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A47CA-0792-4233-8F7D-3B785CDA7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F8FFAA-6C96-45EF-9D77-DD40EDDCD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26778A-2C5F-4514-BEE2-C6ECFDBA6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E28FC1-A7D4-459F-917F-4E79B7BD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743DA8-D2AB-4870-9D10-AAC0CAF9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630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4F044-BB8F-4633-ABA0-9380CB7E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307298-9EB2-46AB-9C18-582260D21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26B8A9-1DD5-4D34-9230-EA4F06E00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9A1AD2-60DE-4954-A57D-43930E68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46757A-47A0-4D71-8B1E-685B0F8A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719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02C2F6-5009-492A-AB71-D97DDB08F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DBA8D1-351E-4508-BCCF-CE79397C5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821934-5B73-48EE-A15E-65E259951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0D7EA7-C50E-45B0-8220-463EA576A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2A270D-6841-49CE-8851-2B1E3AC3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3404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F438C-BB1E-4216-99DE-B5B61BD7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F0E187-B371-4E04-9D43-67E991A3C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3558B3-AA47-4FD0-A1B4-07C7A7B7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A28388-8B9C-4F9B-A232-19911193B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3F27A-2A0E-4FEB-B6CE-E5C38D523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772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21209-A0A7-45F0-9E4B-2DCA17FC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1655C-1DB9-4A02-8DBB-62CA1774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ED98B7-4F72-41FD-9A73-BEBA6CDC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4A6401-7481-4F39-8506-DD43D364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9673B0-10F6-45CC-BC59-0A007971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610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99482-3672-4FA9-8FF9-A2F4A3F43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06B67B-E017-44EF-AFA9-7B9271894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503B4D-7606-473A-A7ED-588B8051F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FFF473-2131-4C34-B564-67176568A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9D173F-36CF-4F6C-B009-C09C07948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162D28-1EC7-4864-9FC1-8CD6E5320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6018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5AAE2-A662-4248-AC07-6A522E0FE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7507BC-F566-44E8-B658-408C3B448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5AD4A-014B-4AD2-815D-EBACA6CB0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61A9D8-69F6-4CC4-90C9-B6162C191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789C054-36E3-4DFE-A987-1351107CB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923591-F9EF-4D1A-8DD4-F0EC1A22F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5744EB-89AA-4BF8-AB5D-C694FE45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046E19C-B7DC-4DAB-8A4D-375DE17C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6498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F3D27-D14B-4FD5-AA2E-4A2582175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3B679B-D34C-45CC-B9E7-22D9E904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B750E5-99B7-4847-B931-7F3310C5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E80628-C10A-41E7-BF2C-06C14E8D9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6244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4D8EA2-8C8F-4A4E-B489-1797873C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A6358B-4323-4718-9858-49267604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D6E26F-6732-4060-BC03-124046B8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701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77C194-13AA-4F57-B3B0-3D072A14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B4509E-B104-4274-8DE5-FF58C8F29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F439E4-8BF5-4B22-BC33-264873FF9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664F71-6154-4302-A8D2-C4942CA13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6042FB-62BA-4528-99AD-B15645A1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072B6B-A8E8-4D6A-BAC7-E8323C672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46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0E3B37-3B34-43F9-B242-71CD348D4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6A8560-0737-4507-9CDC-1507C3910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EF2919-021A-49F0-BDEB-CF2B36BF7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96DCF9-AE8F-4A4B-94E5-C25B8451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50925A-6642-405F-A52E-FE5004E1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F8608A-B11F-419E-84F8-ABAB3E22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051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7DE6F8-0A64-4FE2-8FD5-72E715A4B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16DB3D-3F43-4EC3-885E-A86F6DF2D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EFA965-2878-45A1-AFF3-B13BA3C1E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A7927-BB5B-4D09-BDE1-651CE45401C4}" type="datetimeFigureOut">
              <a:rPr lang="es-PE" smtClean="0"/>
              <a:t>18/10/2021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7B454D-2CAE-4385-9A64-EB6EBDA7C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4B791-0451-410C-91E0-6CA9505A2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328ED-CA74-425A-802C-EC45B1FBB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074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pa de Perú - Viajar a Peru">
            <a:extLst>
              <a:ext uri="{FF2B5EF4-FFF2-40B4-BE49-F238E27FC236}">
                <a16:creationId xmlns:a16="http://schemas.microsoft.com/office/drawing/2014/main" id="{4AE43FF7-424A-4D8A-8845-F27DFC21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514" y="0"/>
            <a:ext cx="49228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AE60DC9A-2460-40BA-8B76-4D09BD6F8F48}"/>
              </a:ext>
            </a:extLst>
          </p:cNvPr>
          <p:cNvCxnSpPr>
            <a:cxnSpLocks/>
          </p:cNvCxnSpPr>
          <p:nvPr/>
        </p:nvCxnSpPr>
        <p:spPr>
          <a:xfrm flipH="1" flipV="1">
            <a:off x="3248297" y="5259976"/>
            <a:ext cx="119307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B936F4D6-DE9C-4348-8FFC-EED638FBCF27}"/>
              </a:ext>
            </a:extLst>
          </p:cNvPr>
          <p:cNvSpPr txBox="1"/>
          <p:nvPr/>
        </p:nvSpPr>
        <p:spPr>
          <a:xfrm>
            <a:off x="2320971" y="5043937"/>
            <a:ext cx="190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TITULO</a:t>
            </a:r>
            <a:endParaRPr lang="es-PE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A0B1ACA-896C-4FCF-8145-DFFFE516C8C6}"/>
              </a:ext>
            </a:extLst>
          </p:cNvPr>
          <p:cNvCxnSpPr>
            <a:cxnSpLocks/>
          </p:cNvCxnSpPr>
          <p:nvPr/>
        </p:nvCxnSpPr>
        <p:spPr>
          <a:xfrm flipH="1" flipV="1">
            <a:off x="4104051" y="6184480"/>
            <a:ext cx="119307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4D96ED9-99F4-4ADA-8204-E97A8F12A0A5}"/>
              </a:ext>
            </a:extLst>
          </p:cNvPr>
          <p:cNvSpPr txBox="1"/>
          <p:nvPr/>
        </p:nvSpPr>
        <p:spPr>
          <a:xfrm>
            <a:off x="2999649" y="5999814"/>
            <a:ext cx="190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SÍMBOLOS</a:t>
            </a:r>
            <a:endParaRPr lang="es-PE" dirty="0"/>
          </a:p>
        </p:txBody>
      </p:sp>
      <p:pic>
        <p:nvPicPr>
          <p:cNvPr id="1032" name="Picture 8" descr="Punto cardinal - Wikipedia, la enciclopedia libre">
            <a:extLst>
              <a:ext uri="{FF2B5EF4-FFF2-40B4-BE49-F238E27FC236}">
                <a16:creationId xmlns:a16="http://schemas.microsoft.com/office/drawing/2014/main" id="{26896E3E-83BC-49D1-A7E6-D4E5BF26D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237" y="557488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55C53D48-E4A0-4B2E-8B65-DAE2716DEBA4}"/>
              </a:ext>
            </a:extLst>
          </p:cNvPr>
          <p:cNvCxnSpPr>
            <a:cxnSpLocks/>
          </p:cNvCxnSpPr>
          <p:nvPr/>
        </p:nvCxnSpPr>
        <p:spPr>
          <a:xfrm>
            <a:off x="3637869" y="4169815"/>
            <a:ext cx="2606968" cy="1692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513C13D-D29B-422B-B233-C222AB6BBE84}"/>
              </a:ext>
            </a:extLst>
          </p:cNvPr>
          <p:cNvSpPr txBox="1"/>
          <p:nvPr/>
        </p:nvSpPr>
        <p:spPr>
          <a:xfrm>
            <a:off x="2279605" y="3934768"/>
            <a:ext cx="190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ORIENTACION </a:t>
            </a:r>
            <a:endParaRPr lang="es-PE" dirty="0"/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1FF8D141-1D21-42FD-92F2-16D59C1754F2}"/>
              </a:ext>
            </a:extLst>
          </p:cNvPr>
          <p:cNvCxnSpPr>
            <a:cxnSpLocks/>
          </p:cNvCxnSpPr>
          <p:nvPr/>
        </p:nvCxnSpPr>
        <p:spPr>
          <a:xfrm flipH="1" flipV="1">
            <a:off x="3287758" y="5858995"/>
            <a:ext cx="119307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EA333F3-FBC2-4862-823E-53997A85489B}"/>
              </a:ext>
            </a:extLst>
          </p:cNvPr>
          <p:cNvSpPr txBox="1"/>
          <p:nvPr/>
        </p:nvSpPr>
        <p:spPr>
          <a:xfrm>
            <a:off x="2204970" y="5674329"/>
            <a:ext cx="190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LEYENDAS </a:t>
            </a:r>
            <a:endParaRPr lang="es-PE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D2FEC138-7F6F-45C5-B12A-EC6022DB8F16}"/>
              </a:ext>
            </a:extLst>
          </p:cNvPr>
          <p:cNvSpPr/>
          <p:nvPr/>
        </p:nvSpPr>
        <p:spPr>
          <a:xfrm>
            <a:off x="7707086" y="3108960"/>
            <a:ext cx="1158240" cy="243840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>
                <a:solidFill>
                  <a:schemeClr val="tx1"/>
                </a:solidFill>
              </a:rPr>
              <a:t>1200 000 000</a:t>
            </a:r>
            <a:endParaRPr lang="es-PE" sz="1100" dirty="0">
              <a:solidFill>
                <a:schemeClr val="tx1"/>
              </a:solidFill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D7B6D324-FD69-47B9-AB61-84B54039E201}"/>
              </a:ext>
            </a:extLst>
          </p:cNvPr>
          <p:cNvCxnSpPr/>
          <p:nvPr/>
        </p:nvCxnSpPr>
        <p:spPr>
          <a:xfrm flipH="1">
            <a:off x="9048206" y="2664823"/>
            <a:ext cx="940525" cy="5050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37EE7B1-DBE9-4542-967E-172DAF8226FE}"/>
              </a:ext>
            </a:extLst>
          </p:cNvPr>
          <p:cNvSpPr txBox="1"/>
          <p:nvPr/>
        </p:nvSpPr>
        <p:spPr>
          <a:xfrm>
            <a:off x="9988731" y="2388996"/>
            <a:ext cx="190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ESCALA </a:t>
            </a:r>
            <a:endParaRPr lang="es-PE" dirty="0"/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93659E8F-EB69-462B-9ACE-AA5BCCFB554A}"/>
              </a:ext>
            </a:extLst>
          </p:cNvPr>
          <p:cNvCxnSpPr>
            <a:cxnSpLocks/>
          </p:cNvCxnSpPr>
          <p:nvPr/>
        </p:nvCxnSpPr>
        <p:spPr>
          <a:xfrm flipH="1">
            <a:off x="9199338" y="5481151"/>
            <a:ext cx="126287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536DC13-2B56-4391-80D4-778863691799}"/>
              </a:ext>
            </a:extLst>
          </p:cNvPr>
          <p:cNvSpPr txBox="1"/>
          <p:nvPr/>
        </p:nvSpPr>
        <p:spPr>
          <a:xfrm>
            <a:off x="10469203" y="5259976"/>
            <a:ext cx="1907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COORDENADAS </a:t>
            </a:r>
          </a:p>
          <a:p>
            <a:r>
              <a:rPr lang="es-ES" dirty="0"/>
              <a:t>GEOGRAFICAS</a:t>
            </a:r>
            <a:endParaRPr lang="es-PE" dirty="0"/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27660F34-FB47-4C15-9131-6B0F387673AD}"/>
              </a:ext>
            </a:extLst>
          </p:cNvPr>
          <p:cNvCxnSpPr/>
          <p:nvPr/>
        </p:nvCxnSpPr>
        <p:spPr>
          <a:xfrm flipH="1">
            <a:off x="8673737" y="1715589"/>
            <a:ext cx="684077" cy="583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D2613B5-9400-4955-91FC-4E11EF2D8AE5}"/>
              </a:ext>
            </a:extLst>
          </p:cNvPr>
          <p:cNvSpPr txBox="1"/>
          <p:nvPr/>
        </p:nvSpPr>
        <p:spPr>
          <a:xfrm>
            <a:off x="9518468" y="1376848"/>
            <a:ext cx="1381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Mapa de contexto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488241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vargas cobos</dc:creator>
  <cp:lastModifiedBy>mario vargas cobos</cp:lastModifiedBy>
  <cp:revision>1</cp:revision>
  <dcterms:created xsi:type="dcterms:W3CDTF">2021-10-14T18:07:44Z</dcterms:created>
  <dcterms:modified xsi:type="dcterms:W3CDTF">2021-10-18T17:31:35Z</dcterms:modified>
</cp:coreProperties>
</file>