
<file path=[Content_Types].xml><?xml version="1.0" encoding="utf-8"?>
<Types xmlns="http://schemas.openxmlformats.org/package/2006/content-types">
  <Default Extension="png" ContentType="image/png"/>
  <Default Extension="mp3" ContentType="audio/mpe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62828-39CF-441F-85C6-AD7E876258E1}" type="datetimeFigureOut">
              <a:rPr lang="es-PE" smtClean="0"/>
              <a:t>19/11/2021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1F5E-5448-48E2-AE29-B714D31BEB87}" type="slidenum">
              <a:rPr lang="es-PE" smtClean="0"/>
              <a:t>‹Nº›</a:t>
            </a:fld>
            <a:endParaRPr lang="es-PE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7202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62828-39CF-441F-85C6-AD7E876258E1}" type="datetimeFigureOut">
              <a:rPr lang="es-PE" smtClean="0"/>
              <a:t>19/11/2021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1F5E-5448-48E2-AE29-B714D31BEB8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61791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62828-39CF-441F-85C6-AD7E876258E1}" type="datetimeFigureOut">
              <a:rPr lang="es-PE" smtClean="0"/>
              <a:t>19/11/2021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1F5E-5448-48E2-AE29-B714D31BEB8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54859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62828-39CF-441F-85C6-AD7E876258E1}" type="datetimeFigureOut">
              <a:rPr lang="es-PE" smtClean="0"/>
              <a:t>19/11/2021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1F5E-5448-48E2-AE29-B714D31BEB87}" type="slidenum">
              <a:rPr lang="es-PE" smtClean="0"/>
              <a:t>‹Nº›</a:t>
            </a:fld>
            <a:endParaRPr lang="es-PE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83071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62828-39CF-441F-85C6-AD7E876258E1}" type="datetimeFigureOut">
              <a:rPr lang="es-PE" smtClean="0"/>
              <a:t>19/11/2021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1F5E-5448-48E2-AE29-B714D31BEB8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81928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62828-39CF-441F-85C6-AD7E876258E1}" type="datetimeFigureOut">
              <a:rPr lang="es-PE" smtClean="0"/>
              <a:t>19/11/2021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1F5E-5448-48E2-AE29-B714D31BEB87}" type="slidenum">
              <a:rPr lang="es-PE" smtClean="0"/>
              <a:t>‹Nº›</a:t>
            </a:fld>
            <a:endParaRPr lang="es-PE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19123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62828-39CF-441F-85C6-AD7E876258E1}" type="datetimeFigureOut">
              <a:rPr lang="es-PE" smtClean="0"/>
              <a:t>19/11/2021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1F5E-5448-48E2-AE29-B714D31BEB8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79341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62828-39CF-441F-85C6-AD7E876258E1}" type="datetimeFigureOut">
              <a:rPr lang="es-PE" smtClean="0"/>
              <a:t>19/11/2021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1F5E-5448-48E2-AE29-B714D31BEB8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784120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62828-39CF-441F-85C6-AD7E876258E1}" type="datetimeFigureOut">
              <a:rPr lang="es-PE" smtClean="0"/>
              <a:t>19/11/2021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1F5E-5448-48E2-AE29-B714D31BEB8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45910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62828-39CF-441F-85C6-AD7E876258E1}" type="datetimeFigureOut">
              <a:rPr lang="es-PE" smtClean="0"/>
              <a:t>19/11/2021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1F5E-5448-48E2-AE29-B714D31BEB8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59858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62828-39CF-441F-85C6-AD7E876258E1}" type="datetimeFigureOut">
              <a:rPr lang="es-PE" smtClean="0"/>
              <a:t>19/11/2021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1F5E-5448-48E2-AE29-B714D31BEB8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02070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62828-39CF-441F-85C6-AD7E876258E1}" type="datetimeFigureOut">
              <a:rPr lang="es-PE" smtClean="0"/>
              <a:t>19/11/2021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1F5E-5448-48E2-AE29-B714D31BEB8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74427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62828-39CF-441F-85C6-AD7E876258E1}" type="datetimeFigureOut">
              <a:rPr lang="es-PE" smtClean="0"/>
              <a:t>19/11/2021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1F5E-5448-48E2-AE29-B714D31BEB8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98987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62828-39CF-441F-85C6-AD7E876258E1}" type="datetimeFigureOut">
              <a:rPr lang="es-PE" smtClean="0"/>
              <a:t>19/11/2021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1F5E-5448-48E2-AE29-B714D31BEB8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7002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62828-39CF-441F-85C6-AD7E876258E1}" type="datetimeFigureOut">
              <a:rPr lang="es-PE" smtClean="0"/>
              <a:t>19/11/2021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1F5E-5448-48E2-AE29-B714D31BEB8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97869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62828-39CF-441F-85C6-AD7E876258E1}" type="datetimeFigureOut">
              <a:rPr lang="es-PE" smtClean="0"/>
              <a:t>19/11/2021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1F5E-5448-48E2-AE29-B714D31BEB8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58463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62828-39CF-441F-85C6-AD7E876258E1}" type="datetimeFigureOut">
              <a:rPr lang="es-PE" smtClean="0"/>
              <a:t>19/11/2021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1F5E-5448-48E2-AE29-B714D31BEB8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9616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9762828-39CF-441F-85C6-AD7E876258E1}" type="datetimeFigureOut">
              <a:rPr lang="es-PE" smtClean="0"/>
              <a:t>19/11/2021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04A1F5E-5448-48E2-AE29-B714D31BEB8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122968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wma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m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1890" y="152401"/>
            <a:ext cx="10799380" cy="6122276"/>
          </a:xfrm>
        </p:spPr>
        <p:txBody>
          <a:bodyPr>
            <a:normAutofit fontScale="90000"/>
          </a:bodyPr>
          <a:lstStyle/>
          <a:p>
            <a:r>
              <a:rPr lang="es-PE" dirty="0" smtClean="0"/>
              <a:t>  Álbum de fotografías</a:t>
            </a:r>
            <a:br>
              <a:rPr lang="es-PE" dirty="0" smtClean="0"/>
            </a:br>
            <a:r>
              <a:rPr lang="es-PE" dirty="0" smtClean="0"/>
              <a:t>Alumno: Eduardo Cortez Villaseca</a:t>
            </a:r>
            <a:br>
              <a:rPr lang="es-PE" dirty="0" smtClean="0"/>
            </a:br>
            <a:r>
              <a:rPr lang="es-PE" dirty="0" smtClean="0"/>
              <a:t>profesor: Luis Aguilar</a:t>
            </a:r>
            <a:br>
              <a:rPr lang="es-PE" dirty="0" smtClean="0"/>
            </a:br>
            <a:r>
              <a:rPr lang="es-PE" dirty="0" smtClean="0"/>
              <a:t>grado:3ª de primaria</a:t>
            </a:r>
            <a:br>
              <a:rPr lang="es-PE" dirty="0" smtClean="0"/>
            </a:br>
            <a:r>
              <a:rPr lang="es-PE" dirty="0"/>
              <a:t/>
            </a:r>
            <a:br>
              <a:rPr lang="es-PE" dirty="0"/>
            </a:br>
            <a:r>
              <a:rPr lang="es-PE" dirty="0" smtClean="0"/>
              <a:t/>
            </a:r>
            <a:br>
              <a:rPr lang="es-PE" dirty="0" smtClean="0"/>
            </a:br>
            <a:r>
              <a:rPr lang="es-PE" dirty="0"/>
              <a:t/>
            </a:r>
            <a:br>
              <a:rPr lang="es-PE" dirty="0"/>
            </a:br>
            <a:r>
              <a:rPr lang="es-PE" dirty="0" smtClean="0"/>
              <a:t/>
            </a:r>
            <a:br>
              <a:rPr lang="es-PE" dirty="0" smtClean="0"/>
            </a:br>
            <a:r>
              <a:rPr lang="es-PE" dirty="0"/>
              <a:t/>
            </a:r>
            <a:br>
              <a:rPr lang="es-PE" dirty="0"/>
            </a:br>
            <a:r>
              <a:rPr lang="es-PE" dirty="0" smtClean="0"/>
              <a:t/>
            </a:r>
            <a:br>
              <a:rPr lang="es-PE" dirty="0" smtClean="0"/>
            </a:br>
            <a:r>
              <a:rPr lang="es-PE" dirty="0"/>
              <a:t/>
            </a:r>
            <a:br>
              <a:rPr lang="es-PE" dirty="0"/>
            </a:br>
            <a:endParaRPr lang="es-PE" dirty="0"/>
          </a:p>
        </p:txBody>
      </p:sp>
      <p:sp>
        <p:nvSpPr>
          <p:cNvPr id="4" name="AutoShape 2" descr="Desenhos Animados Do ícone Do álbum De Fotos Ilustraciones Vectoriales,  Clip Art Vectorizado Libre De Derechos. Image 73974368."/>
          <p:cNvSpPr>
            <a:spLocks noChangeAspect="1" noChangeArrowheads="1"/>
          </p:cNvSpPr>
          <p:nvPr/>
        </p:nvSpPr>
        <p:spPr bwMode="auto">
          <a:xfrm>
            <a:off x="297465" y="-1524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830" t="27857" r="3399" b="21604"/>
          <a:stretch/>
        </p:blipFill>
        <p:spPr>
          <a:xfrm>
            <a:off x="756744" y="2727435"/>
            <a:ext cx="4083269" cy="206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2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4248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8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365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59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24" y="0"/>
            <a:ext cx="12192000" cy="6858000"/>
          </a:xfrm>
          <a:prstGeom prst="rect">
            <a:avLst/>
          </a:prstGeom>
        </p:spPr>
      </p:pic>
      <p:pic>
        <p:nvPicPr>
          <p:cNvPr id="9" name="tema-de-un-lugar-de-verano-.-percy-fait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" y="512763"/>
            <a:ext cx="609600" cy="609600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" y="14556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936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5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4248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1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8359"/>
          </a:xfrm>
        </p:spPr>
      </p:pic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4183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80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93"/>
            <a:ext cx="12192000" cy="6858000"/>
          </a:xfrm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3435" y="365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4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365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3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0014" y="4183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7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4183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4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7310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7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ector">
  <a:themeElements>
    <a:clrScheme name="Secto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o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186</TotalTime>
  <Words>4</Words>
  <Application>Microsoft Office PowerPoint</Application>
  <PresentationFormat>Panorámica</PresentationFormat>
  <Paragraphs>1</Paragraphs>
  <Slides>11</Slides>
  <Notes>0</Notes>
  <HiddenSlides>0</HiddenSlides>
  <MMClips>11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4" baseType="lpstr">
      <vt:lpstr>Century Gothic</vt:lpstr>
      <vt:lpstr>Wingdings 3</vt:lpstr>
      <vt:lpstr>Sector</vt:lpstr>
      <vt:lpstr>  Álbum de fotografías Alumno: Eduardo Cortez Villaseca profesor: Luis Aguilar grado:3ª de primaria    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PC</dc:creator>
  <cp:lastModifiedBy>PC</cp:lastModifiedBy>
  <cp:revision>9</cp:revision>
  <dcterms:created xsi:type="dcterms:W3CDTF">2021-11-19T15:03:16Z</dcterms:created>
  <dcterms:modified xsi:type="dcterms:W3CDTF">2021-11-19T23:40:09Z</dcterms:modified>
</cp:coreProperties>
</file>