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C950-5F24-4BD9-B0DE-7B10DC41944B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21EE-73B7-4C51-9780-ED25E66AB4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94130" y="0"/>
            <a:ext cx="12286129" cy="6858000"/>
          </a:xfrm>
          <a:prstGeom prst="rect">
            <a:avLst/>
          </a:prstGeom>
          <a:gradFill flip="none" rotWithShape="1">
            <a:gsLst>
              <a:gs pos="100000">
                <a:srgbClr val="D1A609"/>
              </a:gs>
              <a:gs pos="0">
                <a:schemeClr val="tx1"/>
              </a:gs>
              <a:gs pos="13000">
                <a:schemeClr val="bg1"/>
              </a:gs>
              <a:gs pos="3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502434" y="0"/>
            <a:ext cx="4689567" cy="6863358"/>
          </a:xfrm>
          <a:prstGeom prst="rect">
            <a:avLst/>
          </a:prstGeom>
          <a:blipFill dpi="0" rotWithShape="1">
            <a:blip r:embed="rId2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87" b="99290" l="650" r="99740">
                          <a14:foregroundMark x1="910" y1="1865" x2="2861" y2="20071"/>
                          <a14:foregroundMark x1="36281" y1="99290" x2="89987" y2="90675"/>
                          <a14:foregroundMark x1="86736" y1="62700" x2="99740" y2="77531"/>
                          <a14:foregroundMark x1="69181" y1="28242" x2="69181" y2="41563"/>
                          <a14:foregroundMark x1="66190" y1="26021" x2="65540" y2="43339"/>
                          <a14:foregroundMark x1="25618" y1="35346" x2="36931" y2="44050"/>
                          <a14:foregroundMark x1="28218" y1="34458" x2="39532" y2="43783"/>
                          <a14:foregroundMark x1="32120" y1="47602" x2="40832" y2="56039"/>
                          <a14:foregroundMark x1="32380" y1="50888" x2="45124" y2="63144"/>
                          <a14:foregroundMark x1="32770" y1="52664" x2="44083" y2="68472"/>
                          <a14:foregroundMark x1="30169" y1="49822" x2="46684" y2="78863"/>
                          <a14:foregroundMark x1="45124" y1="15808" x2="62679" y2="11368"/>
                          <a14:foregroundMark x1="62939" y1="12966" x2="71391" y2="19627"/>
                          <a14:foregroundMark x1="68791" y1="15364" x2="72042" y2="18917"/>
                          <a14:foregroundMark x1="69441" y1="14298" x2="73992" y2="24512"/>
                          <a14:foregroundMark x1="68531" y1="13144" x2="75683" y2="24956"/>
                          <a14:foregroundMark x1="23277" y1="26909" x2="31730" y2="26021"/>
                          <a14:foregroundMark x1="21326" y1="25577" x2="33030" y2="24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glow>
              <a:schemeClr val="bg1">
                <a:alpha val="0"/>
              </a:schemeClr>
            </a:glow>
            <a:outerShdw blurRad="1270000" dist="50800" dir="9600000" sx="135000" sy="135000" algn="ctr" rotWithShape="0">
              <a:srgbClr val="000000">
                <a:alpha val="2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677442" y="1348829"/>
            <a:ext cx="6053420" cy="4154984"/>
          </a:xfrm>
          <a:prstGeom prst="rect">
            <a:avLst/>
          </a:prstGeom>
          <a:noFill/>
          <a:effectLst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Today’s the day of…</a:t>
            </a:r>
          </a:p>
          <a:p>
            <a:pPr algn="ctr"/>
            <a:r>
              <a:rPr lang="es-E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World Day of International Justice</a:t>
            </a:r>
            <a:endParaRPr lang="es-E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34" name="Picture 10" descr="Estatuto de Roma - LC - De todo un poco"/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687" r="413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8" r="54434"/>
          <a:stretch/>
        </p:blipFill>
        <p:spPr bwMode="auto">
          <a:xfrm>
            <a:off x="2204805" y="5163368"/>
            <a:ext cx="2998694" cy="237172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D1A609"/>
              </a:gs>
              <a:gs pos="0">
                <a:schemeClr val="tx1"/>
              </a:gs>
              <a:gs pos="13000">
                <a:schemeClr val="bg1"/>
              </a:gs>
              <a:gs pos="39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4689567" cy="6863358"/>
          </a:xfrm>
          <a:prstGeom prst="rect">
            <a:avLst/>
          </a:prstGeom>
          <a:blipFill dpi="0" rotWithShape="1">
            <a:blip r:embed="rId2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87" b="99290" l="650" r="99740">
                          <a14:foregroundMark x1="910" y1="1865" x2="2861" y2="20071"/>
                          <a14:foregroundMark x1="36281" y1="99290" x2="89987" y2="90675"/>
                          <a14:foregroundMark x1="86736" y1="62700" x2="99740" y2="77531"/>
                          <a14:foregroundMark x1="69181" y1="28242" x2="69181" y2="41563"/>
                          <a14:foregroundMark x1="66190" y1="26021" x2="65540" y2="43339"/>
                          <a14:foregroundMark x1="25618" y1="35346" x2="36931" y2="44050"/>
                          <a14:foregroundMark x1="28218" y1="34458" x2="39532" y2="43783"/>
                          <a14:foregroundMark x1="32120" y1="47602" x2="40832" y2="56039"/>
                          <a14:foregroundMark x1="32380" y1="50888" x2="45124" y2="63144"/>
                          <a14:foregroundMark x1="32770" y1="52664" x2="44083" y2="68472"/>
                          <a14:foregroundMark x1="30169" y1="49822" x2="46684" y2="78863"/>
                          <a14:foregroundMark x1="45124" y1="15808" x2="62679" y2="11368"/>
                          <a14:foregroundMark x1="62939" y1="12966" x2="71391" y2="19627"/>
                          <a14:foregroundMark x1="68791" y1="15364" x2="72042" y2="18917"/>
                          <a14:foregroundMark x1="69441" y1="14298" x2="73992" y2="24512"/>
                          <a14:foregroundMark x1="68531" y1="13144" x2="75683" y2="24956"/>
                          <a14:foregroundMark x1="23277" y1="26909" x2="31730" y2="26021"/>
                          <a14:foregroundMark x1="21326" y1="25577" x2="33030" y2="24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glow>
              <a:schemeClr val="bg1">
                <a:alpha val="0"/>
              </a:schemeClr>
            </a:glow>
            <a:outerShdw blurRad="1270000" dist="50800" dir="9600000" sx="135000" sy="135000" algn="ctr" rotWithShape="0">
              <a:srgbClr val="000000">
                <a:alpha val="2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689567" y="-717159"/>
            <a:ext cx="7084318" cy="726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Celebrated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throughout the world since 1998 on the occasion of the approval of the Rome Statute by 120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countries of the United Nations Organization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s-E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World Day of International Justice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show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solidarity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victims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against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humanity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genocide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World.</a:t>
            </a:r>
          </a:p>
          <a:p>
            <a:pPr algn="just"/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remember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nternational Justice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adherence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instrument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Rome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Statute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allowed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establishment of the International Criminal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judicial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body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charge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judging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genocide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crimes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7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2023-07-17T01:36:03Z</dcterms:created>
  <dcterms:modified xsi:type="dcterms:W3CDTF">2023-07-17T02:12:53Z</dcterms:modified>
</cp:coreProperties>
</file>