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5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0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1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4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0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5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4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3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9577" y="1"/>
            <a:ext cx="9144000" cy="966650"/>
          </a:xfrm>
        </p:spPr>
        <p:txBody>
          <a:bodyPr/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DELFÍN ROSADO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632857"/>
            <a:ext cx="6021977" cy="5225143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INFORMACIÓN</a:t>
            </a:r>
          </a:p>
          <a:p>
            <a:r>
              <a:rPr lang="es-MX" dirty="0">
                <a:latin typeface="arial" panose="020B0604020202020204" pitchFamily="34" charset="0"/>
              </a:rPr>
              <a:t>El delfín rosado, también conocido como boto, bufeo, delfín del Amazonas o tonina, es una especie de mamífero cetáceo odontoceto de la familia Iniidae​ en peligro de extinción</a:t>
            </a:r>
            <a:r>
              <a:rPr lang="es-MX" dirty="0" smtClean="0">
                <a:latin typeface="arial" panose="020B0604020202020204" pitchFamily="34" charset="0"/>
              </a:rPr>
              <a:t>.</a:t>
            </a:r>
          </a:p>
          <a:p>
            <a:r>
              <a:rPr lang="es-MX" sz="4400" dirty="0" smtClean="0">
                <a:latin typeface="arial" panose="020B0604020202020204" pitchFamily="34" charset="0"/>
              </a:rPr>
              <a:t>EXTINCIÓN</a:t>
            </a:r>
          </a:p>
          <a:p>
            <a:pPr algn="l"/>
            <a:r>
              <a:rPr lang="es-MX" dirty="0">
                <a:solidFill>
                  <a:srgbClr val="202124"/>
                </a:solidFill>
                <a:latin typeface="arial" panose="020B0604020202020204" pitchFamily="34" charset="0"/>
              </a:rPr>
              <a:t>El </a:t>
            </a:r>
            <a:r>
              <a:rPr lang="es-MX" b="1" dirty="0">
                <a:solidFill>
                  <a:srgbClr val="202124"/>
                </a:solidFill>
                <a:latin typeface="arial" panose="020B0604020202020204" pitchFamily="34" charset="0"/>
              </a:rPr>
              <a:t>delfín rosado</a:t>
            </a:r>
            <a:r>
              <a:rPr lang="es-MX" dirty="0">
                <a:solidFill>
                  <a:srgbClr val="202124"/>
                </a:solidFill>
                <a:latin typeface="arial" panose="020B0604020202020204" pitchFamily="34" charset="0"/>
              </a:rPr>
              <a:t> está catalogado como una especie En </a:t>
            </a:r>
            <a:r>
              <a:rPr lang="es-MX" dirty="0" smtClean="0">
                <a:solidFill>
                  <a:srgbClr val="202124"/>
                </a:solidFill>
                <a:latin typeface="arial" panose="020B0604020202020204" pitchFamily="34" charset="0"/>
              </a:rPr>
              <a:t>Peligro , tanto </a:t>
            </a:r>
            <a:r>
              <a:rPr lang="es-MX" dirty="0">
                <a:solidFill>
                  <a:srgbClr val="202124"/>
                </a:solidFill>
                <a:latin typeface="arial" panose="020B0604020202020204" pitchFamily="34" charset="0"/>
              </a:rPr>
              <a:t>en la Lista Roja de Ecuador como en la de la UICN. La mayor amenaza a la que se enfrenta esta especie es la contaminación de los ríos por actividades petroleras, eliminación de aceites combustibles y la pesca con </a:t>
            </a:r>
            <a:r>
              <a:rPr lang="es-MX" dirty="0" smtClean="0">
                <a:solidFill>
                  <a:srgbClr val="202124"/>
                </a:solidFill>
                <a:latin typeface="arial" panose="020B0604020202020204" pitchFamily="34" charset="0"/>
              </a:rPr>
              <a:t>dinamita</a:t>
            </a:r>
            <a:endParaRPr lang="es-MX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606" y="1855129"/>
            <a:ext cx="5773783" cy="478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365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lperuano.pe/fotografia/thumbnail/2020/05/26/000080008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" t="4501" r="616" b="4430"/>
          <a:stretch/>
        </p:blipFill>
        <p:spPr bwMode="auto">
          <a:xfrm>
            <a:off x="0" y="0"/>
            <a:ext cx="12192000" cy="690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2743" y="425677"/>
            <a:ext cx="9144000" cy="121153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MX" sz="4000" dirty="0" smtClean="0"/>
              <a:t>Investiga acerca de los siguientes animales peruanos</a:t>
            </a:r>
            <a:endParaRPr lang="en-U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01589" y="2165124"/>
            <a:ext cx="3666308" cy="3591242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Cóndor</a:t>
            </a:r>
            <a:r>
              <a:rPr lang="en-US" sz="2000" dirty="0"/>
              <a:t> </a:t>
            </a:r>
            <a:r>
              <a:rPr lang="en-US" sz="2000" dirty="0" err="1"/>
              <a:t>Andino</a:t>
            </a:r>
            <a:r>
              <a:rPr lang="en-US" sz="20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Delfín</a:t>
            </a:r>
            <a:r>
              <a:rPr lang="en-US" sz="2000" dirty="0"/>
              <a:t> Rosado.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Rana </a:t>
            </a:r>
            <a:r>
              <a:rPr lang="en-US" sz="2000" dirty="0" err="1"/>
              <a:t>Gigante</a:t>
            </a:r>
            <a:r>
              <a:rPr lang="en-US" sz="2000" dirty="0"/>
              <a:t> del Titicaca.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Gallito</a:t>
            </a:r>
            <a:r>
              <a:rPr lang="en-US" sz="2000" dirty="0"/>
              <a:t> de las </a:t>
            </a:r>
            <a:r>
              <a:rPr lang="en-US" sz="2000" dirty="0" err="1"/>
              <a:t>Rocas</a:t>
            </a:r>
            <a:r>
              <a:rPr lang="en-US" sz="20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Huapo</a:t>
            </a:r>
            <a:r>
              <a:rPr lang="en-US" sz="2000" dirty="0"/>
              <a:t> Colorado.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Z</a:t>
            </a:r>
            <a:r>
              <a:rPr lang="en-US" sz="2000" dirty="0" err="1" smtClean="0"/>
              <a:t>ambullidor</a:t>
            </a:r>
            <a:r>
              <a:rPr lang="en-US" sz="2000" dirty="0" smtClean="0"/>
              <a:t> de </a:t>
            </a:r>
            <a:r>
              <a:rPr lang="en-US" sz="2000" dirty="0" err="1" smtClean="0"/>
              <a:t>junin</a:t>
            </a:r>
            <a:r>
              <a:rPr lang="en-US" sz="20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La tortuga charapa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Pava aliblanca </a:t>
            </a:r>
            <a:endParaRPr lang="en-US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219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74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Tema de Office</vt:lpstr>
      <vt:lpstr>DELFÍN ROSADO</vt:lpstr>
      <vt:lpstr>Presentación de PowerPoint</vt:lpstr>
      <vt:lpstr>Investiga acerca de los siguientes animales peruanos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Propietario</cp:lastModifiedBy>
  <cp:revision>4</cp:revision>
  <dcterms:created xsi:type="dcterms:W3CDTF">2021-11-16T15:03:41Z</dcterms:created>
  <dcterms:modified xsi:type="dcterms:W3CDTF">2021-11-23T15:17:11Z</dcterms:modified>
</cp:coreProperties>
</file>