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85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09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14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043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61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1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9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06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85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49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78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C65BF-E251-4EB0-9BD1-FF86C6B3ADF6}" type="datetimeFigureOut">
              <a:rPr lang="en-US" smtClean="0"/>
              <a:t>11/23/2021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A6F0D-8841-41F6-89EC-36C7D5971D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3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59577" y="1"/>
            <a:ext cx="9144000" cy="966650"/>
          </a:xfrm>
        </p:spPr>
        <p:txBody>
          <a:bodyPr/>
          <a:lstStyle/>
          <a:p>
            <a:r>
              <a:rPr lang="en-US" b="1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DELFÍN ROSADO</a:t>
            </a:r>
            <a:endParaRPr lang="en-US" b="1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632857"/>
            <a:ext cx="6021977" cy="5225143"/>
          </a:xfrm>
        </p:spPr>
        <p:txBody>
          <a:bodyPr>
            <a:normAutofit fontScale="92500"/>
          </a:bodyPr>
          <a:lstStyle/>
          <a:p>
            <a:r>
              <a:rPr lang="en-US" sz="4400" dirty="0" smtClean="0"/>
              <a:t>INFORMACIÓN</a:t>
            </a:r>
          </a:p>
          <a:p>
            <a:r>
              <a:rPr lang="es-MX" dirty="0">
                <a:latin typeface="arial" panose="020B0604020202020204" pitchFamily="34" charset="0"/>
              </a:rPr>
              <a:t>El delfín rosado, también conocido como boto, bufeo, delfín del Amazonas o tonina, es una especie de mamífero cetáceo odontoceto de la familia Iniidae​ en peligro de extinción</a:t>
            </a:r>
            <a:r>
              <a:rPr lang="es-MX" dirty="0" smtClean="0">
                <a:latin typeface="arial" panose="020B0604020202020204" pitchFamily="34" charset="0"/>
              </a:rPr>
              <a:t>.</a:t>
            </a:r>
          </a:p>
          <a:p>
            <a:r>
              <a:rPr lang="es-MX" sz="4400" dirty="0" smtClean="0">
                <a:latin typeface="arial" panose="020B0604020202020204" pitchFamily="34" charset="0"/>
              </a:rPr>
              <a:t>EXTINCIÓN</a:t>
            </a:r>
          </a:p>
          <a:p>
            <a:pPr algn="l"/>
            <a:r>
              <a:rPr lang="es-MX" dirty="0">
                <a:solidFill>
                  <a:srgbClr val="202124"/>
                </a:solidFill>
                <a:latin typeface="arial" panose="020B0604020202020204" pitchFamily="34" charset="0"/>
              </a:rPr>
              <a:t>El </a:t>
            </a:r>
            <a:r>
              <a:rPr lang="es-MX" b="1" dirty="0">
                <a:solidFill>
                  <a:srgbClr val="202124"/>
                </a:solidFill>
                <a:latin typeface="arial" panose="020B0604020202020204" pitchFamily="34" charset="0"/>
              </a:rPr>
              <a:t>delfín rosado</a:t>
            </a:r>
            <a:r>
              <a:rPr lang="es-MX" dirty="0">
                <a:solidFill>
                  <a:srgbClr val="202124"/>
                </a:solidFill>
                <a:latin typeface="arial" panose="020B0604020202020204" pitchFamily="34" charset="0"/>
              </a:rPr>
              <a:t> está catalogado como una especie En </a:t>
            </a:r>
            <a:r>
              <a:rPr lang="es-MX" dirty="0" smtClean="0">
                <a:solidFill>
                  <a:srgbClr val="202124"/>
                </a:solidFill>
                <a:latin typeface="arial" panose="020B0604020202020204" pitchFamily="34" charset="0"/>
              </a:rPr>
              <a:t>Peligro , tanto </a:t>
            </a:r>
            <a:r>
              <a:rPr lang="es-MX" dirty="0">
                <a:solidFill>
                  <a:srgbClr val="202124"/>
                </a:solidFill>
                <a:latin typeface="arial" panose="020B0604020202020204" pitchFamily="34" charset="0"/>
              </a:rPr>
              <a:t>en la Lista Roja de Ecuador como en la de la UICN. La mayor amenaza a la que se enfrenta esta especie es la contaminación de los ríos por actividades petroleras, eliminación de aceites combustibles y la pesca con </a:t>
            </a:r>
            <a:r>
              <a:rPr lang="es-MX" dirty="0" smtClean="0">
                <a:solidFill>
                  <a:srgbClr val="202124"/>
                </a:solidFill>
                <a:latin typeface="arial" panose="020B0604020202020204" pitchFamily="34" charset="0"/>
              </a:rPr>
              <a:t>dinamita</a:t>
            </a:r>
            <a:endParaRPr lang="es-MX" dirty="0">
              <a:latin typeface="arial" panose="020B0604020202020204" pitchFamily="34" charset="0"/>
            </a:endParaRPr>
          </a:p>
          <a:p>
            <a:endParaRPr lang="en-U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2606" y="1855129"/>
            <a:ext cx="5773783" cy="4780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697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3652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lperuano.pe/fotografia/thumbnail/2020/05/26/000080008M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" t="4501" r="616" b="4430"/>
          <a:stretch/>
        </p:blipFill>
        <p:spPr bwMode="auto">
          <a:xfrm>
            <a:off x="0" y="0"/>
            <a:ext cx="12192000" cy="6907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62743" y="425677"/>
            <a:ext cx="9144000" cy="121153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s-MX" sz="4000" dirty="0" smtClean="0"/>
              <a:t>Investiga acerca de los siguientes animales peruanos</a:t>
            </a:r>
            <a:endParaRPr lang="en-US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001589" y="2165124"/>
            <a:ext cx="3666308" cy="3591242"/>
          </a:xfrm>
          <a:solidFill>
            <a:srgbClr val="FFFF00"/>
          </a:solidFill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Cóndor</a:t>
            </a:r>
            <a:r>
              <a:rPr lang="en-US" sz="2000" dirty="0"/>
              <a:t> </a:t>
            </a:r>
            <a:r>
              <a:rPr lang="en-US" sz="2000" dirty="0" err="1"/>
              <a:t>Andino</a:t>
            </a:r>
            <a:r>
              <a:rPr lang="en-US" sz="20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Delfín</a:t>
            </a:r>
            <a:r>
              <a:rPr lang="en-US" sz="2000" dirty="0"/>
              <a:t> Rosado.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smtClean="0"/>
              <a:t>Rana </a:t>
            </a:r>
            <a:r>
              <a:rPr lang="en-US" sz="2000" dirty="0" err="1"/>
              <a:t>Gigante</a:t>
            </a:r>
            <a:r>
              <a:rPr lang="en-US" sz="2000" dirty="0"/>
              <a:t> del Titicaca.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Gallito</a:t>
            </a:r>
            <a:r>
              <a:rPr lang="en-US" sz="2000" dirty="0"/>
              <a:t> de las </a:t>
            </a:r>
            <a:r>
              <a:rPr lang="en-US" sz="2000" dirty="0" err="1"/>
              <a:t>Rocas</a:t>
            </a:r>
            <a:r>
              <a:rPr lang="en-US" sz="2000" dirty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Huapo</a:t>
            </a:r>
            <a:r>
              <a:rPr lang="en-US" sz="2000" dirty="0"/>
              <a:t> Colorado.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dirty="0" err="1"/>
              <a:t>Z</a:t>
            </a:r>
            <a:r>
              <a:rPr lang="en-US" sz="2000" dirty="0" err="1" smtClean="0"/>
              <a:t>ambullidor</a:t>
            </a:r>
            <a:r>
              <a:rPr lang="en-US" sz="2000" dirty="0" smtClean="0"/>
              <a:t> de </a:t>
            </a:r>
            <a:r>
              <a:rPr lang="en-US" sz="2000" dirty="0" err="1" smtClean="0"/>
              <a:t>junin</a:t>
            </a:r>
            <a:r>
              <a:rPr lang="en-US" sz="2000" dirty="0" smtClean="0"/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La tortuga charapa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000" dirty="0" smtClean="0"/>
              <a:t>Pava aliblanca </a:t>
            </a:r>
            <a:endParaRPr lang="en-US" sz="2000" dirty="0" smtClean="0"/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219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74</Words>
  <Application>Microsoft Office PowerPoint</Application>
  <PresentationFormat>Panorámica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Arial</vt:lpstr>
      <vt:lpstr>Calibri</vt:lpstr>
      <vt:lpstr>Calibri Light</vt:lpstr>
      <vt:lpstr>Tema de Office</vt:lpstr>
      <vt:lpstr>DELFÍN ROSADO</vt:lpstr>
      <vt:lpstr>Presentación de PowerPoint</vt:lpstr>
      <vt:lpstr>Investiga acerca de los siguientes animales peruanos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Propietario</cp:lastModifiedBy>
  <cp:revision>4</cp:revision>
  <dcterms:created xsi:type="dcterms:W3CDTF">2021-11-16T15:03:41Z</dcterms:created>
  <dcterms:modified xsi:type="dcterms:W3CDTF">2021-11-23T15:17:11Z</dcterms:modified>
</cp:coreProperties>
</file>