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2" d="100"/>
          <a:sy n="112"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27/06/2022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78687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27/06/2022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46391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27/06/2022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304194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27/06/2022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271136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9825660-89AD-4804-AFC3-D6D43C636961}" type="datetimeFigureOut">
              <a:rPr lang="es-PE" smtClean="0"/>
              <a:t>27/06/2022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420750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69825660-89AD-4804-AFC3-D6D43C636961}" type="datetimeFigureOut">
              <a:rPr lang="es-PE" smtClean="0"/>
              <a:t>27/06/2022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327945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69825660-89AD-4804-AFC3-D6D43C636961}" type="datetimeFigureOut">
              <a:rPr lang="es-PE" smtClean="0"/>
              <a:t>27/06/2022</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51940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69825660-89AD-4804-AFC3-D6D43C636961}" type="datetimeFigureOut">
              <a:rPr lang="es-PE" smtClean="0"/>
              <a:t>27/06/2022</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82700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9825660-89AD-4804-AFC3-D6D43C636961}" type="datetimeFigureOut">
              <a:rPr lang="es-PE" smtClean="0"/>
              <a:t>27/06/2022</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83738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9825660-89AD-4804-AFC3-D6D43C636961}" type="datetimeFigureOut">
              <a:rPr lang="es-PE" smtClean="0"/>
              <a:t>27/06/2022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94399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9825660-89AD-4804-AFC3-D6D43C636961}" type="datetimeFigureOut">
              <a:rPr lang="es-PE" smtClean="0"/>
              <a:t>27/06/2022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299569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25660-89AD-4804-AFC3-D6D43C636961}" type="datetimeFigureOut">
              <a:rPr lang="es-PE" smtClean="0"/>
              <a:t>27/06/2022</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31DE-D752-4B35-A73E-41303F27B085}" type="slidenum">
              <a:rPr lang="es-PE" smtClean="0"/>
              <a:t>‹Nº›</a:t>
            </a:fld>
            <a:endParaRPr lang="es-PE"/>
          </a:p>
        </p:txBody>
      </p:sp>
    </p:spTree>
    <p:extLst>
      <p:ext uri="{BB962C8B-B14F-4D97-AF65-F5344CB8AC3E}">
        <p14:creationId xmlns:p14="http://schemas.microsoft.com/office/powerpoint/2010/main" val="47292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Hipervínculos </a:t>
            </a:r>
            <a:r>
              <a:rPr lang="es-PE" dirty="0" err="1" smtClean="0"/>
              <a:t>html</a:t>
            </a:r>
            <a:endParaRPr lang="es-PE" dirty="0"/>
          </a:p>
        </p:txBody>
      </p:sp>
      <p:sp>
        <p:nvSpPr>
          <p:cNvPr id="3" name="Subtítulo 2"/>
          <p:cNvSpPr>
            <a:spLocks noGrp="1"/>
          </p:cNvSpPr>
          <p:nvPr>
            <p:ph type="subTitle" idx="1"/>
          </p:nvPr>
        </p:nvSpPr>
        <p:spPr/>
        <p:txBody>
          <a:bodyPr/>
          <a:lstStyle/>
          <a:p>
            <a:endParaRPr lang="es-PE"/>
          </a:p>
        </p:txBody>
      </p:sp>
    </p:spTree>
    <p:extLst>
      <p:ext uri="{BB962C8B-B14F-4D97-AF65-F5344CB8AC3E}">
        <p14:creationId xmlns:p14="http://schemas.microsoft.com/office/powerpoint/2010/main" val="138174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03900" y="896167"/>
            <a:ext cx="10992741" cy="1200329"/>
          </a:xfrm>
          <a:prstGeom prst="rect">
            <a:avLst/>
          </a:prstGeom>
        </p:spPr>
        <p:txBody>
          <a:bodyPr wrap="square">
            <a:spAutoFit/>
          </a:bodyPr>
          <a:lstStyle/>
          <a:p>
            <a:pPr algn="just"/>
            <a:r>
              <a:rPr lang="es-MX" dirty="0" smtClean="0"/>
              <a:t>Los hipervínculos nos permiten vincular documentos a otros documentos o recursos, vincular a partes específicas de documentos o hacer que las aplicaciones estén disponibles en una dirección web. Prácticamente cualquier contenido web se puede convertir en un enlace que, al pulsarlo (activarlo), dirija el navegador a la dirección web a la que apunta el enlace (URL)</a:t>
            </a:r>
            <a:endParaRPr lang="es-PE" dirty="0"/>
          </a:p>
        </p:txBody>
      </p:sp>
      <p:sp>
        <p:nvSpPr>
          <p:cNvPr id="5" name="Rectángulo 4"/>
          <p:cNvSpPr/>
          <p:nvPr/>
        </p:nvSpPr>
        <p:spPr>
          <a:xfrm>
            <a:off x="509801" y="372947"/>
            <a:ext cx="2220416" cy="523220"/>
          </a:xfrm>
          <a:prstGeom prst="rect">
            <a:avLst/>
          </a:prstGeom>
        </p:spPr>
        <p:txBody>
          <a:bodyPr wrap="none">
            <a:spAutoFit/>
          </a:bodyPr>
          <a:lstStyle/>
          <a:p>
            <a:r>
              <a:rPr lang="es-PE" sz="2800" b="1" dirty="0" smtClean="0">
                <a:solidFill>
                  <a:srgbClr val="FF0000"/>
                </a:solidFill>
                <a:effectLst>
                  <a:outerShdw blurRad="38100" dist="38100" dir="2700000" algn="tl">
                    <a:srgbClr val="000000">
                      <a:alpha val="43137"/>
                    </a:srgbClr>
                  </a:outerShdw>
                </a:effectLst>
              </a:rPr>
              <a:t>Hipervínculos</a:t>
            </a:r>
            <a:endParaRPr lang="es-PE" sz="2800" b="1" dirty="0">
              <a:solidFill>
                <a:srgbClr val="FF0000"/>
              </a:solidFill>
              <a:effectLst>
                <a:outerShdw blurRad="38100" dist="38100" dir="2700000" algn="tl">
                  <a:srgbClr val="000000">
                    <a:alpha val="43137"/>
                  </a:srgbClr>
                </a:outerShdw>
              </a:effectLst>
            </a:endParaRPr>
          </a:p>
        </p:txBody>
      </p:sp>
      <p:sp>
        <p:nvSpPr>
          <p:cNvPr id="6" name="Rectángulo 5"/>
          <p:cNvSpPr/>
          <p:nvPr/>
        </p:nvSpPr>
        <p:spPr>
          <a:xfrm>
            <a:off x="603900" y="3103492"/>
            <a:ext cx="8454639" cy="3139321"/>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="http:\\www.algarrobos.net/alumnos"&gt; Intranet alumnos &lt;/a&gt;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3374195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8123" y="1324199"/>
            <a:ext cx="9685234" cy="3693319"/>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3489365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7529" y="86828"/>
            <a:ext cx="11163656" cy="2031325"/>
          </a:xfrm>
          <a:prstGeom prst="rect">
            <a:avLst/>
          </a:prstGeom>
        </p:spPr>
        <p:txBody>
          <a:bodyPr wrap="square">
            <a:spAutoFit/>
          </a:bodyPr>
          <a:lstStyle/>
          <a:p>
            <a:pPr algn="just"/>
            <a:r>
              <a:rPr lang="es-MX" i="1" u="sng" dirty="0" smtClean="0">
                <a:effectLst>
                  <a:outerShdw blurRad="38100" dist="38100" dir="2700000" algn="tl">
                    <a:srgbClr val="000000">
                      <a:alpha val="43137"/>
                    </a:srgbClr>
                  </a:outerShdw>
                </a:effectLst>
              </a:rPr>
              <a:t>TARGET</a:t>
            </a:r>
          </a:p>
          <a:p>
            <a:pPr algn="just"/>
            <a:r>
              <a:rPr lang="es-MX" dirty="0" smtClean="0"/>
              <a:t>    </a:t>
            </a:r>
            <a:r>
              <a:rPr lang="es-MX" dirty="0"/>
              <a:t>Especifica en donde desplegar la URL enlazada. Es un nombre (</a:t>
            </a:r>
            <a:r>
              <a:rPr lang="es-MX" dirty="0" err="1"/>
              <a:t>name</a:t>
            </a:r>
            <a:r>
              <a:rPr lang="es-MX" dirty="0"/>
              <a:t> of), o palabra clave (</a:t>
            </a:r>
            <a:r>
              <a:rPr lang="es-MX" dirty="0" err="1"/>
              <a:t>keyword</a:t>
            </a:r>
            <a:r>
              <a:rPr lang="es-MX" dirty="0"/>
              <a:t> </a:t>
            </a:r>
            <a:r>
              <a:rPr lang="es-MX" dirty="0" err="1"/>
              <a:t>for</a:t>
            </a:r>
            <a:r>
              <a:rPr lang="es-MX" dirty="0"/>
              <a:t>), un contexto de navegación (</a:t>
            </a:r>
            <a:r>
              <a:rPr lang="es-MX" dirty="0" err="1"/>
              <a:t>browsing</a:t>
            </a:r>
            <a:r>
              <a:rPr lang="es-MX" dirty="0"/>
              <a:t> </a:t>
            </a:r>
            <a:r>
              <a:rPr lang="es-MX" dirty="0" err="1"/>
              <a:t>context</a:t>
            </a:r>
            <a:r>
              <a:rPr lang="es-MX" dirty="0"/>
              <a:t>): una pestaña, ventana, o &lt;</a:t>
            </a:r>
            <a:r>
              <a:rPr lang="es-MX" dirty="0" err="1"/>
              <a:t>iframe</a:t>
            </a:r>
            <a:r>
              <a:rPr lang="es-MX" dirty="0"/>
              <a:t>&gt;. Las siguientes palabras clave (</a:t>
            </a:r>
            <a:r>
              <a:rPr lang="es-MX" dirty="0" err="1"/>
              <a:t>keywords</a:t>
            </a:r>
            <a:r>
              <a:rPr lang="es-MX" dirty="0"/>
              <a:t>) tienen significado especial:</a:t>
            </a:r>
          </a:p>
          <a:p>
            <a:pPr algn="just"/>
            <a:r>
              <a:rPr lang="es-MX" dirty="0" smtClean="0"/>
              <a:t>       </a:t>
            </a:r>
            <a:r>
              <a:rPr lang="es-MX" dirty="0"/>
              <a:t>_</a:t>
            </a:r>
            <a:r>
              <a:rPr lang="es-MX" dirty="0" err="1"/>
              <a:t>self</a:t>
            </a:r>
            <a:r>
              <a:rPr lang="es-MX" dirty="0"/>
              <a:t>: Carga la URL en el mismo contexto de navegación que el actual. Este es el comportamiento por defecto.</a:t>
            </a:r>
          </a:p>
          <a:p>
            <a:pPr algn="just"/>
            <a:r>
              <a:rPr lang="es-MX" dirty="0"/>
              <a:t>        _</a:t>
            </a:r>
            <a:r>
              <a:rPr lang="es-MX" dirty="0" err="1"/>
              <a:t>blank</a:t>
            </a:r>
            <a:r>
              <a:rPr lang="es-MX" dirty="0"/>
              <a:t>: Carga la URL en un nuevo contexto de navegación. Usualmente es una pestaña, sin embargo, los usuarios pueden configurar los navegadores para utilizar una ventana nueva en lugar de la pestaña.</a:t>
            </a:r>
            <a:endParaRPr lang="es-PE" dirty="0"/>
          </a:p>
        </p:txBody>
      </p:sp>
      <p:sp>
        <p:nvSpPr>
          <p:cNvPr id="3" name="Rectángulo 2"/>
          <p:cNvSpPr/>
          <p:nvPr/>
        </p:nvSpPr>
        <p:spPr>
          <a:xfrm>
            <a:off x="1817405" y="2441933"/>
            <a:ext cx="9454498" cy="3693319"/>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1294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2048" y="1153284"/>
            <a:ext cx="9904576" cy="3416320"/>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images</a:t>
            </a:r>
            <a:r>
              <a:rPr lang="es-PE" dirty="0" smtClean="0"/>
              <a:t>\1.png" target="_</a:t>
            </a:r>
            <a:r>
              <a:rPr lang="es-PE" dirty="0" err="1" smtClean="0"/>
              <a:t>blank</a:t>
            </a:r>
            <a:r>
              <a:rPr lang="es-PE" smtClean="0"/>
              <a:t>"&gt;imagen </a:t>
            </a:r>
            <a:r>
              <a:rPr lang="es-PE" dirty="0" smtClean="0"/>
              <a: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3173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1506" y="1254053"/>
            <a:ext cx="5135844" cy="4247317"/>
          </a:xfrm>
          <a:prstGeom prst="rect">
            <a:avLst/>
          </a:prstGeom>
          <a:ln>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pdfs</a:t>
            </a:r>
            <a:r>
              <a:rPr lang="es-PE" dirty="0" smtClean="0"/>
              <a:t>\InvitaciónTalleresCambridge.pdf"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
        <p:nvSpPr>
          <p:cNvPr id="4" name="Rectángulo 3"/>
          <p:cNvSpPr/>
          <p:nvPr/>
        </p:nvSpPr>
        <p:spPr>
          <a:xfrm>
            <a:off x="6570381" y="1254053"/>
            <a:ext cx="5135844" cy="3970318"/>
          </a:xfrm>
          <a:prstGeom prst="rect">
            <a:avLst/>
          </a:prstGeom>
          <a:ln>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pdfs</a:t>
            </a:r>
            <a:r>
              <a:rPr lang="es-PE" dirty="0" smtClean="0"/>
              <a:t>\InvitaciónTalleresCambridge.pdf" target="_</a:t>
            </a:r>
            <a:r>
              <a:rPr lang="es-PE" dirty="0" err="1" smtClean="0"/>
              <a:t>blank</a:t>
            </a:r>
            <a:r>
              <a:rPr lang="es-PE" dirty="0" smtClean="0"/>
              <a:t>"&gt; INVITACION&lt;/a&gt;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426815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2088" y="693578"/>
            <a:ext cx="11001287" cy="3139321"/>
          </a:xfrm>
          <a:prstGeom prst="rect">
            <a:avLst/>
          </a:prstGeom>
        </p:spPr>
        <p:txBody>
          <a:bodyPr wrap="square">
            <a:spAutoFit/>
          </a:bodyPr>
          <a:lstStyle/>
          <a:p>
            <a:r>
              <a:rPr lang="es-PE"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word</a:t>
            </a:r>
            <a:r>
              <a:rPr lang="es-PE" dirty="0" smtClean="0"/>
              <a:t>\HORARIODEAULA2A-JUNIO2022.docx"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60761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3204" y="1252588"/>
            <a:ext cx="9497226" cy="2862322"/>
          </a:xfrm>
          <a:prstGeom prst="rect">
            <a:avLst/>
          </a:prstGeom>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&gt;HIPERVÍNCULOS&lt;/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="prueba.html" target="_</a:t>
            </a:r>
            <a:r>
              <a:rPr lang="es-PE" dirty="0" err="1" smtClean="0"/>
              <a:t>blank</a:t>
            </a:r>
            <a:r>
              <a:rPr lang="es-PE" dirty="0" smtClean="0"/>
              <a:t>"&gt; Alumnos&lt;/a&gt;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4190832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9075" y="1582341"/>
            <a:ext cx="10467975" cy="3139321"/>
          </a:xfrm>
          <a:prstGeom prst="rect">
            <a:avLst/>
          </a:prstGeom>
        </p:spPr>
        <p:txBody>
          <a:bodyPr wrap="square">
            <a:spAutoFit/>
          </a:bodyPr>
          <a:lstStyle/>
          <a:p>
            <a:r>
              <a:rPr lang="es-PE" dirty="0"/>
              <a:t>&lt;!DOCTYPE </a:t>
            </a:r>
            <a:r>
              <a:rPr lang="es-PE" dirty="0" err="1"/>
              <a:t>html</a:t>
            </a:r>
            <a:r>
              <a:rPr lang="es-PE" dirty="0"/>
              <a:t>&gt;</a:t>
            </a:r>
          </a:p>
          <a:p>
            <a:r>
              <a:rPr lang="es-PE" dirty="0"/>
              <a:t>&lt;</a:t>
            </a:r>
            <a:r>
              <a:rPr lang="es-PE" dirty="0" err="1"/>
              <a:t>html</a:t>
            </a:r>
            <a:r>
              <a:rPr lang="es-PE" dirty="0"/>
              <a:t>&gt;</a:t>
            </a:r>
          </a:p>
          <a:p>
            <a:r>
              <a:rPr lang="es-PE" dirty="0"/>
              <a:t>&lt;head&gt;</a:t>
            </a:r>
          </a:p>
          <a:p>
            <a:r>
              <a:rPr lang="es-PE" dirty="0"/>
              <a:t>	&lt;meta </a:t>
            </a:r>
            <a:r>
              <a:rPr lang="es-PE" dirty="0" err="1"/>
              <a:t>charset</a:t>
            </a:r>
            <a:r>
              <a:rPr lang="es-PE" dirty="0"/>
              <a:t>="utf-8"&gt;</a:t>
            </a:r>
          </a:p>
          <a:p>
            <a:r>
              <a:rPr lang="es-PE" dirty="0"/>
              <a:t>	&lt;meta </a:t>
            </a:r>
            <a:r>
              <a:rPr lang="es-PE" dirty="0" err="1"/>
              <a:t>name</a:t>
            </a:r>
            <a:r>
              <a:rPr lang="es-PE" dirty="0"/>
              <a:t>="</a:t>
            </a:r>
            <a:r>
              <a:rPr lang="es-PE" dirty="0" err="1"/>
              <a:t>viewport</a:t>
            </a:r>
            <a:r>
              <a:rPr lang="es-PE" dirty="0"/>
              <a:t>" </a:t>
            </a:r>
            <a:r>
              <a:rPr lang="es-PE" dirty="0" err="1"/>
              <a:t>content</a:t>
            </a:r>
            <a:r>
              <a:rPr lang="es-PE" dirty="0"/>
              <a:t>="</a:t>
            </a:r>
            <a:r>
              <a:rPr lang="es-PE" dirty="0" err="1"/>
              <a:t>width</a:t>
            </a:r>
            <a:r>
              <a:rPr lang="es-PE" dirty="0"/>
              <a:t>=</a:t>
            </a:r>
            <a:r>
              <a:rPr lang="es-PE" dirty="0" err="1"/>
              <a:t>device-width</a:t>
            </a:r>
            <a:r>
              <a:rPr lang="es-PE" dirty="0"/>
              <a:t>, </a:t>
            </a:r>
            <a:r>
              <a:rPr lang="es-PE" dirty="0" err="1"/>
              <a:t>initial-scale</a:t>
            </a:r>
            <a:r>
              <a:rPr lang="es-PE" dirty="0"/>
              <a:t>=1"&gt;</a:t>
            </a:r>
          </a:p>
          <a:p>
            <a:r>
              <a:rPr lang="es-PE" dirty="0"/>
              <a:t>	&lt;</a:t>
            </a:r>
            <a:r>
              <a:rPr lang="es-PE" dirty="0" err="1"/>
              <a:t>title</a:t>
            </a:r>
            <a:r>
              <a:rPr lang="es-PE" dirty="0"/>
              <a:t>&gt;&lt;/</a:t>
            </a:r>
            <a:r>
              <a:rPr lang="es-PE" dirty="0" err="1"/>
              <a:t>title</a:t>
            </a:r>
            <a:r>
              <a:rPr lang="es-PE" dirty="0"/>
              <a:t>&gt;</a:t>
            </a:r>
          </a:p>
          <a:p>
            <a:r>
              <a:rPr lang="es-PE" dirty="0"/>
              <a:t>&lt;/head&gt;</a:t>
            </a:r>
          </a:p>
          <a:p>
            <a:r>
              <a:rPr lang="es-PE" dirty="0"/>
              <a:t>&lt;</a:t>
            </a:r>
            <a:r>
              <a:rPr lang="es-PE" dirty="0" err="1"/>
              <a:t>body</a:t>
            </a:r>
            <a:r>
              <a:rPr lang="es-PE" dirty="0"/>
              <a:t>&gt;</a:t>
            </a:r>
          </a:p>
          <a:p>
            <a:r>
              <a:rPr lang="es-PE" dirty="0"/>
              <a:t>   &lt;a </a:t>
            </a:r>
            <a:r>
              <a:rPr lang="es-PE" dirty="0" err="1"/>
              <a:t>href</a:t>
            </a:r>
            <a:r>
              <a:rPr lang="es-PE" dirty="0"/>
              <a:t>="https://wa.me/51978130184"&gt;</a:t>
            </a:r>
            <a:r>
              <a:rPr lang="es-PE" dirty="0" err="1"/>
              <a:t>whatsapp</a:t>
            </a:r>
            <a:r>
              <a:rPr lang="es-PE" dirty="0"/>
              <a:t>- Juan Céspedes&lt;/a&gt;</a:t>
            </a:r>
          </a:p>
          <a:p>
            <a:r>
              <a:rPr lang="es-PE" dirty="0"/>
              <a:t>&lt;/</a:t>
            </a:r>
            <a:r>
              <a:rPr lang="es-PE" dirty="0" err="1"/>
              <a:t>body</a:t>
            </a:r>
            <a:r>
              <a:rPr lang="es-PE" dirty="0"/>
              <a:t>&gt;</a:t>
            </a:r>
          </a:p>
          <a:p>
            <a:r>
              <a:rPr lang="es-PE" dirty="0"/>
              <a:t>&lt;/</a:t>
            </a:r>
            <a:r>
              <a:rPr lang="es-PE" dirty="0" err="1"/>
              <a:t>html</a:t>
            </a:r>
            <a:r>
              <a:rPr lang="es-PE" dirty="0"/>
              <a:t>&gt;</a:t>
            </a:r>
          </a:p>
        </p:txBody>
      </p:sp>
    </p:spTree>
    <p:extLst>
      <p:ext uri="{BB962C8B-B14F-4D97-AF65-F5344CB8AC3E}">
        <p14:creationId xmlns:p14="http://schemas.microsoft.com/office/powerpoint/2010/main" val="306639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255</Words>
  <Application>Microsoft Office PowerPoint</Application>
  <PresentationFormat>Panorámica</PresentationFormat>
  <Paragraphs>107</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Hipervínculos html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Hipervínculos html</dc:title>
  <dc:creator>User</dc:creator>
  <cp:lastModifiedBy>User</cp:lastModifiedBy>
  <cp:revision>15</cp:revision>
  <dcterms:created xsi:type="dcterms:W3CDTF">2022-06-22T19:30:33Z</dcterms:created>
  <dcterms:modified xsi:type="dcterms:W3CDTF">2022-06-28T02:13:35Z</dcterms:modified>
</cp:coreProperties>
</file>