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9" r:id="rId10"/>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5" autoAdjust="0"/>
    <p:restoredTop sz="94660"/>
  </p:normalViewPr>
  <p:slideViewPr>
    <p:cSldViewPr snapToGrid="0">
      <p:cViewPr varScale="1">
        <p:scale>
          <a:sx n="112" d="100"/>
          <a:sy n="112" d="100"/>
        </p:scale>
        <p:origin x="30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PE"/>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PE"/>
          </a:p>
        </p:txBody>
      </p:sp>
      <p:sp>
        <p:nvSpPr>
          <p:cNvPr id="4" name="Marcador de fecha 3"/>
          <p:cNvSpPr>
            <a:spLocks noGrp="1"/>
          </p:cNvSpPr>
          <p:nvPr>
            <p:ph type="dt" sz="half" idx="10"/>
          </p:nvPr>
        </p:nvSpPr>
        <p:spPr/>
        <p:txBody>
          <a:bodyPr/>
          <a:lstStyle/>
          <a:p>
            <a:fld id="{69825660-89AD-4804-AFC3-D6D43C636961}" type="datetimeFigureOut">
              <a:rPr lang="es-PE" smtClean="0"/>
              <a:t>27/06/2022</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E51631DE-D752-4B35-A73E-41303F27B085}" type="slidenum">
              <a:rPr lang="es-PE" smtClean="0"/>
              <a:t>‹Nº›</a:t>
            </a:fld>
            <a:endParaRPr lang="es-PE"/>
          </a:p>
        </p:txBody>
      </p:sp>
    </p:spTree>
    <p:extLst>
      <p:ext uri="{BB962C8B-B14F-4D97-AF65-F5344CB8AC3E}">
        <p14:creationId xmlns:p14="http://schemas.microsoft.com/office/powerpoint/2010/main" val="1786879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69825660-89AD-4804-AFC3-D6D43C636961}" type="datetimeFigureOut">
              <a:rPr lang="es-PE" smtClean="0"/>
              <a:t>27/06/2022</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E51631DE-D752-4B35-A73E-41303F27B085}" type="slidenum">
              <a:rPr lang="es-PE" smtClean="0"/>
              <a:t>‹Nº›</a:t>
            </a:fld>
            <a:endParaRPr lang="es-PE"/>
          </a:p>
        </p:txBody>
      </p:sp>
    </p:spTree>
    <p:extLst>
      <p:ext uri="{BB962C8B-B14F-4D97-AF65-F5344CB8AC3E}">
        <p14:creationId xmlns:p14="http://schemas.microsoft.com/office/powerpoint/2010/main" val="1463915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69825660-89AD-4804-AFC3-D6D43C636961}" type="datetimeFigureOut">
              <a:rPr lang="es-PE" smtClean="0"/>
              <a:t>27/06/2022</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E51631DE-D752-4B35-A73E-41303F27B085}" type="slidenum">
              <a:rPr lang="es-PE" smtClean="0"/>
              <a:t>‹Nº›</a:t>
            </a:fld>
            <a:endParaRPr lang="es-PE"/>
          </a:p>
        </p:txBody>
      </p:sp>
    </p:spTree>
    <p:extLst>
      <p:ext uri="{BB962C8B-B14F-4D97-AF65-F5344CB8AC3E}">
        <p14:creationId xmlns:p14="http://schemas.microsoft.com/office/powerpoint/2010/main" val="3041945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69825660-89AD-4804-AFC3-D6D43C636961}" type="datetimeFigureOut">
              <a:rPr lang="es-PE" smtClean="0"/>
              <a:t>27/06/2022</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E51631DE-D752-4B35-A73E-41303F27B085}" type="slidenum">
              <a:rPr lang="es-PE" smtClean="0"/>
              <a:t>‹Nº›</a:t>
            </a:fld>
            <a:endParaRPr lang="es-PE"/>
          </a:p>
        </p:txBody>
      </p:sp>
    </p:spTree>
    <p:extLst>
      <p:ext uri="{BB962C8B-B14F-4D97-AF65-F5344CB8AC3E}">
        <p14:creationId xmlns:p14="http://schemas.microsoft.com/office/powerpoint/2010/main" val="2711361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69825660-89AD-4804-AFC3-D6D43C636961}" type="datetimeFigureOut">
              <a:rPr lang="es-PE" smtClean="0"/>
              <a:t>27/06/2022</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E51631DE-D752-4B35-A73E-41303F27B085}" type="slidenum">
              <a:rPr lang="es-PE" smtClean="0"/>
              <a:t>‹Nº›</a:t>
            </a:fld>
            <a:endParaRPr lang="es-PE"/>
          </a:p>
        </p:txBody>
      </p:sp>
    </p:spTree>
    <p:extLst>
      <p:ext uri="{BB962C8B-B14F-4D97-AF65-F5344CB8AC3E}">
        <p14:creationId xmlns:p14="http://schemas.microsoft.com/office/powerpoint/2010/main" val="4207505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fecha 4"/>
          <p:cNvSpPr>
            <a:spLocks noGrp="1"/>
          </p:cNvSpPr>
          <p:nvPr>
            <p:ph type="dt" sz="half" idx="10"/>
          </p:nvPr>
        </p:nvSpPr>
        <p:spPr/>
        <p:txBody>
          <a:bodyPr/>
          <a:lstStyle/>
          <a:p>
            <a:fld id="{69825660-89AD-4804-AFC3-D6D43C636961}" type="datetimeFigureOut">
              <a:rPr lang="es-PE" smtClean="0"/>
              <a:t>27/06/2022</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E51631DE-D752-4B35-A73E-41303F27B085}" type="slidenum">
              <a:rPr lang="es-PE" smtClean="0"/>
              <a:t>‹Nº›</a:t>
            </a:fld>
            <a:endParaRPr lang="es-PE"/>
          </a:p>
        </p:txBody>
      </p:sp>
    </p:spTree>
    <p:extLst>
      <p:ext uri="{BB962C8B-B14F-4D97-AF65-F5344CB8AC3E}">
        <p14:creationId xmlns:p14="http://schemas.microsoft.com/office/powerpoint/2010/main" val="3279455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7" name="Marcador de fecha 6"/>
          <p:cNvSpPr>
            <a:spLocks noGrp="1"/>
          </p:cNvSpPr>
          <p:nvPr>
            <p:ph type="dt" sz="half" idx="10"/>
          </p:nvPr>
        </p:nvSpPr>
        <p:spPr/>
        <p:txBody>
          <a:bodyPr/>
          <a:lstStyle/>
          <a:p>
            <a:fld id="{69825660-89AD-4804-AFC3-D6D43C636961}" type="datetimeFigureOut">
              <a:rPr lang="es-PE" smtClean="0"/>
              <a:t>27/06/2022</a:t>
            </a:fld>
            <a:endParaRPr lang="es-PE"/>
          </a:p>
        </p:txBody>
      </p:sp>
      <p:sp>
        <p:nvSpPr>
          <p:cNvPr id="8" name="Marcador de pie de página 7"/>
          <p:cNvSpPr>
            <a:spLocks noGrp="1"/>
          </p:cNvSpPr>
          <p:nvPr>
            <p:ph type="ftr" sz="quarter" idx="11"/>
          </p:nvPr>
        </p:nvSpPr>
        <p:spPr/>
        <p:txBody>
          <a:bodyPr/>
          <a:lstStyle/>
          <a:p>
            <a:endParaRPr lang="es-PE"/>
          </a:p>
        </p:txBody>
      </p:sp>
      <p:sp>
        <p:nvSpPr>
          <p:cNvPr id="9" name="Marcador de número de diapositiva 8"/>
          <p:cNvSpPr>
            <a:spLocks noGrp="1"/>
          </p:cNvSpPr>
          <p:nvPr>
            <p:ph type="sldNum" sz="quarter" idx="12"/>
          </p:nvPr>
        </p:nvSpPr>
        <p:spPr/>
        <p:txBody>
          <a:bodyPr/>
          <a:lstStyle/>
          <a:p>
            <a:fld id="{E51631DE-D752-4B35-A73E-41303F27B085}" type="slidenum">
              <a:rPr lang="es-PE" smtClean="0"/>
              <a:t>‹Nº›</a:t>
            </a:fld>
            <a:endParaRPr lang="es-PE"/>
          </a:p>
        </p:txBody>
      </p:sp>
    </p:spTree>
    <p:extLst>
      <p:ext uri="{BB962C8B-B14F-4D97-AF65-F5344CB8AC3E}">
        <p14:creationId xmlns:p14="http://schemas.microsoft.com/office/powerpoint/2010/main" val="519408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fecha 2"/>
          <p:cNvSpPr>
            <a:spLocks noGrp="1"/>
          </p:cNvSpPr>
          <p:nvPr>
            <p:ph type="dt" sz="half" idx="10"/>
          </p:nvPr>
        </p:nvSpPr>
        <p:spPr/>
        <p:txBody>
          <a:bodyPr/>
          <a:lstStyle/>
          <a:p>
            <a:fld id="{69825660-89AD-4804-AFC3-D6D43C636961}" type="datetimeFigureOut">
              <a:rPr lang="es-PE" smtClean="0"/>
              <a:t>27/06/2022</a:t>
            </a:fld>
            <a:endParaRPr lang="es-PE"/>
          </a:p>
        </p:txBody>
      </p:sp>
      <p:sp>
        <p:nvSpPr>
          <p:cNvPr id="4" name="Marcador de pie de página 3"/>
          <p:cNvSpPr>
            <a:spLocks noGrp="1"/>
          </p:cNvSpPr>
          <p:nvPr>
            <p:ph type="ftr" sz="quarter" idx="11"/>
          </p:nvPr>
        </p:nvSpPr>
        <p:spPr/>
        <p:txBody>
          <a:bodyPr/>
          <a:lstStyle/>
          <a:p>
            <a:endParaRPr lang="es-PE"/>
          </a:p>
        </p:txBody>
      </p:sp>
      <p:sp>
        <p:nvSpPr>
          <p:cNvPr id="5" name="Marcador de número de diapositiva 4"/>
          <p:cNvSpPr>
            <a:spLocks noGrp="1"/>
          </p:cNvSpPr>
          <p:nvPr>
            <p:ph type="sldNum" sz="quarter" idx="12"/>
          </p:nvPr>
        </p:nvSpPr>
        <p:spPr/>
        <p:txBody>
          <a:bodyPr/>
          <a:lstStyle/>
          <a:p>
            <a:fld id="{E51631DE-D752-4B35-A73E-41303F27B085}" type="slidenum">
              <a:rPr lang="es-PE" smtClean="0"/>
              <a:t>‹Nº›</a:t>
            </a:fld>
            <a:endParaRPr lang="es-PE"/>
          </a:p>
        </p:txBody>
      </p:sp>
    </p:spTree>
    <p:extLst>
      <p:ext uri="{BB962C8B-B14F-4D97-AF65-F5344CB8AC3E}">
        <p14:creationId xmlns:p14="http://schemas.microsoft.com/office/powerpoint/2010/main" val="827002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9825660-89AD-4804-AFC3-D6D43C636961}" type="datetimeFigureOut">
              <a:rPr lang="es-PE" smtClean="0"/>
              <a:t>27/06/2022</a:t>
            </a:fld>
            <a:endParaRPr lang="es-PE"/>
          </a:p>
        </p:txBody>
      </p:sp>
      <p:sp>
        <p:nvSpPr>
          <p:cNvPr id="3" name="Marcador de pie de página 2"/>
          <p:cNvSpPr>
            <a:spLocks noGrp="1"/>
          </p:cNvSpPr>
          <p:nvPr>
            <p:ph type="ftr" sz="quarter" idx="11"/>
          </p:nvPr>
        </p:nvSpPr>
        <p:spPr/>
        <p:txBody>
          <a:bodyPr/>
          <a:lstStyle/>
          <a:p>
            <a:endParaRPr lang="es-PE"/>
          </a:p>
        </p:txBody>
      </p:sp>
      <p:sp>
        <p:nvSpPr>
          <p:cNvPr id="4" name="Marcador de número de diapositiva 3"/>
          <p:cNvSpPr>
            <a:spLocks noGrp="1"/>
          </p:cNvSpPr>
          <p:nvPr>
            <p:ph type="sldNum" sz="quarter" idx="12"/>
          </p:nvPr>
        </p:nvSpPr>
        <p:spPr/>
        <p:txBody>
          <a:bodyPr/>
          <a:lstStyle/>
          <a:p>
            <a:fld id="{E51631DE-D752-4B35-A73E-41303F27B085}" type="slidenum">
              <a:rPr lang="es-PE" smtClean="0"/>
              <a:t>‹Nº›</a:t>
            </a:fld>
            <a:endParaRPr lang="es-PE"/>
          </a:p>
        </p:txBody>
      </p:sp>
    </p:spTree>
    <p:extLst>
      <p:ext uri="{BB962C8B-B14F-4D97-AF65-F5344CB8AC3E}">
        <p14:creationId xmlns:p14="http://schemas.microsoft.com/office/powerpoint/2010/main" val="1837386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PE"/>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69825660-89AD-4804-AFC3-D6D43C636961}" type="datetimeFigureOut">
              <a:rPr lang="es-PE" smtClean="0"/>
              <a:t>27/06/2022</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E51631DE-D752-4B35-A73E-41303F27B085}" type="slidenum">
              <a:rPr lang="es-PE" smtClean="0"/>
              <a:t>‹Nº›</a:t>
            </a:fld>
            <a:endParaRPr lang="es-PE"/>
          </a:p>
        </p:txBody>
      </p:sp>
    </p:spTree>
    <p:extLst>
      <p:ext uri="{BB962C8B-B14F-4D97-AF65-F5344CB8AC3E}">
        <p14:creationId xmlns:p14="http://schemas.microsoft.com/office/powerpoint/2010/main" val="1943999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PE"/>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69825660-89AD-4804-AFC3-D6D43C636961}" type="datetimeFigureOut">
              <a:rPr lang="es-PE" smtClean="0"/>
              <a:t>27/06/2022</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E51631DE-D752-4B35-A73E-41303F27B085}" type="slidenum">
              <a:rPr lang="es-PE" smtClean="0"/>
              <a:t>‹Nº›</a:t>
            </a:fld>
            <a:endParaRPr lang="es-PE"/>
          </a:p>
        </p:txBody>
      </p:sp>
    </p:spTree>
    <p:extLst>
      <p:ext uri="{BB962C8B-B14F-4D97-AF65-F5344CB8AC3E}">
        <p14:creationId xmlns:p14="http://schemas.microsoft.com/office/powerpoint/2010/main" val="2995698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825660-89AD-4804-AFC3-D6D43C636961}" type="datetimeFigureOut">
              <a:rPr lang="es-PE" smtClean="0"/>
              <a:t>27/06/2022</a:t>
            </a:fld>
            <a:endParaRPr lang="es-PE"/>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1631DE-D752-4B35-A73E-41303F27B085}" type="slidenum">
              <a:rPr lang="es-PE" smtClean="0"/>
              <a:t>‹Nº›</a:t>
            </a:fld>
            <a:endParaRPr lang="es-PE"/>
          </a:p>
        </p:txBody>
      </p:sp>
    </p:spTree>
    <p:extLst>
      <p:ext uri="{BB962C8B-B14F-4D97-AF65-F5344CB8AC3E}">
        <p14:creationId xmlns:p14="http://schemas.microsoft.com/office/powerpoint/2010/main" val="4729281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PE" dirty="0" smtClean="0"/>
              <a:t>Hipervínculos </a:t>
            </a:r>
            <a:r>
              <a:rPr lang="es-PE" dirty="0" err="1" smtClean="0"/>
              <a:t>html</a:t>
            </a:r>
            <a:endParaRPr lang="es-PE" dirty="0"/>
          </a:p>
        </p:txBody>
      </p:sp>
      <p:sp>
        <p:nvSpPr>
          <p:cNvPr id="3" name="Subtítulo 2"/>
          <p:cNvSpPr>
            <a:spLocks noGrp="1"/>
          </p:cNvSpPr>
          <p:nvPr>
            <p:ph type="subTitle" idx="1"/>
          </p:nvPr>
        </p:nvSpPr>
        <p:spPr/>
        <p:txBody>
          <a:bodyPr/>
          <a:lstStyle/>
          <a:p>
            <a:endParaRPr lang="es-PE"/>
          </a:p>
        </p:txBody>
      </p:sp>
    </p:spTree>
    <p:extLst>
      <p:ext uri="{BB962C8B-B14F-4D97-AF65-F5344CB8AC3E}">
        <p14:creationId xmlns:p14="http://schemas.microsoft.com/office/powerpoint/2010/main" val="1381740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603900" y="896167"/>
            <a:ext cx="10992741" cy="1200329"/>
          </a:xfrm>
          <a:prstGeom prst="rect">
            <a:avLst/>
          </a:prstGeom>
        </p:spPr>
        <p:txBody>
          <a:bodyPr wrap="square">
            <a:spAutoFit/>
          </a:bodyPr>
          <a:lstStyle/>
          <a:p>
            <a:pPr algn="just"/>
            <a:r>
              <a:rPr lang="es-MX" dirty="0" smtClean="0"/>
              <a:t>Los hipervínculos nos permiten vincular documentos a otros documentos o recursos, vincular a partes específicas de documentos o hacer que las aplicaciones estén disponibles en una dirección web. Prácticamente cualquier contenido web se puede convertir en un enlace que, al pulsarlo (activarlo), dirija el navegador a la dirección web a la que apunta el enlace (URL)</a:t>
            </a:r>
            <a:endParaRPr lang="es-PE" dirty="0"/>
          </a:p>
        </p:txBody>
      </p:sp>
      <p:sp>
        <p:nvSpPr>
          <p:cNvPr id="5" name="Rectángulo 4"/>
          <p:cNvSpPr/>
          <p:nvPr/>
        </p:nvSpPr>
        <p:spPr>
          <a:xfrm>
            <a:off x="509801" y="372947"/>
            <a:ext cx="2220416" cy="523220"/>
          </a:xfrm>
          <a:prstGeom prst="rect">
            <a:avLst/>
          </a:prstGeom>
        </p:spPr>
        <p:txBody>
          <a:bodyPr wrap="none">
            <a:spAutoFit/>
          </a:bodyPr>
          <a:lstStyle/>
          <a:p>
            <a:r>
              <a:rPr lang="es-PE" sz="2800" b="1" dirty="0" smtClean="0">
                <a:solidFill>
                  <a:srgbClr val="FF0000"/>
                </a:solidFill>
                <a:effectLst>
                  <a:outerShdw blurRad="38100" dist="38100" dir="2700000" algn="tl">
                    <a:srgbClr val="000000">
                      <a:alpha val="43137"/>
                    </a:srgbClr>
                  </a:outerShdw>
                </a:effectLst>
              </a:rPr>
              <a:t>Hipervínculos</a:t>
            </a:r>
            <a:endParaRPr lang="es-PE" sz="2800" b="1" dirty="0">
              <a:solidFill>
                <a:srgbClr val="FF0000"/>
              </a:solidFill>
              <a:effectLst>
                <a:outerShdw blurRad="38100" dist="38100" dir="2700000" algn="tl">
                  <a:srgbClr val="000000">
                    <a:alpha val="43137"/>
                  </a:srgbClr>
                </a:outerShdw>
              </a:effectLst>
            </a:endParaRPr>
          </a:p>
        </p:txBody>
      </p:sp>
      <p:sp>
        <p:nvSpPr>
          <p:cNvPr id="6" name="Rectángulo 5"/>
          <p:cNvSpPr/>
          <p:nvPr/>
        </p:nvSpPr>
        <p:spPr>
          <a:xfrm>
            <a:off x="603900" y="3103492"/>
            <a:ext cx="8454639" cy="3139321"/>
          </a:xfrm>
          <a:prstGeom prst="rect">
            <a:avLst/>
          </a:prstGeom>
        </p:spPr>
        <p:txBody>
          <a:bodyPr wrap="square">
            <a:spAutoFit/>
          </a:bodyPr>
          <a:lstStyle/>
          <a:p>
            <a:r>
              <a:rPr lang="es-PE" dirty="0" smtClean="0"/>
              <a:t>&lt;!DOCTYPE </a:t>
            </a:r>
            <a:r>
              <a:rPr lang="es-PE" dirty="0" err="1" smtClean="0"/>
              <a:t>html</a:t>
            </a:r>
            <a:r>
              <a:rPr lang="es-PE" dirty="0" smtClean="0"/>
              <a:t>&gt;</a:t>
            </a:r>
          </a:p>
          <a:p>
            <a:r>
              <a:rPr lang="es-PE" dirty="0" smtClean="0"/>
              <a:t>&lt;</a:t>
            </a:r>
            <a:r>
              <a:rPr lang="es-PE" dirty="0" err="1" smtClean="0"/>
              <a:t>html</a:t>
            </a:r>
            <a:r>
              <a:rPr lang="es-PE" dirty="0" smtClean="0"/>
              <a:t>&gt;</a:t>
            </a:r>
          </a:p>
          <a:p>
            <a:r>
              <a:rPr lang="es-PE" dirty="0" smtClean="0"/>
              <a:t>&lt;head&gt;</a:t>
            </a:r>
          </a:p>
          <a:p>
            <a:r>
              <a:rPr lang="es-PE" dirty="0" smtClean="0"/>
              <a:t>	&lt;meta </a:t>
            </a:r>
            <a:r>
              <a:rPr lang="es-PE" dirty="0" err="1" smtClean="0"/>
              <a:t>charset</a:t>
            </a:r>
            <a:r>
              <a:rPr lang="es-PE" dirty="0" smtClean="0"/>
              <a:t>="utf-8"&gt;</a:t>
            </a:r>
          </a:p>
          <a:p>
            <a:r>
              <a:rPr lang="es-PE" dirty="0" smtClean="0"/>
              <a:t>	&lt;meta </a:t>
            </a:r>
            <a:r>
              <a:rPr lang="es-PE" dirty="0" err="1" smtClean="0"/>
              <a:t>name</a:t>
            </a:r>
            <a:r>
              <a:rPr lang="es-PE" dirty="0" smtClean="0"/>
              <a:t>="</a:t>
            </a:r>
            <a:r>
              <a:rPr lang="es-PE" dirty="0" err="1" smtClean="0"/>
              <a:t>viewport</a:t>
            </a:r>
            <a:r>
              <a:rPr lang="es-PE" dirty="0" smtClean="0"/>
              <a:t>" </a:t>
            </a:r>
            <a:r>
              <a:rPr lang="es-PE" dirty="0" err="1" smtClean="0"/>
              <a:t>content</a:t>
            </a:r>
            <a:r>
              <a:rPr lang="es-PE" dirty="0" smtClean="0"/>
              <a:t>="</a:t>
            </a:r>
            <a:r>
              <a:rPr lang="es-PE" dirty="0" err="1" smtClean="0"/>
              <a:t>width</a:t>
            </a:r>
            <a:r>
              <a:rPr lang="es-PE" dirty="0" smtClean="0"/>
              <a:t>=</a:t>
            </a:r>
            <a:r>
              <a:rPr lang="es-PE" dirty="0" err="1" smtClean="0"/>
              <a:t>device-width</a:t>
            </a:r>
            <a:r>
              <a:rPr lang="es-PE" dirty="0" smtClean="0"/>
              <a:t>, </a:t>
            </a:r>
            <a:r>
              <a:rPr lang="es-PE" dirty="0" err="1" smtClean="0"/>
              <a:t>initial-scale</a:t>
            </a:r>
            <a:r>
              <a:rPr lang="es-PE" dirty="0" smtClean="0"/>
              <a:t>=1"&gt;</a:t>
            </a:r>
          </a:p>
          <a:p>
            <a:r>
              <a:rPr lang="es-PE" dirty="0" smtClean="0"/>
              <a:t>	&lt;</a:t>
            </a:r>
            <a:r>
              <a:rPr lang="es-PE" dirty="0" err="1" smtClean="0"/>
              <a:t>title</a:t>
            </a:r>
            <a:r>
              <a:rPr lang="es-PE" dirty="0" smtClean="0"/>
              <a:t>&gt;&lt;/</a:t>
            </a:r>
            <a:r>
              <a:rPr lang="es-PE" dirty="0" err="1" smtClean="0"/>
              <a:t>title</a:t>
            </a:r>
            <a:r>
              <a:rPr lang="es-PE" dirty="0" smtClean="0"/>
              <a:t>&gt;</a:t>
            </a:r>
          </a:p>
          <a:p>
            <a:r>
              <a:rPr lang="es-PE" dirty="0" smtClean="0"/>
              <a:t>&lt;/head&gt;</a:t>
            </a:r>
          </a:p>
          <a:p>
            <a:r>
              <a:rPr lang="es-PE" dirty="0" smtClean="0"/>
              <a:t>&lt;</a:t>
            </a:r>
            <a:r>
              <a:rPr lang="es-PE" dirty="0" err="1" smtClean="0"/>
              <a:t>body</a:t>
            </a:r>
            <a:r>
              <a:rPr lang="es-PE" dirty="0" smtClean="0"/>
              <a:t>&gt;</a:t>
            </a:r>
          </a:p>
          <a:p>
            <a:r>
              <a:rPr lang="es-PE" dirty="0" smtClean="0"/>
              <a:t>   &lt;a </a:t>
            </a:r>
            <a:r>
              <a:rPr lang="es-PE" dirty="0" err="1" smtClean="0"/>
              <a:t>href</a:t>
            </a:r>
            <a:r>
              <a:rPr lang="es-PE" dirty="0" smtClean="0"/>
              <a:t>="http:\\www.algarrobos.net/alumnos"&gt; Intranet alumnos &lt;/a&gt;</a:t>
            </a:r>
          </a:p>
          <a:p>
            <a:r>
              <a:rPr lang="es-PE" dirty="0" smtClean="0"/>
              <a:t>&lt;/</a:t>
            </a:r>
            <a:r>
              <a:rPr lang="es-PE" dirty="0" err="1" smtClean="0"/>
              <a:t>body</a:t>
            </a:r>
            <a:r>
              <a:rPr lang="es-PE" dirty="0" smtClean="0"/>
              <a:t>&gt;</a:t>
            </a:r>
          </a:p>
          <a:p>
            <a:r>
              <a:rPr lang="es-PE" dirty="0" smtClean="0"/>
              <a:t>&lt;/</a:t>
            </a:r>
            <a:r>
              <a:rPr lang="es-PE" dirty="0" err="1" smtClean="0"/>
              <a:t>html</a:t>
            </a:r>
            <a:r>
              <a:rPr lang="es-PE" dirty="0" smtClean="0"/>
              <a:t>&gt;</a:t>
            </a:r>
            <a:endParaRPr lang="es-PE" dirty="0"/>
          </a:p>
        </p:txBody>
      </p:sp>
    </p:spTree>
    <p:extLst>
      <p:ext uri="{BB962C8B-B14F-4D97-AF65-F5344CB8AC3E}">
        <p14:creationId xmlns:p14="http://schemas.microsoft.com/office/powerpoint/2010/main" val="33741951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578123" y="1324199"/>
            <a:ext cx="9685234" cy="3693319"/>
          </a:xfrm>
          <a:prstGeom prst="rect">
            <a:avLst/>
          </a:prstGeom>
        </p:spPr>
        <p:txBody>
          <a:bodyPr wrap="square">
            <a:spAutoFit/>
          </a:bodyPr>
          <a:lstStyle/>
          <a:p>
            <a:r>
              <a:rPr lang="es-PE" dirty="0" smtClean="0"/>
              <a:t>&lt;!DOCTYPE </a:t>
            </a:r>
            <a:r>
              <a:rPr lang="es-PE" dirty="0" err="1" smtClean="0"/>
              <a:t>html</a:t>
            </a:r>
            <a:r>
              <a:rPr lang="es-PE" dirty="0" smtClean="0"/>
              <a:t>&gt;</a:t>
            </a:r>
          </a:p>
          <a:p>
            <a:r>
              <a:rPr lang="es-PE" dirty="0" smtClean="0"/>
              <a:t>&lt;</a:t>
            </a:r>
            <a:r>
              <a:rPr lang="es-PE" dirty="0" err="1" smtClean="0"/>
              <a:t>html</a:t>
            </a:r>
            <a:r>
              <a:rPr lang="es-PE" dirty="0" smtClean="0"/>
              <a:t>&gt;</a:t>
            </a:r>
          </a:p>
          <a:p>
            <a:r>
              <a:rPr lang="es-PE" dirty="0" smtClean="0"/>
              <a:t>&lt;head&gt;</a:t>
            </a:r>
          </a:p>
          <a:p>
            <a:r>
              <a:rPr lang="es-PE" dirty="0" smtClean="0"/>
              <a:t>	&lt;meta </a:t>
            </a:r>
            <a:r>
              <a:rPr lang="es-PE" dirty="0" err="1" smtClean="0"/>
              <a:t>charset</a:t>
            </a:r>
            <a:r>
              <a:rPr lang="es-PE" dirty="0" smtClean="0"/>
              <a:t>="utf-8"&gt;</a:t>
            </a:r>
          </a:p>
          <a:p>
            <a:r>
              <a:rPr lang="es-PE" dirty="0" smtClean="0"/>
              <a:t>	&lt;meta </a:t>
            </a:r>
            <a:r>
              <a:rPr lang="es-PE" dirty="0" err="1" smtClean="0"/>
              <a:t>name</a:t>
            </a:r>
            <a:r>
              <a:rPr lang="es-PE" dirty="0" smtClean="0"/>
              <a:t>="</a:t>
            </a:r>
            <a:r>
              <a:rPr lang="es-PE" dirty="0" err="1" smtClean="0"/>
              <a:t>viewport</a:t>
            </a:r>
            <a:r>
              <a:rPr lang="es-PE" dirty="0" smtClean="0"/>
              <a:t>" </a:t>
            </a:r>
            <a:r>
              <a:rPr lang="es-PE" dirty="0" err="1" smtClean="0"/>
              <a:t>content</a:t>
            </a:r>
            <a:r>
              <a:rPr lang="es-PE" dirty="0" smtClean="0"/>
              <a:t>="</a:t>
            </a:r>
            <a:r>
              <a:rPr lang="es-PE" dirty="0" err="1" smtClean="0"/>
              <a:t>width</a:t>
            </a:r>
            <a:r>
              <a:rPr lang="es-PE" dirty="0" smtClean="0"/>
              <a:t>=</a:t>
            </a:r>
            <a:r>
              <a:rPr lang="es-PE" dirty="0" err="1" smtClean="0"/>
              <a:t>device-width</a:t>
            </a:r>
            <a:r>
              <a:rPr lang="es-PE" dirty="0" smtClean="0"/>
              <a:t>, </a:t>
            </a:r>
            <a:r>
              <a:rPr lang="es-PE" dirty="0" err="1" smtClean="0"/>
              <a:t>initial-scale</a:t>
            </a:r>
            <a:r>
              <a:rPr lang="es-PE" dirty="0" smtClean="0"/>
              <a:t>=1"&gt;</a:t>
            </a:r>
          </a:p>
          <a:p>
            <a:r>
              <a:rPr lang="es-PE" dirty="0" smtClean="0"/>
              <a:t>	&lt;</a:t>
            </a:r>
            <a:r>
              <a:rPr lang="es-PE" dirty="0" err="1" smtClean="0"/>
              <a:t>title</a:t>
            </a:r>
            <a:r>
              <a:rPr lang="es-PE" dirty="0" smtClean="0"/>
              <a:t>&gt;&lt;/</a:t>
            </a:r>
            <a:r>
              <a:rPr lang="es-PE" dirty="0" err="1" smtClean="0"/>
              <a:t>title</a:t>
            </a:r>
            <a:r>
              <a:rPr lang="es-PE" dirty="0" smtClean="0"/>
              <a:t>&gt;</a:t>
            </a:r>
          </a:p>
          <a:p>
            <a:r>
              <a:rPr lang="es-PE" dirty="0" smtClean="0"/>
              <a:t>&lt;/head&gt;</a:t>
            </a:r>
          </a:p>
          <a:p>
            <a:r>
              <a:rPr lang="es-PE" dirty="0" smtClean="0"/>
              <a:t>&lt;</a:t>
            </a:r>
            <a:r>
              <a:rPr lang="es-PE" dirty="0" err="1" smtClean="0"/>
              <a:t>body</a:t>
            </a:r>
            <a:r>
              <a:rPr lang="es-PE" dirty="0" smtClean="0"/>
              <a:t>&gt;</a:t>
            </a:r>
          </a:p>
          <a:p>
            <a:r>
              <a:rPr lang="es-PE" dirty="0" smtClean="0"/>
              <a:t>   &lt;a </a:t>
            </a:r>
            <a:r>
              <a:rPr lang="es-PE" dirty="0" err="1" smtClean="0"/>
              <a:t>href</a:t>
            </a:r>
            <a:r>
              <a:rPr lang="es-PE" dirty="0" smtClean="0"/>
              <a:t>="http:\\www.algarrobos.net/alumnos"&gt; &lt;</a:t>
            </a:r>
            <a:r>
              <a:rPr lang="es-PE" dirty="0" err="1" smtClean="0"/>
              <a:t>img</a:t>
            </a:r>
            <a:r>
              <a:rPr lang="es-PE" dirty="0" smtClean="0"/>
              <a:t> </a:t>
            </a:r>
            <a:r>
              <a:rPr lang="es-PE" dirty="0" err="1" smtClean="0"/>
              <a:t>src</a:t>
            </a:r>
            <a:r>
              <a:rPr lang="es-PE" dirty="0" smtClean="0"/>
              <a:t>="</a:t>
            </a:r>
            <a:r>
              <a:rPr lang="es-PE" dirty="0" err="1" smtClean="0"/>
              <a:t>images</a:t>
            </a:r>
            <a:r>
              <a:rPr lang="es-PE" dirty="0" smtClean="0"/>
              <a:t>\1.png" </a:t>
            </a:r>
            <a:r>
              <a:rPr lang="es-PE" dirty="0" err="1" smtClean="0"/>
              <a:t>width</a:t>
            </a:r>
            <a:r>
              <a:rPr lang="es-PE" dirty="0" smtClean="0"/>
              <a:t>="5%" </a:t>
            </a:r>
            <a:r>
              <a:rPr lang="es-PE" dirty="0" err="1" smtClean="0"/>
              <a:t>height</a:t>
            </a:r>
            <a:r>
              <a:rPr lang="es-PE" dirty="0" smtClean="0"/>
              <a:t>="5%"&gt;&lt;/a&gt;</a:t>
            </a:r>
          </a:p>
          <a:p>
            <a:endParaRPr lang="es-PE" dirty="0" smtClean="0"/>
          </a:p>
          <a:p>
            <a:r>
              <a:rPr lang="es-PE" dirty="0" smtClean="0"/>
              <a:t>&lt;/</a:t>
            </a:r>
            <a:r>
              <a:rPr lang="es-PE" dirty="0" err="1" smtClean="0"/>
              <a:t>body</a:t>
            </a:r>
            <a:r>
              <a:rPr lang="es-PE" dirty="0" smtClean="0"/>
              <a:t>&gt;</a:t>
            </a:r>
          </a:p>
          <a:p>
            <a:r>
              <a:rPr lang="es-PE" dirty="0" smtClean="0"/>
              <a:t>&lt;/</a:t>
            </a:r>
            <a:r>
              <a:rPr lang="es-PE" dirty="0" err="1" smtClean="0"/>
              <a:t>html</a:t>
            </a:r>
            <a:r>
              <a:rPr lang="es-PE" dirty="0" smtClean="0"/>
              <a:t>&gt;</a:t>
            </a:r>
            <a:endParaRPr lang="es-PE" dirty="0"/>
          </a:p>
        </p:txBody>
      </p:sp>
    </p:spTree>
    <p:extLst>
      <p:ext uri="{BB962C8B-B14F-4D97-AF65-F5344CB8AC3E}">
        <p14:creationId xmlns:p14="http://schemas.microsoft.com/office/powerpoint/2010/main" val="34893658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47529" y="86828"/>
            <a:ext cx="11163656" cy="2031325"/>
          </a:xfrm>
          <a:prstGeom prst="rect">
            <a:avLst/>
          </a:prstGeom>
        </p:spPr>
        <p:txBody>
          <a:bodyPr wrap="square">
            <a:spAutoFit/>
          </a:bodyPr>
          <a:lstStyle/>
          <a:p>
            <a:pPr algn="just"/>
            <a:r>
              <a:rPr lang="es-MX" i="1" u="sng" dirty="0" smtClean="0">
                <a:effectLst>
                  <a:outerShdw blurRad="38100" dist="38100" dir="2700000" algn="tl">
                    <a:srgbClr val="000000">
                      <a:alpha val="43137"/>
                    </a:srgbClr>
                  </a:outerShdw>
                </a:effectLst>
              </a:rPr>
              <a:t>TARGET</a:t>
            </a:r>
          </a:p>
          <a:p>
            <a:pPr algn="just"/>
            <a:r>
              <a:rPr lang="es-MX" dirty="0" smtClean="0"/>
              <a:t>    </a:t>
            </a:r>
            <a:r>
              <a:rPr lang="es-MX" dirty="0"/>
              <a:t>Especifica en donde desplegar la URL enlazada. Es un nombre (</a:t>
            </a:r>
            <a:r>
              <a:rPr lang="es-MX" dirty="0" err="1"/>
              <a:t>name</a:t>
            </a:r>
            <a:r>
              <a:rPr lang="es-MX" dirty="0"/>
              <a:t> of), o palabra clave (</a:t>
            </a:r>
            <a:r>
              <a:rPr lang="es-MX" dirty="0" err="1"/>
              <a:t>keyword</a:t>
            </a:r>
            <a:r>
              <a:rPr lang="es-MX" dirty="0"/>
              <a:t> </a:t>
            </a:r>
            <a:r>
              <a:rPr lang="es-MX" dirty="0" err="1"/>
              <a:t>for</a:t>
            </a:r>
            <a:r>
              <a:rPr lang="es-MX" dirty="0"/>
              <a:t>), un contexto de navegación (</a:t>
            </a:r>
            <a:r>
              <a:rPr lang="es-MX" dirty="0" err="1"/>
              <a:t>browsing</a:t>
            </a:r>
            <a:r>
              <a:rPr lang="es-MX" dirty="0"/>
              <a:t> </a:t>
            </a:r>
            <a:r>
              <a:rPr lang="es-MX" dirty="0" err="1"/>
              <a:t>context</a:t>
            </a:r>
            <a:r>
              <a:rPr lang="es-MX" dirty="0"/>
              <a:t>): una pestaña, ventana, o &lt;</a:t>
            </a:r>
            <a:r>
              <a:rPr lang="es-MX" dirty="0" err="1"/>
              <a:t>iframe</a:t>
            </a:r>
            <a:r>
              <a:rPr lang="es-MX" dirty="0"/>
              <a:t>&gt;. Las siguientes palabras clave (</a:t>
            </a:r>
            <a:r>
              <a:rPr lang="es-MX" dirty="0" err="1"/>
              <a:t>keywords</a:t>
            </a:r>
            <a:r>
              <a:rPr lang="es-MX" dirty="0"/>
              <a:t>) tienen significado especial:</a:t>
            </a:r>
          </a:p>
          <a:p>
            <a:pPr algn="just"/>
            <a:r>
              <a:rPr lang="es-MX" dirty="0" smtClean="0"/>
              <a:t>       </a:t>
            </a:r>
            <a:r>
              <a:rPr lang="es-MX" dirty="0"/>
              <a:t>_</a:t>
            </a:r>
            <a:r>
              <a:rPr lang="es-MX" dirty="0" err="1"/>
              <a:t>self</a:t>
            </a:r>
            <a:r>
              <a:rPr lang="es-MX" dirty="0"/>
              <a:t>: Carga la URL en el mismo contexto de navegación que el actual. Este es el comportamiento por defecto.</a:t>
            </a:r>
          </a:p>
          <a:p>
            <a:pPr algn="just"/>
            <a:r>
              <a:rPr lang="es-MX" dirty="0"/>
              <a:t>        _</a:t>
            </a:r>
            <a:r>
              <a:rPr lang="es-MX" dirty="0" err="1"/>
              <a:t>blank</a:t>
            </a:r>
            <a:r>
              <a:rPr lang="es-MX" dirty="0"/>
              <a:t>: Carga la URL en un nuevo contexto de navegación. Usualmente es una pestaña, sin embargo, los usuarios pueden configurar los navegadores para utilizar una ventana nueva en lugar de la pestaña.</a:t>
            </a:r>
            <a:endParaRPr lang="es-PE" dirty="0"/>
          </a:p>
        </p:txBody>
      </p:sp>
      <p:sp>
        <p:nvSpPr>
          <p:cNvPr id="3" name="Rectángulo 2"/>
          <p:cNvSpPr/>
          <p:nvPr/>
        </p:nvSpPr>
        <p:spPr>
          <a:xfrm>
            <a:off x="1817405" y="2441933"/>
            <a:ext cx="9454498" cy="3693319"/>
          </a:xfrm>
          <a:prstGeom prst="rect">
            <a:avLst/>
          </a:prstGeom>
        </p:spPr>
        <p:txBody>
          <a:bodyPr wrap="square">
            <a:spAutoFit/>
          </a:bodyPr>
          <a:lstStyle/>
          <a:p>
            <a:r>
              <a:rPr lang="es-PE" dirty="0" smtClean="0"/>
              <a:t>&lt;!DOCTYPE </a:t>
            </a:r>
            <a:r>
              <a:rPr lang="es-PE" dirty="0" err="1" smtClean="0"/>
              <a:t>html</a:t>
            </a:r>
            <a:r>
              <a:rPr lang="es-PE" dirty="0" smtClean="0"/>
              <a:t>&gt;</a:t>
            </a:r>
          </a:p>
          <a:p>
            <a:r>
              <a:rPr lang="es-PE" dirty="0" smtClean="0"/>
              <a:t>&lt;</a:t>
            </a:r>
            <a:r>
              <a:rPr lang="es-PE" dirty="0" err="1" smtClean="0"/>
              <a:t>html</a:t>
            </a:r>
            <a:r>
              <a:rPr lang="es-PE" dirty="0" smtClean="0"/>
              <a:t>&gt;</a:t>
            </a:r>
          </a:p>
          <a:p>
            <a:r>
              <a:rPr lang="es-PE" dirty="0" smtClean="0"/>
              <a:t>&lt;head&gt;</a:t>
            </a:r>
          </a:p>
          <a:p>
            <a:r>
              <a:rPr lang="es-PE" dirty="0" smtClean="0"/>
              <a:t>	&lt;meta </a:t>
            </a:r>
            <a:r>
              <a:rPr lang="es-PE" dirty="0" err="1" smtClean="0"/>
              <a:t>charset</a:t>
            </a:r>
            <a:r>
              <a:rPr lang="es-PE" dirty="0" smtClean="0"/>
              <a:t>="utf-8"&gt;</a:t>
            </a:r>
          </a:p>
          <a:p>
            <a:r>
              <a:rPr lang="es-PE" dirty="0" smtClean="0"/>
              <a:t>	&lt;meta </a:t>
            </a:r>
            <a:r>
              <a:rPr lang="es-PE" dirty="0" err="1" smtClean="0"/>
              <a:t>name</a:t>
            </a:r>
            <a:r>
              <a:rPr lang="es-PE" dirty="0" smtClean="0"/>
              <a:t>="</a:t>
            </a:r>
            <a:r>
              <a:rPr lang="es-PE" dirty="0" err="1" smtClean="0"/>
              <a:t>viewport</a:t>
            </a:r>
            <a:r>
              <a:rPr lang="es-PE" dirty="0" smtClean="0"/>
              <a:t>" </a:t>
            </a:r>
            <a:r>
              <a:rPr lang="es-PE" dirty="0" err="1" smtClean="0"/>
              <a:t>content</a:t>
            </a:r>
            <a:r>
              <a:rPr lang="es-PE" dirty="0" smtClean="0"/>
              <a:t>="</a:t>
            </a:r>
            <a:r>
              <a:rPr lang="es-PE" dirty="0" err="1" smtClean="0"/>
              <a:t>width</a:t>
            </a:r>
            <a:r>
              <a:rPr lang="es-PE" dirty="0" smtClean="0"/>
              <a:t>=</a:t>
            </a:r>
            <a:r>
              <a:rPr lang="es-PE" dirty="0" err="1" smtClean="0"/>
              <a:t>device-width</a:t>
            </a:r>
            <a:r>
              <a:rPr lang="es-PE" dirty="0" smtClean="0"/>
              <a:t>, </a:t>
            </a:r>
            <a:r>
              <a:rPr lang="es-PE" dirty="0" err="1" smtClean="0"/>
              <a:t>initial-scale</a:t>
            </a:r>
            <a:r>
              <a:rPr lang="es-PE" dirty="0" smtClean="0"/>
              <a:t>=1"&gt;</a:t>
            </a:r>
          </a:p>
          <a:p>
            <a:r>
              <a:rPr lang="es-PE" dirty="0" smtClean="0"/>
              <a:t>	&lt;</a:t>
            </a:r>
            <a:r>
              <a:rPr lang="es-PE" dirty="0" err="1" smtClean="0"/>
              <a:t>title</a:t>
            </a:r>
            <a:r>
              <a:rPr lang="es-PE" dirty="0" smtClean="0"/>
              <a:t>&gt;&lt;/</a:t>
            </a:r>
            <a:r>
              <a:rPr lang="es-PE" dirty="0" err="1" smtClean="0"/>
              <a:t>title</a:t>
            </a:r>
            <a:r>
              <a:rPr lang="es-PE" dirty="0" smtClean="0"/>
              <a:t>&gt;</a:t>
            </a:r>
          </a:p>
          <a:p>
            <a:r>
              <a:rPr lang="es-PE" dirty="0" smtClean="0"/>
              <a:t>&lt;/head&gt;</a:t>
            </a:r>
          </a:p>
          <a:p>
            <a:r>
              <a:rPr lang="es-PE" dirty="0" smtClean="0"/>
              <a:t>&lt;</a:t>
            </a:r>
            <a:r>
              <a:rPr lang="es-PE" dirty="0" err="1" smtClean="0"/>
              <a:t>body</a:t>
            </a:r>
            <a:r>
              <a:rPr lang="es-PE" dirty="0" smtClean="0"/>
              <a:t>&gt;</a:t>
            </a:r>
          </a:p>
          <a:p>
            <a:r>
              <a:rPr lang="es-PE" dirty="0" smtClean="0"/>
              <a:t>   &lt;a </a:t>
            </a:r>
            <a:r>
              <a:rPr lang="es-PE" dirty="0" err="1" smtClean="0"/>
              <a:t>href</a:t>
            </a:r>
            <a:r>
              <a:rPr lang="es-PE" dirty="0" smtClean="0"/>
              <a:t>="http:\\www.algarrobos.net/alumnos" target="_</a:t>
            </a:r>
            <a:r>
              <a:rPr lang="es-PE" dirty="0" err="1" smtClean="0"/>
              <a:t>blank</a:t>
            </a:r>
            <a:r>
              <a:rPr lang="es-PE" dirty="0" smtClean="0"/>
              <a:t>"&gt; &lt;</a:t>
            </a:r>
            <a:r>
              <a:rPr lang="es-PE" dirty="0" err="1" smtClean="0"/>
              <a:t>img</a:t>
            </a:r>
            <a:r>
              <a:rPr lang="es-PE" dirty="0" smtClean="0"/>
              <a:t> </a:t>
            </a:r>
            <a:r>
              <a:rPr lang="es-PE" dirty="0" err="1" smtClean="0"/>
              <a:t>src</a:t>
            </a:r>
            <a:r>
              <a:rPr lang="es-PE" dirty="0" smtClean="0"/>
              <a:t>="</a:t>
            </a:r>
            <a:r>
              <a:rPr lang="es-PE" dirty="0" err="1" smtClean="0"/>
              <a:t>images</a:t>
            </a:r>
            <a:r>
              <a:rPr lang="es-PE" dirty="0" smtClean="0"/>
              <a:t>\1.png" </a:t>
            </a:r>
            <a:r>
              <a:rPr lang="es-PE" dirty="0" err="1" smtClean="0"/>
              <a:t>width</a:t>
            </a:r>
            <a:r>
              <a:rPr lang="es-PE" dirty="0" smtClean="0"/>
              <a:t>="5%" </a:t>
            </a:r>
            <a:r>
              <a:rPr lang="es-PE" dirty="0" err="1" smtClean="0"/>
              <a:t>height</a:t>
            </a:r>
            <a:r>
              <a:rPr lang="es-PE" dirty="0" smtClean="0"/>
              <a:t>="5%"&gt;&lt;/a&gt;</a:t>
            </a:r>
          </a:p>
          <a:p>
            <a:endParaRPr lang="es-PE" dirty="0" smtClean="0"/>
          </a:p>
          <a:p>
            <a:r>
              <a:rPr lang="es-PE" dirty="0" smtClean="0"/>
              <a:t>&lt;/</a:t>
            </a:r>
            <a:r>
              <a:rPr lang="es-PE" dirty="0" err="1" smtClean="0"/>
              <a:t>body</a:t>
            </a:r>
            <a:r>
              <a:rPr lang="es-PE" dirty="0" smtClean="0"/>
              <a:t>&gt;</a:t>
            </a:r>
          </a:p>
          <a:p>
            <a:r>
              <a:rPr lang="es-PE" dirty="0" smtClean="0"/>
              <a:t>&lt;/</a:t>
            </a:r>
            <a:r>
              <a:rPr lang="es-PE" dirty="0" err="1" smtClean="0"/>
              <a:t>html</a:t>
            </a:r>
            <a:r>
              <a:rPr lang="es-PE" dirty="0" smtClean="0"/>
              <a:t>&gt;</a:t>
            </a:r>
            <a:endParaRPr lang="es-PE" dirty="0"/>
          </a:p>
        </p:txBody>
      </p:sp>
    </p:spTree>
    <p:extLst>
      <p:ext uri="{BB962C8B-B14F-4D97-AF65-F5344CB8AC3E}">
        <p14:creationId xmlns:p14="http://schemas.microsoft.com/office/powerpoint/2010/main" val="6129444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222048" y="1153284"/>
            <a:ext cx="9904576" cy="3416320"/>
          </a:xfrm>
          <a:prstGeom prst="rect">
            <a:avLst/>
          </a:prstGeom>
        </p:spPr>
        <p:txBody>
          <a:bodyPr wrap="square">
            <a:spAutoFit/>
          </a:bodyPr>
          <a:lstStyle/>
          <a:p>
            <a:r>
              <a:rPr lang="es-PE" dirty="0" smtClean="0"/>
              <a:t>&lt;!DOCTYPE </a:t>
            </a:r>
            <a:r>
              <a:rPr lang="es-PE" dirty="0" err="1" smtClean="0"/>
              <a:t>html</a:t>
            </a:r>
            <a:r>
              <a:rPr lang="es-PE" dirty="0" smtClean="0"/>
              <a:t>&gt;</a:t>
            </a:r>
          </a:p>
          <a:p>
            <a:r>
              <a:rPr lang="es-PE" dirty="0" smtClean="0"/>
              <a:t>&lt;</a:t>
            </a:r>
            <a:r>
              <a:rPr lang="es-PE" dirty="0" err="1" smtClean="0"/>
              <a:t>html</a:t>
            </a:r>
            <a:r>
              <a:rPr lang="es-PE" dirty="0" smtClean="0"/>
              <a:t>&gt;</a:t>
            </a:r>
          </a:p>
          <a:p>
            <a:r>
              <a:rPr lang="es-PE" dirty="0" smtClean="0"/>
              <a:t>&lt;head&gt;</a:t>
            </a:r>
          </a:p>
          <a:p>
            <a:r>
              <a:rPr lang="es-PE" dirty="0" smtClean="0"/>
              <a:t>	&lt;meta </a:t>
            </a:r>
            <a:r>
              <a:rPr lang="es-PE" dirty="0" err="1" smtClean="0"/>
              <a:t>charset</a:t>
            </a:r>
            <a:r>
              <a:rPr lang="es-PE" dirty="0" smtClean="0"/>
              <a:t>="utf-8"&gt;</a:t>
            </a:r>
          </a:p>
          <a:p>
            <a:r>
              <a:rPr lang="es-PE" dirty="0" smtClean="0"/>
              <a:t>	&lt;meta </a:t>
            </a:r>
            <a:r>
              <a:rPr lang="es-PE" dirty="0" err="1" smtClean="0"/>
              <a:t>name</a:t>
            </a:r>
            <a:r>
              <a:rPr lang="es-PE" dirty="0" smtClean="0"/>
              <a:t>="</a:t>
            </a:r>
            <a:r>
              <a:rPr lang="es-PE" dirty="0" err="1" smtClean="0"/>
              <a:t>viewport</a:t>
            </a:r>
            <a:r>
              <a:rPr lang="es-PE" dirty="0" smtClean="0"/>
              <a:t>" </a:t>
            </a:r>
            <a:r>
              <a:rPr lang="es-PE" dirty="0" err="1" smtClean="0"/>
              <a:t>content</a:t>
            </a:r>
            <a:r>
              <a:rPr lang="es-PE" dirty="0" smtClean="0"/>
              <a:t>="</a:t>
            </a:r>
            <a:r>
              <a:rPr lang="es-PE" dirty="0" err="1" smtClean="0"/>
              <a:t>width</a:t>
            </a:r>
            <a:r>
              <a:rPr lang="es-PE" dirty="0" smtClean="0"/>
              <a:t>=</a:t>
            </a:r>
            <a:r>
              <a:rPr lang="es-PE" dirty="0" err="1" smtClean="0"/>
              <a:t>device-width</a:t>
            </a:r>
            <a:r>
              <a:rPr lang="es-PE" dirty="0" smtClean="0"/>
              <a:t>, </a:t>
            </a:r>
            <a:r>
              <a:rPr lang="es-PE" dirty="0" err="1" smtClean="0"/>
              <a:t>initial-scale</a:t>
            </a:r>
            <a:r>
              <a:rPr lang="es-PE" dirty="0" smtClean="0"/>
              <a:t>=1"&gt;</a:t>
            </a:r>
          </a:p>
          <a:p>
            <a:r>
              <a:rPr lang="es-PE" dirty="0" smtClean="0"/>
              <a:t>	&lt;</a:t>
            </a:r>
            <a:r>
              <a:rPr lang="es-PE" dirty="0" err="1" smtClean="0"/>
              <a:t>title</a:t>
            </a:r>
            <a:r>
              <a:rPr lang="es-PE" dirty="0" smtClean="0"/>
              <a:t>&gt;&lt;/</a:t>
            </a:r>
            <a:r>
              <a:rPr lang="es-PE" dirty="0" err="1" smtClean="0"/>
              <a:t>title</a:t>
            </a:r>
            <a:r>
              <a:rPr lang="es-PE" dirty="0" smtClean="0"/>
              <a:t>&gt;</a:t>
            </a:r>
          </a:p>
          <a:p>
            <a:r>
              <a:rPr lang="es-PE" dirty="0" smtClean="0"/>
              <a:t>&lt;/head&gt;</a:t>
            </a:r>
          </a:p>
          <a:p>
            <a:r>
              <a:rPr lang="es-PE" dirty="0" smtClean="0"/>
              <a:t>&lt;</a:t>
            </a:r>
            <a:r>
              <a:rPr lang="es-PE" dirty="0" err="1" smtClean="0"/>
              <a:t>body</a:t>
            </a:r>
            <a:r>
              <a:rPr lang="es-PE" dirty="0" smtClean="0"/>
              <a:t>&gt;</a:t>
            </a:r>
          </a:p>
          <a:p>
            <a:r>
              <a:rPr lang="es-PE" dirty="0" smtClean="0"/>
              <a:t>   &lt;a </a:t>
            </a:r>
            <a:r>
              <a:rPr lang="es-PE" dirty="0" err="1" smtClean="0"/>
              <a:t>href</a:t>
            </a:r>
            <a:r>
              <a:rPr lang="es-PE" dirty="0" smtClean="0"/>
              <a:t>="</a:t>
            </a:r>
            <a:r>
              <a:rPr lang="es-PE" dirty="0" err="1" smtClean="0"/>
              <a:t>images</a:t>
            </a:r>
            <a:r>
              <a:rPr lang="es-PE" dirty="0" smtClean="0"/>
              <a:t>\1.png" target="_</a:t>
            </a:r>
            <a:r>
              <a:rPr lang="es-PE" dirty="0" err="1" smtClean="0"/>
              <a:t>blank</a:t>
            </a:r>
            <a:r>
              <a:rPr lang="es-PE" smtClean="0"/>
              <a:t>"&gt;imagen </a:t>
            </a:r>
            <a:r>
              <a:rPr lang="es-PE" dirty="0" smtClean="0"/>
              <a:t>&lt;/a&gt;</a:t>
            </a:r>
          </a:p>
          <a:p>
            <a:endParaRPr lang="es-PE" dirty="0" smtClean="0"/>
          </a:p>
          <a:p>
            <a:r>
              <a:rPr lang="es-PE" dirty="0" smtClean="0"/>
              <a:t>&lt;/</a:t>
            </a:r>
            <a:r>
              <a:rPr lang="es-PE" dirty="0" err="1" smtClean="0"/>
              <a:t>body</a:t>
            </a:r>
            <a:r>
              <a:rPr lang="es-PE" dirty="0" smtClean="0"/>
              <a:t>&gt;</a:t>
            </a:r>
          </a:p>
          <a:p>
            <a:r>
              <a:rPr lang="es-PE" dirty="0" smtClean="0"/>
              <a:t>&lt;/</a:t>
            </a:r>
            <a:r>
              <a:rPr lang="es-PE" dirty="0" err="1" smtClean="0"/>
              <a:t>html</a:t>
            </a:r>
            <a:r>
              <a:rPr lang="es-PE" dirty="0" smtClean="0"/>
              <a:t>&gt;</a:t>
            </a:r>
            <a:endParaRPr lang="es-PE" dirty="0"/>
          </a:p>
        </p:txBody>
      </p:sp>
    </p:spTree>
    <p:extLst>
      <p:ext uri="{BB962C8B-B14F-4D97-AF65-F5344CB8AC3E}">
        <p14:creationId xmlns:p14="http://schemas.microsoft.com/office/powerpoint/2010/main" val="6317368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31506" y="1254053"/>
            <a:ext cx="5135844" cy="4247317"/>
          </a:xfrm>
          <a:prstGeom prst="rect">
            <a:avLst/>
          </a:prstGeom>
          <a:ln>
            <a:solidFill>
              <a:srgbClr val="FF0000"/>
            </a:solidFill>
          </a:ln>
        </p:spPr>
        <p:txBody>
          <a:bodyPr wrap="square">
            <a:spAutoFit/>
          </a:bodyPr>
          <a:lstStyle/>
          <a:p>
            <a:r>
              <a:rPr lang="es-PE" dirty="0" smtClean="0"/>
              <a:t>&lt;</a:t>
            </a:r>
            <a:r>
              <a:rPr lang="es-PE" dirty="0" err="1" smtClean="0"/>
              <a:t>html</a:t>
            </a:r>
            <a:r>
              <a:rPr lang="es-PE" dirty="0" smtClean="0"/>
              <a:t>&gt;</a:t>
            </a:r>
          </a:p>
          <a:p>
            <a:r>
              <a:rPr lang="es-PE" dirty="0" smtClean="0"/>
              <a:t>&lt;head&gt;</a:t>
            </a:r>
          </a:p>
          <a:p>
            <a:r>
              <a:rPr lang="es-PE" dirty="0" smtClean="0"/>
              <a:t>	&lt;meta </a:t>
            </a:r>
            <a:r>
              <a:rPr lang="es-PE" dirty="0" err="1" smtClean="0"/>
              <a:t>charset</a:t>
            </a:r>
            <a:r>
              <a:rPr lang="es-PE" dirty="0" smtClean="0"/>
              <a:t>="utf-8"&gt;</a:t>
            </a:r>
          </a:p>
          <a:p>
            <a:r>
              <a:rPr lang="es-PE" dirty="0" smtClean="0"/>
              <a:t>	&lt;meta </a:t>
            </a:r>
            <a:r>
              <a:rPr lang="es-PE" dirty="0" err="1" smtClean="0"/>
              <a:t>name</a:t>
            </a:r>
            <a:r>
              <a:rPr lang="es-PE" dirty="0" smtClean="0"/>
              <a:t>="</a:t>
            </a:r>
            <a:r>
              <a:rPr lang="es-PE" dirty="0" err="1" smtClean="0"/>
              <a:t>viewport</a:t>
            </a:r>
            <a:r>
              <a:rPr lang="es-PE" dirty="0" smtClean="0"/>
              <a:t>" </a:t>
            </a:r>
            <a:r>
              <a:rPr lang="es-PE" dirty="0" err="1" smtClean="0"/>
              <a:t>content</a:t>
            </a:r>
            <a:r>
              <a:rPr lang="es-PE" dirty="0" smtClean="0"/>
              <a:t>="</a:t>
            </a:r>
            <a:r>
              <a:rPr lang="es-PE" dirty="0" err="1" smtClean="0"/>
              <a:t>width</a:t>
            </a:r>
            <a:r>
              <a:rPr lang="es-PE" dirty="0" smtClean="0"/>
              <a:t>=</a:t>
            </a:r>
            <a:r>
              <a:rPr lang="es-PE" dirty="0" err="1" smtClean="0"/>
              <a:t>device-width</a:t>
            </a:r>
            <a:r>
              <a:rPr lang="es-PE" dirty="0" smtClean="0"/>
              <a:t>, </a:t>
            </a:r>
            <a:r>
              <a:rPr lang="es-PE" dirty="0" err="1" smtClean="0"/>
              <a:t>initial-scale</a:t>
            </a:r>
            <a:r>
              <a:rPr lang="es-PE" dirty="0" smtClean="0"/>
              <a:t>=1"&gt;</a:t>
            </a:r>
          </a:p>
          <a:p>
            <a:r>
              <a:rPr lang="es-PE" dirty="0" smtClean="0"/>
              <a:t>	&lt;</a:t>
            </a:r>
            <a:r>
              <a:rPr lang="es-PE" dirty="0" err="1" smtClean="0"/>
              <a:t>title</a:t>
            </a:r>
            <a:r>
              <a:rPr lang="es-PE" dirty="0" smtClean="0"/>
              <a:t>&gt;&lt;/</a:t>
            </a:r>
            <a:r>
              <a:rPr lang="es-PE" dirty="0" err="1" smtClean="0"/>
              <a:t>title</a:t>
            </a:r>
            <a:r>
              <a:rPr lang="es-PE" dirty="0" smtClean="0"/>
              <a:t>&gt;</a:t>
            </a:r>
          </a:p>
          <a:p>
            <a:r>
              <a:rPr lang="es-PE" dirty="0" smtClean="0"/>
              <a:t>&lt;/head&gt;</a:t>
            </a:r>
          </a:p>
          <a:p>
            <a:r>
              <a:rPr lang="es-PE" dirty="0" smtClean="0"/>
              <a:t>&lt;</a:t>
            </a:r>
            <a:r>
              <a:rPr lang="es-PE" dirty="0" err="1" smtClean="0"/>
              <a:t>body</a:t>
            </a:r>
            <a:r>
              <a:rPr lang="es-PE" dirty="0" smtClean="0"/>
              <a:t>&gt;</a:t>
            </a:r>
          </a:p>
          <a:p>
            <a:r>
              <a:rPr lang="es-PE" dirty="0" smtClean="0"/>
              <a:t>   &lt;a </a:t>
            </a:r>
            <a:r>
              <a:rPr lang="es-PE" dirty="0" err="1" smtClean="0"/>
              <a:t>href</a:t>
            </a:r>
            <a:r>
              <a:rPr lang="es-PE" dirty="0" smtClean="0"/>
              <a:t>="</a:t>
            </a:r>
            <a:r>
              <a:rPr lang="es-PE" dirty="0" err="1" smtClean="0"/>
              <a:t>docs</a:t>
            </a:r>
            <a:r>
              <a:rPr lang="es-PE" dirty="0" smtClean="0"/>
              <a:t>\</a:t>
            </a:r>
            <a:r>
              <a:rPr lang="es-PE" dirty="0" err="1" smtClean="0"/>
              <a:t>pdfs</a:t>
            </a:r>
            <a:r>
              <a:rPr lang="es-PE" dirty="0" smtClean="0"/>
              <a:t>\InvitaciónTalleresCambridge.pdf" target="_</a:t>
            </a:r>
            <a:r>
              <a:rPr lang="es-PE" dirty="0" err="1" smtClean="0"/>
              <a:t>blank</a:t>
            </a:r>
            <a:r>
              <a:rPr lang="es-PE" dirty="0" smtClean="0"/>
              <a:t>"&gt; &lt;</a:t>
            </a:r>
            <a:r>
              <a:rPr lang="es-PE" dirty="0" err="1" smtClean="0"/>
              <a:t>img</a:t>
            </a:r>
            <a:r>
              <a:rPr lang="es-PE" dirty="0" smtClean="0"/>
              <a:t> </a:t>
            </a:r>
            <a:r>
              <a:rPr lang="es-PE" dirty="0" err="1" smtClean="0"/>
              <a:t>src</a:t>
            </a:r>
            <a:r>
              <a:rPr lang="es-PE" dirty="0" smtClean="0"/>
              <a:t>="</a:t>
            </a:r>
            <a:r>
              <a:rPr lang="es-PE" dirty="0" err="1" smtClean="0"/>
              <a:t>images</a:t>
            </a:r>
            <a:r>
              <a:rPr lang="es-PE" dirty="0" smtClean="0"/>
              <a:t>\1.png" </a:t>
            </a:r>
            <a:r>
              <a:rPr lang="es-PE" dirty="0" err="1" smtClean="0"/>
              <a:t>width</a:t>
            </a:r>
            <a:r>
              <a:rPr lang="es-PE" dirty="0" smtClean="0"/>
              <a:t>="5%" </a:t>
            </a:r>
            <a:r>
              <a:rPr lang="es-PE" dirty="0" err="1" smtClean="0"/>
              <a:t>height</a:t>
            </a:r>
            <a:r>
              <a:rPr lang="es-PE" dirty="0" smtClean="0"/>
              <a:t>="5%"&gt;&lt;/a&gt;</a:t>
            </a:r>
          </a:p>
          <a:p>
            <a:endParaRPr lang="es-PE" dirty="0" smtClean="0"/>
          </a:p>
          <a:p>
            <a:r>
              <a:rPr lang="es-PE" dirty="0" smtClean="0"/>
              <a:t>&lt;/</a:t>
            </a:r>
            <a:r>
              <a:rPr lang="es-PE" dirty="0" err="1" smtClean="0"/>
              <a:t>body</a:t>
            </a:r>
            <a:r>
              <a:rPr lang="es-PE" dirty="0" smtClean="0"/>
              <a:t>&gt;</a:t>
            </a:r>
          </a:p>
          <a:p>
            <a:r>
              <a:rPr lang="es-PE" dirty="0" smtClean="0"/>
              <a:t>&lt;/</a:t>
            </a:r>
            <a:r>
              <a:rPr lang="es-PE" dirty="0" err="1" smtClean="0"/>
              <a:t>html</a:t>
            </a:r>
            <a:r>
              <a:rPr lang="es-PE" dirty="0" smtClean="0"/>
              <a:t>&gt;</a:t>
            </a:r>
            <a:endParaRPr lang="es-PE" dirty="0"/>
          </a:p>
        </p:txBody>
      </p:sp>
      <p:sp>
        <p:nvSpPr>
          <p:cNvPr id="4" name="Rectángulo 3"/>
          <p:cNvSpPr/>
          <p:nvPr/>
        </p:nvSpPr>
        <p:spPr>
          <a:xfrm>
            <a:off x="6570381" y="1254053"/>
            <a:ext cx="5135844" cy="3970318"/>
          </a:xfrm>
          <a:prstGeom prst="rect">
            <a:avLst/>
          </a:prstGeom>
          <a:ln>
            <a:solidFill>
              <a:srgbClr val="FF0000"/>
            </a:solidFill>
          </a:ln>
        </p:spPr>
        <p:txBody>
          <a:bodyPr wrap="square">
            <a:spAutoFit/>
          </a:bodyPr>
          <a:lstStyle/>
          <a:p>
            <a:r>
              <a:rPr lang="es-PE" dirty="0" smtClean="0"/>
              <a:t>&lt;</a:t>
            </a:r>
            <a:r>
              <a:rPr lang="es-PE" dirty="0" err="1" smtClean="0"/>
              <a:t>html</a:t>
            </a:r>
            <a:r>
              <a:rPr lang="es-PE" dirty="0" smtClean="0"/>
              <a:t>&gt;</a:t>
            </a:r>
          </a:p>
          <a:p>
            <a:r>
              <a:rPr lang="es-PE" dirty="0" smtClean="0"/>
              <a:t>&lt;head&gt;</a:t>
            </a:r>
          </a:p>
          <a:p>
            <a:r>
              <a:rPr lang="es-PE" dirty="0" smtClean="0"/>
              <a:t>	&lt;meta </a:t>
            </a:r>
            <a:r>
              <a:rPr lang="es-PE" dirty="0" err="1" smtClean="0"/>
              <a:t>charset</a:t>
            </a:r>
            <a:r>
              <a:rPr lang="es-PE" dirty="0" smtClean="0"/>
              <a:t>="utf-8"&gt;</a:t>
            </a:r>
          </a:p>
          <a:p>
            <a:r>
              <a:rPr lang="es-PE" dirty="0" smtClean="0"/>
              <a:t>	&lt;meta </a:t>
            </a:r>
            <a:r>
              <a:rPr lang="es-PE" dirty="0" err="1" smtClean="0"/>
              <a:t>name</a:t>
            </a:r>
            <a:r>
              <a:rPr lang="es-PE" dirty="0" smtClean="0"/>
              <a:t>="</a:t>
            </a:r>
            <a:r>
              <a:rPr lang="es-PE" dirty="0" err="1" smtClean="0"/>
              <a:t>viewport</a:t>
            </a:r>
            <a:r>
              <a:rPr lang="es-PE" dirty="0" smtClean="0"/>
              <a:t>" </a:t>
            </a:r>
            <a:r>
              <a:rPr lang="es-PE" dirty="0" err="1" smtClean="0"/>
              <a:t>content</a:t>
            </a:r>
            <a:r>
              <a:rPr lang="es-PE" dirty="0" smtClean="0"/>
              <a:t>="</a:t>
            </a:r>
            <a:r>
              <a:rPr lang="es-PE" dirty="0" err="1" smtClean="0"/>
              <a:t>width</a:t>
            </a:r>
            <a:r>
              <a:rPr lang="es-PE" dirty="0" smtClean="0"/>
              <a:t>=</a:t>
            </a:r>
            <a:r>
              <a:rPr lang="es-PE" dirty="0" err="1" smtClean="0"/>
              <a:t>device-width</a:t>
            </a:r>
            <a:r>
              <a:rPr lang="es-PE" dirty="0" smtClean="0"/>
              <a:t>, </a:t>
            </a:r>
            <a:r>
              <a:rPr lang="es-PE" dirty="0" err="1" smtClean="0"/>
              <a:t>initial-scale</a:t>
            </a:r>
            <a:r>
              <a:rPr lang="es-PE" dirty="0" smtClean="0"/>
              <a:t>=1"&gt;</a:t>
            </a:r>
          </a:p>
          <a:p>
            <a:r>
              <a:rPr lang="es-PE" dirty="0" smtClean="0"/>
              <a:t>	&lt;</a:t>
            </a:r>
            <a:r>
              <a:rPr lang="es-PE" dirty="0" err="1" smtClean="0"/>
              <a:t>title</a:t>
            </a:r>
            <a:r>
              <a:rPr lang="es-PE" dirty="0" smtClean="0"/>
              <a:t>&gt;&lt;/</a:t>
            </a:r>
            <a:r>
              <a:rPr lang="es-PE" dirty="0" err="1" smtClean="0"/>
              <a:t>title</a:t>
            </a:r>
            <a:r>
              <a:rPr lang="es-PE" dirty="0" smtClean="0"/>
              <a:t>&gt;</a:t>
            </a:r>
          </a:p>
          <a:p>
            <a:r>
              <a:rPr lang="es-PE" dirty="0" smtClean="0"/>
              <a:t>&lt;/head&gt;</a:t>
            </a:r>
          </a:p>
          <a:p>
            <a:r>
              <a:rPr lang="es-PE" dirty="0" smtClean="0"/>
              <a:t>&lt;</a:t>
            </a:r>
            <a:r>
              <a:rPr lang="es-PE" dirty="0" err="1" smtClean="0"/>
              <a:t>body</a:t>
            </a:r>
            <a:r>
              <a:rPr lang="es-PE" dirty="0" smtClean="0"/>
              <a:t>&gt;</a:t>
            </a:r>
          </a:p>
          <a:p>
            <a:r>
              <a:rPr lang="es-PE" dirty="0" smtClean="0"/>
              <a:t>   &lt;a </a:t>
            </a:r>
            <a:r>
              <a:rPr lang="es-PE" dirty="0" err="1" smtClean="0"/>
              <a:t>href</a:t>
            </a:r>
            <a:r>
              <a:rPr lang="es-PE" dirty="0" smtClean="0"/>
              <a:t>="</a:t>
            </a:r>
            <a:r>
              <a:rPr lang="es-PE" dirty="0" err="1" smtClean="0"/>
              <a:t>docs</a:t>
            </a:r>
            <a:r>
              <a:rPr lang="es-PE" dirty="0" smtClean="0"/>
              <a:t>\</a:t>
            </a:r>
            <a:r>
              <a:rPr lang="es-PE" dirty="0" err="1" smtClean="0"/>
              <a:t>pdfs</a:t>
            </a:r>
            <a:r>
              <a:rPr lang="es-PE" dirty="0" smtClean="0"/>
              <a:t>\InvitaciónTalleresCambridge.pdf" target="_</a:t>
            </a:r>
            <a:r>
              <a:rPr lang="es-PE" dirty="0" err="1" smtClean="0"/>
              <a:t>blank</a:t>
            </a:r>
            <a:r>
              <a:rPr lang="es-PE" dirty="0" smtClean="0"/>
              <a:t>"&gt; INVITACION&lt;/a&gt;</a:t>
            </a:r>
          </a:p>
          <a:p>
            <a:endParaRPr lang="es-PE" dirty="0" smtClean="0"/>
          </a:p>
          <a:p>
            <a:r>
              <a:rPr lang="es-PE" dirty="0" smtClean="0"/>
              <a:t>&lt;/</a:t>
            </a:r>
            <a:r>
              <a:rPr lang="es-PE" dirty="0" err="1" smtClean="0"/>
              <a:t>body</a:t>
            </a:r>
            <a:r>
              <a:rPr lang="es-PE" dirty="0" smtClean="0"/>
              <a:t>&gt;</a:t>
            </a:r>
          </a:p>
          <a:p>
            <a:r>
              <a:rPr lang="es-PE" dirty="0" smtClean="0"/>
              <a:t>&lt;/</a:t>
            </a:r>
            <a:r>
              <a:rPr lang="es-PE" dirty="0" err="1" smtClean="0"/>
              <a:t>html</a:t>
            </a:r>
            <a:r>
              <a:rPr lang="es-PE" dirty="0" smtClean="0"/>
              <a:t>&gt;</a:t>
            </a:r>
            <a:endParaRPr lang="es-PE" dirty="0"/>
          </a:p>
        </p:txBody>
      </p:sp>
    </p:spTree>
    <p:extLst>
      <p:ext uri="{BB962C8B-B14F-4D97-AF65-F5344CB8AC3E}">
        <p14:creationId xmlns:p14="http://schemas.microsoft.com/office/powerpoint/2010/main" val="42681512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32088" y="693578"/>
            <a:ext cx="11001287" cy="3139321"/>
          </a:xfrm>
          <a:prstGeom prst="rect">
            <a:avLst/>
          </a:prstGeom>
        </p:spPr>
        <p:txBody>
          <a:bodyPr wrap="square">
            <a:spAutoFit/>
          </a:bodyPr>
          <a:lstStyle/>
          <a:p>
            <a:r>
              <a:rPr lang="es-PE" smtClean="0"/>
              <a:t>&lt;</a:t>
            </a:r>
            <a:r>
              <a:rPr lang="es-PE" dirty="0" err="1" smtClean="0"/>
              <a:t>html</a:t>
            </a:r>
            <a:r>
              <a:rPr lang="es-PE" dirty="0" smtClean="0"/>
              <a:t>&gt;</a:t>
            </a:r>
          </a:p>
          <a:p>
            <a:r>
              <a:rPr lang="es-PE" dirty="0" smtClean="0"/>
              <a:t>&lt;head&gt;</a:t>
            </a:r>
          </a:p>
          <a:p>
            <a:r>
              <a:rPr lang="es-PE" dirty="0" smtClean="0"/>
              <a:t>	&lt;meta </a:t>
            </a:r>
            <a:r>
              <a:rPr lang="es-PE" dirty="0" err="1" smtClean="0"/>
              <a:t>charset</a:t>
            </a:r>
            <a:r>
              <a:rPr lang="es-PE" dirty="0" smtClean="0"/>
              <a:t>="utf-8"&gt;</a:t>
            </a:r>
          </a:p>
          <a:p>
            <a:r>
              <a:rPr lang="es-PE" dirty="0" smtClean="0"/>
              <a:t>	&lt;meta </a:t>
            </a:r>
            <a:r>
              <a:rPr lang="es-PE" dirty="0" err="1" smtClean="0"/>
              <a:t>name</a:t>
            </a:r>
            <a:r>
              <a:rPr lang="es-PE" dirty="0" smtClean="0"/>
              <a:t>="</a:t>
            </a:r>
            <a:r>
              <a:rPr lang="es-PE" dirty="0" err="1" smtClean="0"/>
              <a:t>viewport</a:t>
            </a:r>
            <a:r>
              <a:rPr lang="es-PE" dirty="0" smtClean="0"/>
              <a:t>" </a:t>
            </a:r>
            <a:r>
              <a:rPr lang="es-PE" dirty="0" err="1" smtClean="0"/>
              <a:t>content</a:t>
            </a:r>
            <a:r>
              <a:rPr lang="es-PE" dirty="0" smtClean="0"/>
              <a:t>="</a:t>
            </a:r>
            <a:r>
              <a:rPr lang="es-PE" dirty="0" err="1" smtClean="0"/>
              <a:t>width</a:t>
            </a:r>
            <a:r>
              <a:rPr lang="es-PE" dirty="0" smtClean="0"/>
              <a:t>=</a:t>
            </a:r>
            <a:r>
              <a:rPr lang="es-PE" dirty="0" err="1" smtClean="0"/>
              <a:t>device-width</a:t>
            </a:r>
            <a:r>
              <a:rPr lang="es-PE" dirty="0" smtClean="0"/>
              <a:t>, </a:t>
            </a:r>
            <a:r>
              <a:rPr lang="es-PE" dirty="0" err="1" smtClean="0"/>
              <a:t>initial-scale</a:t>
            </a:r>
            <a:r>
              <a:rPr lang="es-PE" dirty="0" smtClean="0"/>
              <a:t>=1"&gt;</a:t>
            </a:r>
          </a:p>
          <a:p>
            <a:r>
              <a:rPr lang="es-PE" dirty="0" smtClean="0"/>
              <a:t>	&lt;</a:t>
            </a:r>
            <a:r>
              <a:rPr lang="es-PE" dirty="0" err="1" smtClean="0"/>
              <a:t>title</a:t>
            </a:r>
            <a:r>
              <a:rPr lang="es-PE" dirty="0" smtClean="0"/>
              <a:t>&gt;&lt;/</a:t>
            </a:r>
            <a:r>
              <a:rPr lang="es-PE" dirty="0" err="1" smtClean="0"/>
              <a:t>title</a:t>
            </a:r>
            <a:r>
              <a:rPr lang="es-PE" dirty="0" smtClean="0"/>
              <a:t>&gt;</a:t>
            </a:r>
          </a:p>
          <a:p>
            <a:r>
              <a:rPr lang="es-PE" dirty="0" smtClean="0"/>
              <a:t>&lt;/head&gt;</a:t>
            </a:r>
          </a:p>
          <a:p>
            <a:r>
              <a:rPr lang="es-PE" dirty="0" smtClean="0"/>
              <a:t>&lt;</a:t>
            </a:r>
            <a:r>
              <a:rPr lang="es-PE" dirty="0" err="1" smtClean="0"/>
              <a:t>body</a:t>
            </a:r>
            <a:r>
              <a:rPr lang="es-PE" dirty="0" smtClean="0"/>
              <a:t>&gt;</a:t>
            </a:r>
          </a:p>
          <a:p>
            <a:r>
              <a:rPr lang="es-PE" dirty="0" smtClean="0"/>
              <a:t>   &lt;a </a:t>
            </a:r>
            <a:r>
              <a:rPr lang="es-PE" dirty="0" err="1" smtClean="0"/>
              <a:t>href</a:t>
            </a:r>
            <a:r>
              <a:rPr lang="es-PE" dirty="0" smtClean="0"/>
              <a:t>="</a:t>
            </a:r>
            <a:r>
              <a:rPr lang="es-PE" dirty="0" err="1" smtClean="0"/>
              <a:t>docs</a:t>
            </a:r>
            <a:r>
              <a:rPr lang="es-PE" dirty="0" smtClean="0"/>
              <a:t>\</a:t>
            </a:r>
            <a:r>
              <a:rPr lang="es-PE" dirty="0" err="1" smtClean="0"/>
              <a:t>word</a:t>
            </a:r>
            <a:r>
              <a:rPr lang="es-PE" dirty="0" smtClean="0"/>
              <a:t>\HORARIODEAULA2A-JUNIO2022.docx" target="_</a:t>
            </a:r>
            <a:r>
              <a:rPr lang="es-PE" dirty="0" err="1" smtClean="0"/>
              <a:t>blank</a:t>
            </a:r>
            <a:r>
              <a:rPr lang="es-PE" dirty="0" smtClean="0"/>
              <a:t>"&gt; &lt;</a:t>
            </a:r>
            <a:r>
              <a:rPr lang="es-PE" dirty="0" err="1" smtClean="0"/>
              <a:t>img</a:t>
            </a:r>
            <a:r>
              <a:rPr lang="es-PE" dirty="0" smtClean="0"/>
              <a:t> </a:t>
            </a:r>
            <a:r>
              <a:rPr lang="es-PE" dirty="0" err="1" smtClean="0"/>
              <a:t>src</a:t>
            </a:r>
            <a:r>
              <a:rPr lang="es-PE" dirty="0" smtClean="0"/>
              <a:t>="</a:t>
            </a:r>
            <a:r>
              <a:rPr lang="es-PE" dirty="0" err="1" smtClean="0"/>
              <a:t>images</a:t>
            </a:r>
            <a:r>
              <a:rPr lang="es-PE" dirty="0" smtClean="0"/>
              <a:t>\1.png" </a:t>
            </a:r>
            <a:r>
              <a:rPr lang="es-PE" dirty="0" err="1" smtClean="0"/>
              <a:t>width</a:t>
            </a:r>
            <a:r>
              <a:rPr lang="es-PE" dirty="0" smtClean="0"/>
              <a:t>="5%" </a:t>
            </a:r>
            <a:r>
              <a:rPr lang="es-PE" dirty="0" err="1" smtClean="0"/>
              <a:t>height</a:t>
            </a:r>
            <a:r>
              <a:rPr lang="es-PE" dirty="0" smtClean="0"/>
              <a:t>="5%"&gt;&lt;/a&gt;</a:t>
            </a:r>
          </a:p>
          <a:p>
            <a:r>
              <a:rPr lang="es-PE" dirty="0" smtClean="0"/>
              <a:t>&lt;/</a:t>
            </a:r>
            <a:r>
              <a:rPr lang="es-PE" dirty="0" err="1" smtClean="0"/>
              <a:t>body</a:t>
            </a:r>
            <a:r>
              <a:rPr lang="es-PE" dirty="0" smtClean="0"/>
              <a:t>&gt;</a:t>
            </a:r>
          </a:p>
          <a:p>
            <a:r>
              <a:rPr lang="es-PE" dirty="0" smtClean="0"/>
              <a:t>&lt;/</a:t>
            </a:r>
            <a:r>
              <a:rPr lang="es-PE" dirty="0" err="1" smtClean="0"/>
              <a:t>html</a:t>
            </a:r>
            <a:r>
              <a:rPr lang="es-PE" dirty="0" smtClean="0"/>
              <a:t>&gt;</a:t>
            </a:r>
            <a:endParaRPr lang="es-PE" dirty="0"/>
          </a:p>
        </p:txBody>
      </p:sp>
    </p:spTree>
    <p:extLst>
      <p:ext uri="{BB962C8B-B14F-4D97-AF65-F5344CB8AC3E}">
        <p14:creationId xmlns:p14="http://schemas.microsoft.com/office/powerpoint/2010/main" val="6607612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313204" y="1252588"/>
            <a:ext cx="9497226" cy="2862322"/>
          </a:xfrm>
          <a:prstGeom prst="rect">
            <a:avLst/>
          </a:prstGeom>
        </p:spPr>
        <p:txBody>
          <a:bodyPr wrap="square">
            <a:spAutoFit/>
          </a:bodyPr>
          <a:lstStyle/>
          <a:p>
            <a:r>
              <a:rPr lang="es-PE" dirty="0" smtClean="0"/>
              <a:t>&lt;</a:t>
            </a:r>
            <a:r>
              <a:rPr lang="es-PE" dirty="0" err="1" smtClean="0"/>
              <a:t>html</a:t>
            </a:r>
            <a:r>
              <a:rPr lang="es-PE" dirty="0" smtClean="0"/>
              <a:t>&gt;</a:t>
            </a:r>
          </a:p>
          <a:p>
            <a:r>
              <a:rPr lang="es-PE" dirty="0" smtClean="0"/>
              <a:t>&lt;head&gt;</a:t>
            </a:r>
          </a:p>
          <a:p>
            <a:r>
              <a:rPr lang="es-PE" dirty="0" smtClean="0"/>
              <a:t>	&lt;meta </a:t>
            </a:r>
            <a:r>
              <a:rPr lang="es-PE" dirty="0" err="1" smtClean="0"/>
              <a:t>charset</a:t>
            </a:r>
            <a:r>
              <a:rPr lang="es-PE" dirty="0" smtClean="0"/>
              <a:t>="utf-8"&gt;</a:t>
            </a:r>
          </a:p>
          <a:p>
            <a:r>
              <a:rPr lang="es-PE" dirty="0" smtClean="0"/>
              <a:t>	&lt;meta </a:t>
            </a:r>
            <a:r>
              <a:rPr lang="es-PE" dirty="0" err="1" smtClean="0"/>
              <a:t>name</a:t>
            </a:r>
            <a:r>
              <a:rPr lang="es-PE" dirty="0" smtClean="0"/>
              <a:t>="</a:t>
            </a:r>
            <a:r>
              <a:rPr lang="es-PE" dirty="0" err="1" smtClean="0"/>
              <a:t>viewport</a:t>
            </a:r>
            <a:r>
              <a:rPr lang="es-PE" dirty="0" smtClean="0"/>
              <a:t>" </a:t>
            </a:r>
            <a:r>
              <a:rPr lang="es-PE" dirty="0" err="1" smtClean="0"/>
              <a:t>content</a:t>
            </a:r>
            <a:r>
              <a:rPr lang="es-PE" dirty="0" smtClean="0"/>
              <a:t>="</a:t>
            </a:r>
            <a:r>
              <a:rPr lang="es-PE" dirty="0" err="1" smtClean="0"/>
              <a:t>width</a:t>
            </a:r>
            <a:r>
              <a:rPr lang="es-PE" dirty="0" smtClean="0"/>
              <a:t>=</a:t>
            </a:r>
            <a:r>
              <a:rPr lang="es-PE" dirty="0" err="1" smtClean="0"/>
              <a:t>device-width</a:t>
            </a:r>
            <a:r>
              <a:rPr lang="es-PE" dirty="0" smtClean="0"/>
              <a:t>, </a:t>
            </a:r>
            <a:r>
              <a:rPr lang="es-PE" dirty="0" err="1" smtClean="0"/>
              <a:t>initial-scale</a:t>
            </a:r>
            <a:r>
              <a:rPr lang="es-PE" dirty="0" smtClean="0"/>
              <a:t>=1"&gt;</a:t>
            </a:r>
          </a:p>
          <a:p>
            <a:r>
              <a:rPr lang="es-PE" dirty="0" smtClean="0"/>
              <a:t>	&lt;</a:t>
            </a:r>
            <a:r>
              <a:rPr lang="es-PE" dirty="0" err="1" smtClean="0"/>
              <a:t>title</a:t>
            </a:r>
            <a:r>
              <a:rPr lang="es-PE" dirty="0" smtClean="0"/>
              <a:t>&gt;HIPERVÍNCULOS&lt;/</a:t>
            </a:r>
            <a:r>
              <a:rPr lang="es-PE" dirty="0" err="1" smtClean="0"/>
              <a:t>title</a:t>
            </a:r>
            <a:r>
              <a:rPr lang="es-PE" dirty="0" smtClean="0"/>
              <a:t>&gt;</a:t>
            </a:r>
          </a:p>
          <a:p>
            <a:r>
              <a:rPr lang="es-PE" dirty="0" smtClean="0"/>
              <a:t>&lt;/head&gt;</a:t>
            </a:r>
          </a:p>
          <a:p>
            <a:r>
              <a:rPr lang="es-PE" dirty="0" smtClean="0"/>
              <a:t>&lt;</a:t>
            </a:r>
            <a:r>
              <a:rPr lang="es-PE" dirty="0" err="1" smtClean="0"/>
              <a:t>body</a:t>
            </a:r>
            <a:r>
              <a:rPr lang="es-PE" dirty="0" smtClean="0"/>
              <a:t>&gt;</a:t>
            </a:r>
          </a:p>
          <a:p>
            <a:r>
              <a:rPr lang="es-PE" dirty="0" smtClean="0"/>
              <a:t>   &lt;a </a:t>
            </a:r>
            <a:r>
              <a:rPr lang="es-PE" dirty="0" err="1" smtClean="0"/>
              <a:t>href</a:t>
            </a:r>
            <a:r>
              <a:rPr lang="es-PE" dirty="0" smtClean="0"/>
              <a:t>="prueba.html" target="_</a:t>
            </a:r>
            <a:r>
              <a:rPr lang="es-PE" dirty="0" err="1" smtClean="0"/>
              <a:t>blank</a:t>
            </a:r>
            <a:r>
              <a:rPr lang="es-PE" dirty="0" smtClean="0"/>
              <a:t>"&gt; Alumnos&lt;/a&gt;</a:t>
            </a:r>
          </a:p>
          <a:p>
            <a:r>
              <a:rPr lang="es-PE" dirty="0" smtClean="0"/>
              <a:t>&lt;/</a:t>
            </a:r>
            <a:r>
              <a:rPr lang="es-PE" dirty="0" err="1" smtClean="0"/>
              <a:t>body</a:t>
            </a:r>
            <a:r>
              <a:rPr lang="es-PE" dirty="0" smtClean="0"/>
              <a:t>&gt;</a:t>
            </a:r>
          </a:p>
          <a:p>
            <a:r>
              <a:rPr lang="es-PE" dirty="0" smtClean="0"/>
              <a:t>&lt;/</a:t>
            </a:r>
            <a:r>
              <a:rPr lang="es-PE" dirty="0" err="1" smtClean="0"/>
              <a:t>html</a:t>
            </a:r>
            <a:r>
              <a:rPr lang="es-PE" dirty="0" smtClean="0"/>
              <a:t>&gt;</a:t>
            </a:r>
            <a:endParaRPr lang="es-PE" dirty="0"/>
          </a:p>
        </p:txBody>
      </p:sp>
    </p:spTree>
    <p:extLst>
      <p:ext uri="{BB962C8B-B14F-4D97-AF65-F5344CB8AC3E}">
        <p14:creationId xmlns:p14="http://schemas.microsoft.com/office/powerpoint/2010/main" val="41908327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19075" y="1582341"/>
            <a:ext cx="10467975" cy="3139321"/>
          </a:xfrm>
          <a:prstGeom prst="rect">
            <a:avLst/>
          </a:prstGeom>
        </p:spPr>
        <p:txBody>
          <a:bodyPr wrap="square">
            <a:spAutoFit/>
          </a:bodyPr>
          <a:lstStyle/>
          <a:p>
            <a:r>
              <a:rPr lang="es-PE" dirty="0"/>
              <a:t>&lt;!DOCTYPE </a:t>
            </a:r>
            <a:r>
              <a:rPr lang="es-PE" dirty="0" err="1"/>
              <a:t>html</a:t>
            </a:r>
            <a:r>
              <a:rPr lang="es-PE" dirty="0"/>
              <a:t>&gt;</a:t>
            </a:r>
          </a:p>
          <a:p>
            <a:r>
              <a:rPr lang="es-PE" dirty="0"/>
              <a:t>&lt;</a:t>
            </a:r>
            <a:r>
              <a:rPr lang="es-PE" dirty="0" err="1"/>
              <a:t>html</a:t>
            </a:r>
            <a:r>
              <a:rPr lang="es-PE" dirty="0"/>
              <a:t>&gt;</a:t>
            </a:r>
          </a:p>
          <a:p>
            <a:r>
              <a:rPr lang="es-PE" dirty="0"/>
              <a:t>&lt;head&gt;</a:t>
            </a:r>
          </a:p>
          <a:p>
            <a:r>
              <a:rPr lang="es-PE" dirty="0"/>
              <a:t>	&lt;meta </a:t>
            </a:r>
            <a:r>
              <a:rPr lang="es-PE" dirty="0" err="1"/>
              <a:t>charset</a:t>
            </a:r>
            <a:r>
              <a:rPr lang="es-PE" dirty="0"/>
              <a:t>="utf-8"&gt;</a:t>
            </a:r>
          </a:p>
          <a:p>
            <a:r>
              <a:rPr lang="es-PE" dirty="0"/>
              <a:t>	&lt;meta </a:t>
            </a:r>
            <a:r>
              <a:rPr lang="es-PE" dirty="0" err="1"/>
              <a:t>name</a:t>
            </a:r>
            <a:r>
              <a:rPr lang="es-PE" dirty="0"/>
              <a:t>="</a:t>
            </a:r>
            <a:r>
              <a:rPr lang="es-PE" dirty="0" err="1"/>
              <a:t>viewport</a:t>
            </a:r>
            <a:r>
              <a:rPr lang="es-PE" dirty="0"/>
              <a:t>" </a:t>
            </a:r>
            <a:r>
              <a:rPr lang="es-PE" dirty="0" err="1"/>
              <a:t>content</a:t>
            </a:r>
            <a:r>
              <a:rPr lang="es-PE" dirty="0"/>
              <a:t>="</a:t>
            </a:r>
            <a:r>
              <a:rPr lang="es-PE" dirty="0" err="1"/>
              <a:t>width</a:t>
            </a:r>
            <a:r>
              <a:rPr lang="es-PE" dirty="0"/>
              <a:t>=</a:t>
            </a:r>
            <a:r>
              <a:rPr lang="es-PE" dirty="0" err="1"/>
              <a:t>device-width</a:t>
            </a:r>
            <a:r>
              <a:rPr lang="es-PE" dirty="0"/>
              <a:t>, </a:t>
            </a:r>
            <a:r>
              <a:rPr lang="es-PE" dirty="0" err="1"/>
              <a:t>initial-scale</a:t>
            </a:r>
            <a:r>
              <a:rPr lang="es-PE" dirty="0"/>
              <a:t>=1"&gt;</a:t>
            </a:r>
          </a:p>
          <a:p>
            <a:r>
              <a:rPr lang="es-PE" dirty="0"/>
              <a:t>	&lt;</a:t>
            </a:r>
            <a:r>
              <a:rPr lang="es-PE" dirty="0" err="1"/>
              <a:t>title</a:t>
            </a:r>
            <a:r>
              <a:rPr lang="es-PE" dirty="0"/>
              <a:t>&gt;&lt;/</a:t>
            </a:r>
            <a:r>
              <a:rPr lang="es-PE" dirty="0" err="1"/>
              <a:t>title</a:t>
            </a:r>
            <a:r>
              <a:rPr lang="es-PE" dirty="0"/>
              <a:t>&gt;</a:t>
            </a:r>
          </a:p>
          <a:p>
            <a:r>
              <a:rPr lang="es-PE" dirty="0"/>
              <a:t>&lt;/head&gt;</a:t>
            </a:r>
          </a:p>
          <a:p>
            <a:r>
              <a:rPr lang="es-PE" dirty="0"/>
              <a:t>&lt;</a:t>
            </a:r>
            <a:r>
              <a:rPr lang="es-PE" dirty="0" err="1"/>
              <a:t>body</a:t>
            </a:r>
            <a:r>
              <a:rPr lang="es-PE" dirty="0"/>
              <a:t>&gt;</a:t>
            </a:r>
          </a:p>
          <a:p>
            <a:r>
              <a:rPr lang="es-PE" dirty="0"/>
              <a:t>   &lt;a </a:t>
            </a:r>
            <a:r>
              <a:rPr lang="es-PE" dirty="0" err="1"/>
              <a:t>href</a:t>
            </a:r>
            <a:r>
              <a:rPr lang="es-PE" dirty="0"/>
              <a:t>="https://wa.me/51978130184"&gt;</a:t>
            </a:r>
            <a:r>
              <a:rPr lang="es-PE" dirty="0" err="1"/>
              <a:t>whatsapp</a:t>
            </a:r>
            <a:r>
              <a:rPr lang="es-PE" dirty="0"/>
              <a:t>- Juan Céspedes&lt;/a&gt;</a:t>
            </a:r>
          </a:p>
          <a:p>
            <a:r>
              <a:rPr lang="es-PE" dirty="0"/>
              <a:t>&lt;/</a:t>
            </a:r>
            <a:r>
              <a:rPr lang="es-PE" dirty="0" err="1"/>
              <a:t>body</a:t>
            </a:r>
            <a:r>
              <a:rPr lang="es-PE" dirty="0"/>
              <a:t>&gt;</a:t>
            </a:r>
          </a:p>
          <a:p>
            <a:r>
              <a:rPr lang="es-PE" dirty="0"/>
              <a:t>&lt;/</a:t>
            </a:r>
            <a:r>
              <a:rPr lang="es-PE" dirty="0" err="1"/>
              <a:t>html</a:t>
            </a:r>
            <a:r>
              <a:rPr lang="es-PE" dirty="0"/>
              <a:t>&gt;</a:t>
            </a:r>
          </a:p>
        </p:txBody>
      </p:sp>
    </p:spTree>
    <p:extLst>
      <p:ext uri="{BB962C8B-B14F-4D97-AF65-F5344CB8AC3E}">
        <p14:creationId xmlns:p14="http://schemas.microsoft.com/office/powerpoint/2010/main" val="306639212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542</TotalTime>
  <Words>255</Words>
  <Application>Microsoft Office PowerPoint</Application>
  <PresentationFormat>Panorámica</PresentationFormat>
  <Paragraphs>107</Paragraphs>
  <Slides>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9</vt:i4>
      </vt:variant>
    </vt:vector>
  </HeadingPairs>
  <TitlesOfParts>
    <vt:vector size="13" baseType="lpstr">
      <vt:lpstr>Arial</vt:lpstr>
      <vt:lpstr>Calibri</vt:lpstr>
      <vt:lpstr>Calibri Light</vt:lpstr>
      <vt:lpstr>Tema de Office</vt:lpstr>
      <vt:lpstr>Hipervínculos html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Hipervínculos html</dc:title>
  <dc:creator>User</dc:creator>
  <cp:lastModifiedBy>User</cp:lastModifiedBy>
  <cp:revision>15</cp:revision>
  <dcterms:created xsi:type="dcterms:W3CDTF">2022-06-22T19:30:33Z</dcterms:created>
  <dcterms:modified xsi:type="dcterms:W3CDTF">2022-06-28T02:13:35Z</dcterms:modified>
</cp:coreProperties>
</file>