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1548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77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2096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4607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57513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746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4119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2127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389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201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3584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400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366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122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059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193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9963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D95A2-A4DC-4069-87B1-D2E6CCB7EFC1}" type="datetimeFigureOut">
              <a:rPr lang="es-PE" smtClean="0"/>
              <a:t>18/11/2021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080B2-1B24-4331-A8D3-EF1E262D73E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5010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  <p:sldLayoutId id="214748400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775AF0-106A-4B4C-8371-2DAF59209C0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345634" y="0"/>
            <a:ext cx="7169427" cy="2387601"/>
          </a:xfrm>
        </p:spPr>
        <p:txBody>
          <a:bodyPr>
            <a:noAutofit/>
          </a:bodyPr>
          <a:lstStyle/>
          <a:p>
            <a:r>
              <a:rPr lang="es-MX" sz="7200" dirty="0">
                <a:solidFill>
                  <a:schemeClr val="accent1"/>
                </a:solidFill>
              </a:rPr>
              <a:t>LOS PANDAS </a:t>
            </a:r>
            <a:endParaRPr lang="es-PE" sz="7200" dirty="0">
              <a:solidFill>
                <a:schemeClr val="accent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37FB8B6-EFC7-4D35-9054-B78DAC17F663}"/>
              </a:ext>
            </a:extLst>
          </p:cNvPr>
          <p:cNvSpPr txBox="1"/>
          <p:nvPr/>
        </p:nvSpPr>
        <p:spPr>
          <a:xfrm>
            <a:off x="2676939" y="1716172"/>
            <a:ext cx="97204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chemeClr val="accent1"/>
                </a:solidFill>
              </a:rPr>
              <a:t>ALUMNO: JUAN DIEGO SEBASTIÁN CORONEL VERDEQUER</a:t>
            </a:r>
            <a:endParaRPr lang="es-PE" sz="3200" dirty="0">
              <a:solidFill>
                <a:schemeClr val="accent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195A440-C6D2-4DE6-8F24-13B122EDF362}"/>
              </a:ext>
            </a:extLst>
          </p:cNvPr>
          <p:cNvSpPr txBox="1"/>
          <p:nvPr/>
        </p:nvSpPr>
        <p:spPr>
          <a:xfrm>
            <a:off x="2809460" y="2906790"/>
            <a:ext cx="5194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chemeClr val="accent1"/>
                </a:solidFill>
              </a:rPr>
              <a:t>GRADO: 3° GRADO B </a:t>
            </a:r>
            <a:endParaRPr lang="es-PE" sz="3200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B3B2554-7FED-4209-9C48-22ADDD2AD5B5}"/>
              </a:ext>
            </a:extLst>
          </p:cNvPr>
          <p:cNvSpPr txBox="1"/>
          <p:nvPr/>
        </p:nvSpPr>
        <p:spPr>
          <a:xfrm>
            <a:off x="2809460" y="3691620"/>
            <a:ext cx="6811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chemeClr val="accent1"/>
                </a:solidFill>
              </a:rPr>
              <a:t>CLASE: CIENCIA Y TEGNOLOGIA  </a:t>
            </a:r>
            <a:endParaRPr lang="es-PE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69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5B295CC-9A5A-4F16-A9B1-7CEF626CB5C2}"/>
              </a:ext>
            </a:extLst>
          </p:cNvPr>
          <p:cNvSpPr txBox="1"/>
          <p:nvPr/>
        </p:nvSpPr>
        <p:spPr>
          <a:xfrm>
            <a:off x="3498574" y="927652"/>
            <a:ext cx="8044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>
                <a:solidFill>
                  <a:schemeClr val="accent1"/>
                </a:solidFill>
              </a:rPr>
              <a:t>DESCRIPCION</a:t>
            </a:r>
            <a:r>
              <a:rPr lang="es-MX" sz="6000" dirty="0"/>
              <a:t> </a:t>
            </a:r>
            <a:endParaRPr lang="es-PE" sz="60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8BA634A-C87E-46E8-8F90-15B26218A26E}"/>
              </a:ext>
            </a:extLst>
          </p:cNvPr>
          <p:cNvSpPr txBox="1"/>
          <p:nvPr/>
        </p:nvSpPr>
        <p:spPr>
          <a:xfrm>
            <a:off x="2133600" y="2345635"/>
            <a:ext cx="88789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chemeClr val="accent1"/>
                </a:solidFill>
              </a:rPr>
              <a:t>El oso panda, también conocido como panda gigante, es un mamífero omnívoro caracterizado por su coloración en blanco y negro y su afición al bambú. En la cultura china es llamado oso-gato debido a la forma pequeña y alargada de sus ojos, similar a la de estos felinos.</a:t>
            </a:r>
          </a:p>
        </p:txBody>
      </p:sp>
    </p:spTree>
    <p:extLst>
      <p:ext uri="{BB962C8B-B14F-4D97-AF65-F5344CB8AC3E}">
        <p14:creationId xmlns:p14="http://schemas.microsoft.com/office/powerpoint/2010/main" val="2900787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BF263A9-3857-4A67-9785-BB8894C3ED48}"/>
              </a:ext>
            </a:extLst>
          </p:cNvPr>
          <p:cNvSpPr txBox="1"/>
          <p:nvPr/>
        </p:nvSpPr>
        <p:spPr>
          <a:xfrm>
            <a:off x="4002157" y="450573"/>
            <a:ext cx="6453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6000" dirty="0">
                <a:solidFill>
                  <a:schemeClr val="accent1"/>
                </a:solidFill>
              </a:rPr>
              <a:t>ALIMENTACION</a:t>
            </a:r>
            <a:r>
              <a:rPr lang="es-PE" sz="6000" dirty="0"/>
              <a:t> 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5D7569D-7051-44B5-A7AD-EF18F981051F}"/>
              </a:ext>
            </a:extLst>
          </p:cNvPr>
          <p:cNvSpPr txBox="1"/>
          <p:nvPr/>
        </p:nvSpPr>
        <p:spPr>
          <a:xfrm>
            <a:off x="1152939" y="1705714"/>
            <a:ext cx="1033669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4800" dirty="0">
                <a:solidFill>
                  <a:schemeClr val="accent1"/>
                </a:solidFill>
              </a:rPr>
              <a:t>Deben comer entre 26 y 84 libras (12 y 38 kg) de bambú cada día, una increíble labor para la cual usan los alargados huesos de sus muñecas como si fueran dedos pulgares.</a:t>
            </a:r>
            <a:endParaRPr lang="es-PE" sz="4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34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7E1F781-8851-4DB5-9ACE-667E665E92A7}"/>
              </a:ext>
            </a:extLst>
          </p:cNvPr>
          <p:cNvSpPr txBox="1"/>
          <p:nvPr/>
        </p:nvSpPr>
        <p:spPr>
          <a:xfrm>
            <a:off x="3697356" y="397566"/>
            <a:ext cx="66658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>
                <a:solidFill>
                  <a:schemeClr val="accent1"/>
                </a:solidFill>
              </a:rPr>
              <a:t>REPRODUCCION</a:t>
            </a:r>
            <a:r>
              <a:rPr lang="es-MX" sz="6000" dirty="0"/>
              <a:t> </a:t>
            </a:r>
            <a:endParaRPr lang="es-PE" sz="6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424424C-9376-4E4F-9E19-30385B6C9260}"/>
              </a:ext>
            </a:extLst>
          </p:cNvPr>
          <p:cNvSpPr txBox="1"/>
          <p:nvPr/>
        </p:nvSpPr>
        <p:spPr>
          <a:xfrm>
            <a:off x="1861931" y="1567214"/>
            <a:ext cx="960782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4000" dirty="0">
                <a:solidFill>
                  <a:schemeClr val="accent1"/>
                </a:solidFill>
              </a:rPr>
              <a:t>Se aparean en la primavera y las crías nacen a finales del invierno. La hembra pare entre uno y dos oseznos (100-160 gramos). El periodo de gestación es de cinco meses (122 a 163 días) aproximadamente. Las crías permanecen con la madre hasta los 18 meses de edad.</a:t>
            </a:r>
          </a:p>
        </p:txBody>
      </p:sp>
    </p:spTree>
    <p:extLst>
      <p:ext uri="{BB962C8B-B14F-4D97-AF65-F5344CB8AC3E}">
        <p14:creationId xmlns:p14="http://schemas.microsoft.com/office/powerpoint/2010/main" val="2434047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A5D1ACD-514C-4748-9AA7-8F939110F449}"/>
              </a:ext>
            </a:extLst>
          </p:cNvPr>
          <p:cNvSpPr txBox="1"/>
          <p:nvPr/>
        </p:nvSpPr>
        <p:spPr>
          <a:xfrm>
            <a:off x="3339548" y="132521"/>
            <a:ext cx="854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600" dirty="0">
                <a:solidFill>
                  <a:schemeClr val="accent1"/>
                </a:solidFill>
              </a:rPr>
              <a:t>VIVEN</a:t>
            </a:r>
            <a:r>
              <a:rPr lang="es-MX" dirty="0">
                <a:solidFill>
                  <a:schemeClr val="accent1"/>
                </a:solidFill>
              </a:rPr>
              <a:t> </a:t>
            </a:r>
            <a:endParaRPr lang="es-PE" dirty="0">
              <a:solidFill>
                <a:schemeClr val="accent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FD0F95-0849-4D3F-822B-5C26C667CFF5}"/>
              </a:ext>
            </a:extLst>
          </p:cNvPr>
          <p:cNvSpPr txBox="1"/>
          <p:nvPr/>
        </p:nvSpPr>
        <p:spPr>
          <a:xfrm>
            <a:off x="1139686" y="2727792"/>
            <a:ext cx="936928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4800" dirty="0">
                <a:solidFill>
                  <a:schemeClr val="accent1"/>
                </a:solidFill>
              </a:rPr>
              <a:t>Los pandas viven principalmente en bosques de bambú, en lo alto de las montañas del oeste de China</a:t>
            </a:r>
            <a:endParaRPr lang="es-PE" sz="4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133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AF48000-FC6B-4A18-BD90-AC5B3B0FA383}"/>
              </a:ext>
            </a:extLst>
          </p:cNvPr>
          <p:cNvSpPr txBox="1"/>
          <p:nvPr/>
        </p:nvSpPr>
        <p:spPr>
          <a:xfrm>
            <a:off x="1050877" y="1542197"/>
            <a:ext cx="108909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>
                <a:solidFill>
                  <a:schemeClr val="accent1"/>
                </a:solidFill>
              </a:rPr>
              <a:t>GRACIAS POR SU ANTENCION </a:t>
            </a:r>
            <a:endParaRPr lang="es-PE" sz="8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17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Estela de condensación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571</TotalTime>
  <Words>192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Estela de condensación</vt:lpstr>
      <vt:lpstr>LOS PANDAS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PANDAS </dc:title>
  <dc:creator>Usuario</dc:creator>
  <cp:lastModifiedBy>Usuario</cp:lastModifiedBy>
  <cp:revision>4</cp:revision>
  <dcterms:created xsi:type="dcterms:W3CDTF">2021-11-02T15:14:19Z</dcterms:created>
  <dcterms:modified xsi:type="dcterms:W3CDTF">2021-11-18T17:35:32Z</dcterms:modified>
</cp:coreProperties>
</file>