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2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855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40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058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21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58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26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02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2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50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20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40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86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36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7BCE-3D82-42D4-A9DF-FA5284A0D670}" type="datetimeFigureOut">
              <a:rPr lang="es-PE" smtClean="0"/>
              <a:t>01/08/2021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2D6C3A-9CB3-4903-9D07-842901A1A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umJkLFUTI" TargetMode="External"/><Relationship Id="rId2" Type="http://schemas.openxmlformats.org/officeDocument/2006/relationships/hyperlink" Target="https://www.youtube.com/watch?v=GsDi5T9Zu_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iVawRskM6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276" y="2125684"/>
            <a:ext cx="5866412" cy="3146962"/>
          </a:xfrm>
        </p:spPr>
        <p:txBody>
          <a:bodyPr>
            <a:normAutofit/>
          </a:bodyPr>
          <a:lstStyle/>
          <a:p>
            <a:pPr algn="just"/>
            <a:r>
              <a:rPr lang="es-PE" dirty="0" smtClean="0"/>
              <a:t>NOMBRE: </a:t>
            </a:r>
            <a:r>
              <a:rPr lang="es-PE" dirty="0"/>
              <a:t>K</a:t>
            </a:r>
            <a:r>
              <a:rPr lang="es-PE" dirty="0" smtClean="0"/>
              <a:t>evin </a:t>
            </a:r>
            <a:r>
              <a:rPr lang="es-PE" dirty="0"/>
              <a:t>P</a:t>
            </a:r>
            <a:r>
              <a:rPr lang="es-PE" dirty="0" smtClean="0"/>
              <a:t>erez </a:t>
            </a:r>
            <a:r>
              <a:rPr lang="es-PE" dirty="0"/>
              <a:t>M</a:t>
            </a:r>
            <a:r>
              <a:rPr lang="es-PE" dirty="0" smtClean="0"/>
              <a:t>enes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CURSO: COMUNICACIÓN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PROFESOR: SANTA MARIA JUAREZ, ARMANDO</a:t>
            </a:r>
          </a:p>
          <a:p>
            <a:pPr algn="just"/>
            <a:endParaRPr lang="es-PE" dirty="0"/>
          </a:p>
          <a:p>
            <a:pPr algn="just"/>
            <a:r>
              <a:rPr lang="es-PE" dirty="0" smtClean="0"/>
              <a:t>GRADO: 3ero “B”</a:t>
            </a:r>
          </a:p>
          <a:p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4952011" y="558141"/>
            <a:ext cx="219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CARATULA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62010" y="6078187"/>
            <a:ext cx="3323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Fecha:11/07/2021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97" y="1353787"/>
            <a:ext cx="2595668" cy="40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1891" y="2045525"/>
            <a:ext cx="10827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REALIDAD LINGÜÍSTICA NACIONAL.</a:t>
            </a:r>
            <a:endParaRPr lang="es-P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54" y="456706"/>
            <a:ext cx="5175716" cy="1231075"/>
          </a:xfrm>
        </p:spPr>
        <p:txBody>
          <a:bodyPr>
            <a:normAutofit fontScale="90000"/>
          </a:bodyPr>
          <a:lstStyle/>
          <a:p>
            <a:pPr algn="just"/>
            <a:r>
              <a:rPr lang="es-PE" dirty="0"/>
              <a:t>¿</a:t>
            </a:r>
            <a:r>
              <a:rPr lang="es-PE" dirty="0" smtClean="0"/>
              <a:t>EXISTE LA DISCRIMINACIÓN LINGÜÍSTICA?</a:t>
            </a: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784954" y="1687781"/>
            <a:ext cx="478575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/>
              <a:t>Si existe la discriminación lingüística en el Perú, esta asociada a la clase o al contexto cultural de la persona y esta se ha manifestado de diferentes maneras, especialmente hacia los quechua hablantes y las lenguas indígenas, existen demasiadas evidencias de como la gente “de la ciudad” discrimina a las distintas lenguas indígenas. Por el simple hecho que no comparten la gramática, la pronunciación, el habla y otros factores.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1448790"/>
            <a:ext cx="4679373" cy="350767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11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82184" y="550223"/>
            <a:ext cx="6900608" cy="12058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PE" dirty="0" smtClean="0"/>
              <a:t>DIALECTOS (PRONUNCIONACIÓN</a:t>
            </a:r>
            <a:r>
              <a:rPr lang="es-PE" dirty="0"/>
              <a:t>, GRAMATICA Y </a:t>
            </a:r>
            <a:r>
              <a:rPr lang="es-PE" dirty="0" smtClean="0"/>
              <a:t>HABLA.)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975702" y="2313950"/>
            <a:ext cx="49990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/>
              <a:t>Dialecto: Variedad de una lengua que se habla en un determinado territorio</a:t>
            </a:r>
            <a:r>
              <a:rPr lang="es-PE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Existe muchas lenguas originarias en el Perú exactamente 47 y con esto muchos dialectos que provienen  de diferentes ciudades , pueblos y lugares.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Ejemplos: Los ciudadanos de Lima tienen distinta pronunciación que Las personas que viven en Cusco y viceversa.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Estas también son discriminadas fuertemente.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56" y="2413287"/>
            <a:ext cx="4566808" cy="247044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994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84953" y="456706"/>
            <a:ext cx="6332819" cy="12310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PE" dirty="0" smtClean="0"/>
              <a:t>VARIEDADES ADQUISICIONALES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784953" y="1441114"/>
            <a:ext cx="499907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 smtClean="0"/>
              <a:t>Existen </a:t>
            </a:r>
            <a:r>
              <a:rPr lang="es-PE" dirty="0"/>
              <a:t>muchas personas que han aprendido el castellano como su segunda lengua y lo hablan de manera particular a causa de su lengua materna y de su propia creatividad</a:t>
            </a:r>
            <a:r>
              <a:rPr lang="es-PE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PE" dirty="0"/>
              <a:t>Por ejemplo, los extranjeros que viven en el Perú tienen diferentes </a:t>
            </a:r>
            <a:r>
              <a:rPr lang="es-PE" dirty="0" smtClean="0"/>
              <a:t>acentos: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Japoneses, Chinos, Franceses, Belgas , etc.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Normalmente tienden a equivocarse en la pronunciación de la ERRE.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3" y="1316423"/>
            <a:ext cx="5101938" cy="4907469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109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84953" y="456706"/>
            <a:ext cx="4036429" cy="6966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PE" dirty="0" smtClean="0"/>
              <a:t>LENGUA ESTANDAR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660263" y="1620982"/>
            <a:ext cx="53249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/>
              <a:t>Se le conoce como lengua estándar como la lengua que se usa como modelo de uso “correcto” tanto gramáticamente como habla</a:t>
            </a:r>
            <a:r>
              <a:rPr lang="es-PE" dirty="0" smtClean="0"/>
              <a:t>. </a:t>
            </a:r>
            <a:r>
              <a:rPr lang="es-PE" dirty="0"/>
              <a:t> es una variedad ampliamente difundida, y en general entendida por todos los hablantes de la </a:t>
            </a:r>
            <a:r>
              <a:rPr lang="es-PE" b="1" dirty="0"/>
              <a:t>lengua</a:t>
            </a:r>
            <a:r>
              <a:rPr lang="es-PE" dirty="0"/>
              <a:t>, frecuentemente es la forma usada en la educación </a:t>
            </a:r>
            <a:r>
              <a:rPr lang="es-PE" dirty="0" smtClean="0"/>
              <a:t>formal. 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Aquellas </a:t>
            </a:r>
            <a:r>
              <a:rPr lang="es-PE" dirty="0"/>
              <a:t>personas que impone una lengua estándar son los grupos de poder económico y político</a:t>
            </a:r>
            <a:r>
              <a:rPr lang="es-PE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PE" dirty="0"/>
          </a:p>
          <a:p>
            <a:pPr algn="just">
              <a:lnSpc>
                <a:spcPct val="150000"/>
              </a:lnSpc>
            </a:pP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75" y="1996232"/>
            <a:ext cx="4959268" cy="316805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1402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84953" y="456706"/>
            <a:ext cx="4036429" cy="6966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PE" dirty="0" smtClean="0"/>
              <a:t>REFLEXIONO: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649872" y="1364188"/>
            <a:ext cx="59795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/>
              <a:t>En palabras del historiador Juan José Vega: “Los peruanos somos, pues, de tipos étnicos que cubren todos los continentes del planeta y de todas las mezclas de ellos derivadas. Pero además, participamos de distintas culturas y poseemos muchas características propias y diferentes según sectores. Pero esta variedad no es un mal, como muchos creen; es nuestra mayor riqueza, es una bendición</a:t>
            </a:r>
            <a:r>
              <a:rPr lang="es-PE" dirty="0" smtClean="0"/>
              <a:t>”.</a:t>
            </a:r>
          </a:p>
          <a:p>
            <a:pPr algn="just">
              <a:lnSpc>
                <a:spcPct val="150000"/>
              </a:lnSpc>
            </a:pPr>
            <a:r>
              <a:rPr lang="es-PE" dirty="0" smtClean="0"/>
              <a:t>No tomemos las diferentes culturas y lenguas como una carga o un mal, al contrario, deberíamos sentirnos orgullosos de poder compartir y aprender de las demás culturas.</a:t>
            </a:r>
            <a:endParaRPr lang="es-PE" dirty="0"/>
          </a:p>
          <a:p>
            <a:pPr algn="just">
              <a:lnSpc>
                <a:spcPct val="150000"/>
              </a:lnSpc>
            </a:pP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22" y="1756064"/>
            <a:ext cx="4791125" cy="35952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5516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754280" y="539833"/>
            <a:ext cx="4036429" cy="6966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PE" dirty="0" smtClean="0"/>
              <a:t>REFERENCIAS: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3122909" y="1963882"/>
            <a:ext cx="53249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hlinkClick r:id="rId2"/>
              </a:rPr>
              <a:t>https://</a:t>
            </a:r>
            <a:r>
              <a:rPr lang="es-PE" dirty="0" smtClean="0">
                <a:hlinkClick r:id="rId2"/>
              </a:rPr>
              <a:t>www.youtube.com/watch?v=GsDi5T9Zu_A</a:t>
            </a:r>
            <a:endParaRPr lang="es-PE" dirty="0" smtClean="0"/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hlinkClick r:id="rId3"/>
              </a:rPr>
              <a:t>https://</a:t>
            </a:r>
            <a:r>
              <a:rPr lang="es-PE" dirty="0" smtClean="0">
                <a:hlinkClick r:id="rId3"/>
              </a:rPr>
              <a:t>www.youtube.com/watch?v=MmumJkLFUTI</a:t>
            </a:r>
            <a:endParaRPr lang="es-PE" dirty="0"/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hlinkClick r:id="rId4"/>
              </a:rPr>
              <a:t>https://</a:t>
            </a:r>
            <a:r>
              <a:rPr lang="es-PE" dirty="0" smtClean="0">
                <a:hlinkClick r:id="rId4"/>
              </a:rPr>
              <a:t>www.youtube.com/watch?v=wiVawRskM6I</a:t>
            </a:r>
            <a:endParaRPr lang="es-PE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/>
              <a:t>APUNTES </a:t>
            </a:r>
            <a:r>
              <a:rPr lang="es-PE" dirty="0" smtClean="0"/>
              <a:t>DEL CUADERNO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/>
              <a:t>MODULO DE COMUNICACIÓN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PE" dirty="0"/>
          </a:p>
          <a:p>
            <a:pPr algn="just">
              <a:lnSpc>
                <a:spcPct val="150000"/>
              </a:lnSpc>
            </a:pP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649761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834</TotalTime>
  <Words>397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¿EXISTE LA DISCRIMINACIÓN LINGÜÍSTICA?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Invitado</dc:creator>
  <cp:lastModifiedBy>Invitado</cp:lastModifiedBy>
  <cp:revision>26</cp:revision>
  <dcterms:created xsi:type="dcterms:W3CDTF">2021-04-12T22:11:16Z</dcterms:created>
  <dcterms:modified xsi:type="dcterms:W3CDTF">2021-08-02T04:35:37Z</dcterms:modified>
</cp:coreProperties>
</file>