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2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2E6ED65-3EB4-4351-9F9D-EDD2120F4225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BBADE55-28CD-4F61-9CB8-44F38E6988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6195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ED65-3EB4-4351-9F9D-EDD2120F4225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E55-28CD-4F61-9CB8-44F38E6988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750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2E6ED65-3EB4-4351-9F9D-EDD2120F4225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BBADE55-28CD-4F61-9CB8-44F38E6988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498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2E6ED65-3EB4-4351-9F9D-EDD2120F4225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BBADE55-28CD-4F61-9CB8-44F38E698841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0962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2E6ED65-3EB4-4351-9F9D-EDD2120F4225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BBADE55-28CD-4F61-9CB8-44F38E6988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6918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ED65-3EB4-4351-9F9D-EDD2120F4225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E55-28CD-4F61-9CB8-44F38E6988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21271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ED65-3EB4-4351-9F9D-EDD2120F4225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E55-28CD-4F61-9CB8-44F38E6988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01339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ED65-3EB4-4351-9F9D-EDD2120F4225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E55-28CD-4F61-9CB8-44F38E6988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0117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2E6ED65-3EB4-4351-9F9D-EDD2120F4225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BBADE55-28CD-4F61-9CB8-44F38E6988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684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ED65-3EB4-4351-9F9D-EDD2120F4225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E55-28CD-4F61-9CB8-44F38E6988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7097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2E6ED65-3EB4-4351-9F9D-EDD2120F4225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BBADE55-28CD-4F61-9CB8-44F38E6988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162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ED65-3EB4-4351-9F9D-EDD2120F4225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E55-28CD-4F61-9CB8-44F38E6988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4155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ED65-3EB4-4351-9F9D-EDD2120F4225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E55-28CD-4F61-9CB8-44F38E6988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5728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ED65-3EB4-4351-9F9D-EDD2120F4225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E55-28CD-4F61-9CB8-44F38E6988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780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ED65-3EB4-4351-9F9D-EDD2120F4225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E55-28CD-4F61-9CB8-44F38E6988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0346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ED65-3EB4-4351-9F9D-EDD2120F4225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E55-28CD-4F61-9CB8-44F38E6988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409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ED65-3EB4-4351-9F9D-EDD2120F4225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ADE55-28CD-4F61-9CB8-44F38E6988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757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6ED65-3EB4-4351-9F9D-EDD2120F4225}" type="datetimeFigureOut">
              <a:rPr lang="es-ES" smtClean="0"/>
              <a:t>26/11/2023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ADE55-28CD-4F61-9CB8-44F38E6988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79376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4A054A-7DB3-9CA0-17C3-98C4B00D3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0994" y="1356851"/>
            <a:ext cx="11253019" cy="984044"/>
          </a:xfrm>
        </p:spPr>
        <p:txBody>
          <a:bodyPr>
            <a:normAutofit/>
          </a:bodyPr>
          <a:lstStyle/>
          <a:p>
            <a:r>
              <a:rPr lang="es-ES" dirty="0">
                <a:latin typeface="Algerian" panose="04020705040A02060702" pitchFamily="82" charset="0"/>
              </a:rPr>
              <a:t>LA INTELIGENCIA ARTIFICIAL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4636145-8889-884B-86CA-0B5C5ADD2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0994" y="2664132"/>
            <a:ext cx="7418440" cy="1529735"/>
          </a:xfrm>
        </p:spPr>
        <p:txBody>
          <a:bodyPr>
            <a:normAutofit/>
          </a:bodyPr>
          <a:lstStyle/>
          <a:p>
            <a:r>
              <a:rPr lang="es-ES" sz="2800" b="1" dirty="0">
                <a:latin typeface="Abadi" panose="020B0604020104020204" pitchFamily="34" charset="0"/>
              </a:rPr>
              <a:t>ALUMNO: FERNANDO MATÍAS TENORIO PÉREZ</a:t>
            </a:r>
          </a:p>
          <a:p>
            <a:r>
              <a:rPr lang="es-ES" sz="2800" b="1" dirty="0">
                <a:latin typeface="Abadi" panose="020B0604020104020204" pitchFamily="34" charset="0"/>
              </a:rPr>
              <a:t>CURSO: COMUNICACIÓN</a:t>
            </a:r>
          </a:p>
          <a:p>
            <a:r>
              <a:rPr lang="es-ES" sz="2800" b="1" dirty="0">
                <a:latin typeface="Abadi" panose="020B0604020104020204" pitchFamily="34" charset="0"/>
              </a:rPr>
              <a:t>GRADO Y SECCIÓN: 6“B”</a:t>
            </a:r>
          </a:p>
        </p:txBody>
      </p:sp>
    </p:spTree>
    <p:extLst>
      <p:ext uri="{BB962C8B-B14F-4D97-AF65-F5344CB8AC3E}">
        <p14:creationId xmlns:p14="http://schemas.microsoft.com/office/powerpoint/2010/main" val="3335677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113401-1111-3F63-BC47-A650FE3B4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930013" y="1118334"/>
            <a:ext cx="8610600" cy="1293028"/>
          </a:xfrm>
        </p:spPr>
        <p:txBody>
          <a:bodyPr/>
          <a:lstStyle/>
          <a:p>
            <a:r>
              <a:rPr lang="es-ES" dirty="0"/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10FA48-CCC0-0454-582B-73BF82F6B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8799"/>
            <a:ext cx="10515600" cy="1325563"/>
          </a:xfrm>
        </p:spPr>
        <p:txBody>
          <a:bodyPr>
            <a:normAutofit/>
          </a:bodyPr>
          <a:lstStyle/>
          <a:p>
            <a:r>
              <a:rPr lang="es-ES" sz="2800" b="1" dirty="0"/>
              <a:t>La inteligencia artificial intenta comprender el comportamiento de entidades inteligentes y se esfuerza en construir máquinas inteligentes.</a:t>
            </a:r>
          </a:p>
        </p:txBody>
      </p:sp>
    </p:spTree>
    <p:extLst>
      <p:ext uri="{BB962C8B-B14F-4D97-AF65-F5344CB8AC3E}">
        <p14:creationId xmlns:p14="http://schemas.microsoft.com/office/powerpoint/2010/main" val="1765463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5F4B55-4A14-1111-8052-D929095D6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62748" y="901532"/>
            <a:ext cx="8610600" cy="1293028"/>
          </a:xfrm>
        </p:spPr>
        <p:txBody>
          <a:bodyPr/>
          <a:lstStyle/>
          <a:p>
            <a:r>
              <a:rPr lang="es-ES" dirty="0"/>
              <a:t>Antecedentes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8A80C3-B476-B206-CE88-0856ADF71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b="1" dirty="0"/>
              <a:t>Como en cualquier otra rama del saber, existen multitud de circunstancias a lo largo de la historia que han conducido a la situación actual.</a:t>
            </a:r>
          </a:p>
        </p:txBody>
      </p:sp>
    </p:spTree>
    <p:extLst>
      <p:ext uri="{BB962C8B-B14F-4D97-AF65-F5344CB8AC3E}">
        <p14:creationId xmlns:p14="http://schemas.microsoft.com/office/powerpoint/2010/main" val="1900898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66B4E-EB6E-24A5-35DB-8D71E4D98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399071" y="803428"/>
            <a:ext cx="8610600" cy="1293028"/>
          </a:xfrm>
        </p:spPr>
        <p:txBody>
          <a:bodyPr/>
          <a:lstStyle/>
          <a:p>
            <a:r>
              <a:rPr lang="es-ES" dirty="0"/>
              <a:t>¿Qué es la IA?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D4B03D-027B-D49D-FB74-184B1D700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b="1" dirty="0"/>
              <a:t>Es la rama de la ciencia de la computación que se ocupa de la automatización de la conducta inteligente.</a:t>
            </a:r>
          </a:p>
          <a:p>
            <a:pPr marL="0" indent="0">
              <a:buNone/>
            </a:pPr>
            <a:endParaRPr lang="es-ES" sz="3200" b="1" dirty="0"/>
          </a:p>
          <a:p>
            <a:endParaRPr lang="es-ES" sz="3200" b="1" dirty="0"/>
          </a:p>
          <a:p>
            <a:r>
              <a:rPr lang="es-ES" sz="3200" b="1" dirty="0"/>
              <a:t>“Es la ciencia e ingenio de hacer máquinas inteligentes, especialmente hacer programas de cómputo inteligentes.</a:t>
            </a:r>
          </a:p>
        </p:txBody>
      </p:sp>
    </p:spTree>
    <p:extLst>
      <p:ext uri="{BB962C8B-B14F-4D97-AF65-F5344CB8AC3E}">
        <p14:creationId xmlns:p14="http://schemas.microsoft.com/office/powerpoint/2010/main" val="3191156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D3CAE7-BB2A-821F-0364-BC4DE913F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71716" y="901532"/>
            <a:ext cx="8610600" cy="1293028"/>
          </a:xfrm>
        </p:spPr>
        <p:txBody>
          <a:bodyPr/>
          <a:lstStyle/>
          <a:p>
            <a:r>
              <a:rPr lang="es-ES" dirty="0"/>
              <a:t>El creador de la IA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FF0C404-DBFA-A804-9F81-AC740BD65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b="1" dirty="0"/>
              <a:t>El inglés ALAN TURING (1912-1954) durante los años de la segunda guerra mundial, TURING colaboró en el diseño de una máquina llamada “LA BOMBA”.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7E27689A-C5C7-6DE6-EA1B-F1D981D35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353" y="3429000"/>
            <a:ext cx="3225596" cy="3225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0000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BB1450-2A5E-5696-986B-FBDFDADAD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82878" y="1273191"/>
            <a:ext cx="8610600" cy="1293028"/>
          </a:xfrm>
        </p:spPr>
        <p:txBody>
          <a:bodyPr/>
          <a:lstStyle/>
          <a:p>
            <a:r>
              <a:rPr lang="es-ES" dirty="0"/>
              <a:t>El objetivo de la 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FDDB00-14B1-A4E1-58F8-2354682CA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7522" y="2853813"/>
            <a:ext cx="10820400" cy="2097221"/>
          </a:xfrm>
        </p:spPr>
        <p:txBody>
          <a:bodyPr>
            <a:normAutofit lnSpcReduction="10000"/>
          </a:bodyPr>
          <a:lstStyle/>
          <a:p>
            <a:r>
              <a:rPr lang="es-ES" sz="3200" b="1" dirty="0"/>
              <a:t>Desarrollar una máquina inteligente capaz de aprender a través de la experiencia.</a:t>
            </a:r>
          </a:p>
          <a:p>
            <a:endParaRPr lang="es-ES" sz="3200" b="1" dirty="0"/>
          </a:p>
          <a:p>
            <a:r>
              <a:rPr lang="es-ES" sz="3200" b="1" dirty="0"/>
              <a:t>Elevar el coeficiente intelectual de las máquinas.</a:t>
            </a:r>
          </a:p>
        </p:txBody>
      </p:sp>
    </p:spTree>
    <p:extLst>
      <p:ext uri="{BB962C8B-B14F-4D97-AF65-F5344CB8AC3E}">
        <p14:creationId xmlns:p14="http://schemas.microsoft.com/office/powerpoint/2010/main" val="3119845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4E0623-40B3-F187-825E-942AFEA05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864460">
            <a:off x="838200" y="365125"/>
            <a:ext cx="10813026" cy="6183159"/>
          </a:xfrm>
        </p:spPr>
        <p:txBody>
          <a:bodyPr>
            <a:noAutofit/>
          </a:bodyPr>
          <a:lstStyle/>
          <a:p>
            <a:r>
              <a:rPr lang="es-ES" sz="14900" dirty="0"/>
              <a:t>GRACIAS… TOTALES</a:t>
            </a:r>
          </a:p>
        </p:txBody>
      </p:sp>
    </p:spTree>
    <p:extLst>
      <p:ext uri="{BB962C8B-B14F-4D97-AF65-F5344CB8AC3E}">
        <p14:creationId xmlns:p14="http://schemas.microsoft.com/office/powerpoint/2010/main" val="1051712858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37</TotalTime>
  <Words>173</Words>
  <Application>Microsoft Office PowerPoint</Application>
  <PresentationFormat>Panorámica</PresentationFormat>
  <Paragraphs>20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Abadi</vt:lpstr>
      <vt:lpstr>Algerian</vt:lpstr>
      <vt:lpstr>Arial</vt:lpstr>
      <vt:lpstr>Century Gothic</vt:lpstr>
      <vt:lpstr>Estela de condensación</vt:lpstr>
      <vt:lpstr>LA INTELIGENCIA ARTIFICIAL</vt:lpstr>
      <vt:lpstr>Introducción</vt:lpstr>
      <vt:lpstr>Antecedentes</vt:lpstr>
      <vt:lpstr>¿Qué es la IA?</vt:lpstr>
      <vt:lpstr>El creador de la IA</vt:lpstr>
      <vt:lpstr>El objetivo de la IA</vt:lpstr>
      <vt:lpstr>GRACIAS… TOTALES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INTELIGENCIA ARTIFICIAL</dc:title>
  <dc:creator>SONIA PEREZ</dc:creator>
  <cp:lastModifiedBy>SONIA PEREZ</cp:lastModifiedBy>
  <cp:revision>3</cp:revision>
  <dcterms:created xsi:type="dcterms:W3CDTF">2023-11-23T03:18:57Z</dcterms:created>
  <dcterms:modified xsi:type="dcterms:W3CDTF">2023-11-26T17:01:32Z</dcterms:modified>
</cp:coreProperties>
</file>