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AE7BD-030A-45C6-893A-BD78A0C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468AE5-2E7F-4D3B-B8BF-56466310F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30718-0265-402F-9046-44B99F069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BFB3EE-AD9F-43C6-ABA8-43177C19C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470785-66D8-43CF-85CE-B87C228E6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016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53E12-BBC4-4E97-A7E9-5593CEA8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111E4ED-AD77-4C33-9B43-8DD9513C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A2DCA3-9B71-4DFC-B8B2-5A9F0FE95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FED136-D30F-4408-9C3E-97554A41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28B8D3-939C-4E28-B6AF-5DCC0B09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64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2885EF-BE1F-4F32-A39D-FE7A5EB16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2B33CC-FD6C-4E9C-A9D6-785BBAF71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A6EFCD-329F-4806-A563-26DFE663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45CA58-2647-4DB4-B096-A8104882E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0248E5-D443-48E4-A915-8E188C4C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636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9F67F-D7FF-4E20-B4AA-64393F5C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4C820F-D702-48AB-A160-0C175170E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7EC4D9-ED11-4104-B61D-8C39A638C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B4220C-6484-4EB3-8004-2B0633950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B519F0-5E5B-46F7-8D04-9B5C6E8A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162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8CC3F-49F6-4C29-B2FA-C582B5B7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28FA44-D5AA-4512-81DD-EB7035CFE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0D405F-6A10-49D2-8DBC-8A91D35A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B6C84F-25A3-4526-B5C0-1106EBFB0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9B20E4-F86E-4A22-80F9-50CF31A2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583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B88A8-8C85-41E3-92A8-6FCF6165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6D21D4-9096-4D3B-A616-C05DC6A0B6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F2EC69-447F-4CE2-8767-3D0CDB041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9D456E-AA6F-4B26-894B-7E1228B64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3E2A70-1725-49E9-9655-00A015CC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F89C63-1A36-4CAD-B2B5-9D05E4FC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741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99301C-10EC-4007-83B6-2FB83F95D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A18FA5-74F3-43A7-9B4D-3F7EBB1E1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F3A915-0C4F-4A74-9AF8-470C48596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674E2A-8D95-4F8A-A5B1-15E2B5D844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A2BE45-517C-434E-94B4-1A2F2A297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8EB8593-6F9A-46D4-8DD2-0DF07686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9F656AB-0BC7-418E-BA7A-CA79A679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FADC11-8898-4A2C-AB49-2EE69171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796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2D1F-71CE-41A8-8AA2-CD40C9A2D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E12B67-FAF1-4031-AFF3-33885363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856591-70C4-4655-94DB-2862EABB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A8FC4C9-80BD-4789-A15B-4A5DBF12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863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8E695E-05A9-433C-9340-58C9899A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8FBBF9-B087-4435-A653-5CBB5B60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1376B3-F626-4C59-9EF8-00E92044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029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2D65B-DE3D-4E11-A6BA-7BF2D8E7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9CA37C-5863-4301-85A1-7C18542A3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1374FB-3664-4964-ADEC-E6982BFB6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D7EFDA-E133-4F37-AC04-1DA9CE1D2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9D7083-A640-4CF0-8E4E-C871E547B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73CB16-E0CB-4130-9A22-816C638D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9788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1D1A4-73EE-459F-9C04-29CF09EA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496192B-E33F-4EC0-BC17-F206396A1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B02084-4DBD-40B3-89A5-7EDF36895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E16FB7-6A7D-4683-9A65-19B0C9B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86EB87-17B6-417F-BB17-3B3805C1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F05C02-7987-4A6C-B553-B618DA2F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067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91DD9D-9A6E-4FBE-987F-BAA9AFE4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FD2E68-C9E4-4F63-AEA1-D2D992B72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76FC04-7576-4C2D-93AC-0987B0B08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C07D6-9990-4558-A89D-1B71755E1A64}" type="datetimeFigureOut">
              <a:rPr lang="es-PE" smtClean="0"/>
              <a:t>25/06/2023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350201-7368-4777-892F-D4F29698F0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25F10A-F032-475C-A6E0-74B4EBCBB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59F41-9FC2-4F53-BC4F-0E7CE8A6AF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66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7308FA-05C0-48C9-B6B5-A9E6496E27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PE"/>
              <a:t>World Refrigeration Day</a:t>
            </a:r>
            <a:endParaRPr lang="es-PE" dirty="0"/>
          </a:p>
        </p:txBody>
      </p:sp>
      <p:pic>
        <p:nvPicPr>
          <p:cNvPr id="1034" name="Picture 10" descr="World Refrigeration Day - Wikipedia">
            <a:extLst>
              <a:ext uri="{FF2B5EF4-FFF2-40B4-BE49-F238E27FC236}">
                <a16:creationId xmlns:a16="http://schemas.microsoft.com/office/drawing/2014/main" id="{B0A9B293-F688-4996-9AD0-C027A332A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0"/>
            <a:ext cx="2171700" cy="1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A5B18EB4-9250-4522-824D-6B69CA20D2F8}"/>
              </a:ext>
            </a:extLst>
          </p:cNvPr>
          <p:cNvSpPr txBox="1"/>
          <p:nvPr/>
        </p:nvSpPr>
        <p:spPr>
          <a:xfrm>
            <a:off x="8048625" y="5645160"/>
            <a:ext cx="61150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 err="1"/>
              <a:t>Student</a:t>
            </a:r>
            <a:r>
              <a:rPr lang="es-PE" dirty="0"/>
              <a:t>: Iker Alessandro Arbildo Suarez</a:t>
            </a:r>
          </a:p>
          <a:p>
            <a:r>
              <a:rPr lang="es-PE" dirty="0" err="1"/>
              <a:t>Section</a:t>
            </a:r>
            <a:r>
              <a:rPr lang="es-PE" dirty="0"/>
              <a:t>: 6b</a:t>
            </a:r>
          </a:p>
          <a:p>
            <a:r>
              <a:rPr lang="es-PE" dirty="0" err="1"/>
              <a:t>Teacher:Andres</a:t>
            </a:r>
            <a:r>
              <a:rPr lang="es-PE" dirty="0"/>
              <a:t> Torres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3166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9B5C43-3BC4-40CC-A01C-06E15A198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713969"/>
            <a:ext cx="10477499" cy="51440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morning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morning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am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going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Refrigeration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Day.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date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representatives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air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conditioning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refrigeration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chain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 virtual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celebration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June 26.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refrigerator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300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ago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relied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storing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groceries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basements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underwater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fresh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bacteria. Modern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refrigeration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has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revolutionized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living and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considered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essential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almost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home in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United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has at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least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refrigerator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2009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Energy.</a:t>
            </a:r>
            <a:endParaRPr lang="es-P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listening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P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97295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152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World Refrigeration Day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Refrigeration Day</dc:title>
  <dc:creator>USUARIO</dc:creator>
  <cp:lastModifiedBy>USUARIO</cp:lastModifiedBy>
  <cp:revision>2</cp:revision>
  <dcterms:created xsi:type="dcterms:W3CDTF">2023-06-20T21:47:12Z</dcterms:created>
  <dcterms:modified xsi:type="dcterms:W3CDTF">2023-06-25T15:39:49Z</dcterms:modified>
</cp:coreProperties>
</file>