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334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982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8855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9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0358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878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8698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56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095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833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253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981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351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882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133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752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346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1CF97-0E3E-4D11-B7F3-E536FDE0ADCA}" type="datetimeFigureOut">
              <a:rPr lang="es-PE" smtClean="0"/>
              <a:t>20/04/2023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CEFBE-7791-4C53-B63D-A60C146073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1557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2110" y="0"/>
            <a:ext cx="9628908" cy="886691"/>
          </a:xfrm>
        </p:spPr>
        <p:txBody>
          <a:bodyPr/>
          <a:lstStyle/>
          <a:p>
            <a:pPr algn="ctr"/>
            <a:r>
              <a:rPr lang="es-PE" sz="4400" dirty="0" smtClean="0"/>
              <a:t>El Triduo Pascual</a:t>
            </a:r>
            <a:endParaRPr lang="es-PE" sz="4400" dirty="0"/>
          </a:p>
        </p:txBody>
      </p:sp>
      <p:sp>
        <p:nvSpPr>
          <p:cNvPr id="7" name="Rectángulo 6"/>
          <p:cNvSpPr/>
          <p:nvPr/>
        </p:nvSpPr>
        <p:spPr>
          <a:xfrm>
            <a:off x="147507" y="886691"/>
            <a:ext cx="4258238" cy="58604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¿Qué es el Triduo Pascual?</a:t>
            </a:r>
          </a:p>
          <a:p>
            <a:pPr algn="ctr"/>
            <a:r>
              <a:rPr lang="es-PE" sz="1600" dirty="0" smtClean="0"/>
              <a:t>Es una celebración pascual, es más acorde con el Espíritu del Nuevo Testamento y con las tradición Cristiana Primitiva</a:t>
            </a:r>
          </a:p>
          <a:p>
            <a:pPr algn="ctr"/>
            <a:endParaRPr lang="es-PE" sz="1600" dirty="0"/>
          </a:p>
          <a:p>
            <a:pPr algn="ctr"/>
            <a:r>
              <a:rPr lang="es-PE" sz="1600" dirty="0" smtClean="0"/>
              <a:t>Evangelio:</a:t>
            </a:r>
          </a:p>
          <a:p>
            <a:pPr algn="ctr"/>
            <a:r>
              <a:rPr lang="es-PE" sz="1600" dirty="0" smtClean="0"/>
              <a:t>El Evangelio del miércoles de la segunda semana de cuaresma (Mt 20, 17-28) habla que: “Lo condenarán a muerte, lo entregarán a los gentiles para que se burlen de él, lo azoten y lo crucifiquen, para que el tercer día </a:t>
            </a:r>
            <a:r>
              <a:rPr lang="es-PE" sz="1600" dirty="0" err="1" smtClean="0"/>
              <a:t>recucite</a:t>
            </a:r>
            <a:r>
              <a:rPr lang="es-PE" sz="1600" dirty="0" smtClean="0"/>
              <a:t>”</a:t>
            </a:r>
          </a:p>
          <a:p>
            <a:pPr algn="ctr"/>
            <a:endParaRPr lang="es-PE" sz="1600" dirty="0"/>
          </a:p>
          <a:p>
            <a:pPr algn="ctr"/>
            <a:r>
              <a:rPr lang="es-PE" sz="1600" dirty="0" smtClean="0"/>
              <a:t>Importancia:</a:t>
            </a:r>
          </a:p>
          <a:p>
            <a:pPr algn="ctr"/>
            <a:r>
              <a:rPr lang="es-PE" sz="1600" dirty="0" smtClean="0"/>
              <a:t>Conmemoramos y Recordamos los misterios de nuestra salvación: La Muerte y la Resurrección de Jesús</a:t>
            </a:r>
          </a:p>
          <a:p>
            <a:pPr algn="ctr"/>
            <a:endParaRPr lang="es-PE" sz="1600" dirty="0"/>
          </a:p>
          <a:p>
            <a:pPr algn="ctr"/>
            <a:r>
              <a:rPr lang="es-PE" sz="1600" dirty="0" smtClean="0"/>
              <a:t>Enseñanza:</a:t>
            </a:r>
          </a:p>
          <a:p>
            <a:pPr algn="ctr"/>
            <a:r>
              <a:rPr lang="es-PE" sz="1600" dirty="0" smtClean="0"/>
              <a:t>Nos enseña a que “NUNCA SEREMOS ABANDONADOS EN LAS PRUEBAS DE LA VIDA”.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767" y="886691"/>
            <a:ext cx="6351854" cy="252214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412181" y="6179126"/>
            <a:ext cx="4682837" cy="5680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Responsable: Edgar G. Uriarte Vallejos</a:t>
            </a:r>
            <a:endParaRPr lang="es-PE" dirty="0"/>
          </a:p>
        </p:txBody>
      </p:sp>
      <p:pic>
        <p:nvPicPr>
          <p:cNvPr id="1028" name="Picture 4" descr="Jueves Santo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13" y="3487176"/>
            <a:ext cx="2548502" cy="16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383" y="3551713"/>
            <a:ext cx="2677738" cy="1487632"/>
          </a:xfrm>
          <a:prstGeom prst="rect">
            <a:avLst/>
          </a:prstGeom>
        </p:spPr>
      </p:pic>
      <p:pic>
        <p:nvPicPr>
          <p:cNvPr id="1032" name="Picture 8" descr="Frases para el Domingo Santo: significado, imágenes, mensajes y reflexiones  para enviar a WhatsApp hoy Domingo de Resurrección | Instagram | Facebook |  TikTok | Domingo de Pascua | Semana Santa | Trends | MEXICO | DEP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13" y="5236451"/>
            <a:ext cx="2811367" cy="15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9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67</TotalTime>
  <Words>124</Words>
  <Application>Microsoft Office PowerPoint</Application>
  <PresentationFormat>Panorámica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Estela de condensación</vt:lpstr>
      <vt:lpstr>El Triduo Pascual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Triduo Pascual</dc:title>
  <dc:creator>MELISSA</dc:creator>
  <cp:lastModifiedBy>MELISSA</cp:lastModifiedBy>
  <cp:revision>6</cp:revision>
  <dcterms:created xsi:type="dcterms:W3CDTF">2023-04-20T20:55:32Z</dcterms:created>
  <dcterms:modified xsi:type="dcterms:W3CDTF">2023-04-20T22:02:52Z</dcterms:modified>
</cp:coreProperties>
</file>