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2319-BC85-454F-848D-3675241D4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F5F-51C5-45E3-BD2D-CD77E11F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7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2319-BC85-454F-848D-3675241D4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F5F-51C5-45E3-BD2D-CD77E11F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8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2319-BC85-454F-848D-3675241D4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F5F-51C5-45E3-BD2D-CD77E11F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5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2319-BC85-454F-848D-3675241D4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F5F-51C5-45E3-BD2D-CD77E11F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2319-BC85-454F-848D-3675241D4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F5F-51C5-45E3-BD2D-CD77E11F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1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2319-BC85-454F-848D-3675241D4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F5F-51C5-45E3-BD2D-CD77E11F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9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2319-BC85-454F-848D-3675241D4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F5F-51C5-45E3-BD2D-CD77E11F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8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2319-BC85-454F-848D-3675241D4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F5F-51C5-45E3-BD2D-CD77E11F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4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2319-BC85-454F-848D-3675241D4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F5F-51C5-45E3-BD2D-CD77E11F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9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2319-BC85-454F-848D-3675241D4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F5F-51C5-45E3-BD2D-CD77E11F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3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2319-BC85-454F-848D-3675241D4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F5F-51C5-45E3-BD2D-CD77E11F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4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2319-BC85-454F-848D-3675241D4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2F5F-51C5-45E3-BD2D-CD77E11F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15888" y="128330"/>
            <a:ext cx="6224587" cy="1655762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Autor de la obra: </a:t>
            </a:r>
            <a:r>
              <a:rPr lang="es-ES" sz="2000" dirty="0" err="1" smtClean="0"/>
              <a:t>Clive</a:t>
            </a:r>
            <a:r>
              <a:rPr lang="es-ES" sz="2000" dirty="0" smtClean="0"/>
              <a:t> </a:t>
            </a:r>
            <a:r>
              <a:rPr lang="es-ES" sz="2000" dirty="0" err="1" smtClean="0"/>
              <a:t>Cussler</a:t>
            </a:r>
            <a:r>
              <a:rPr lang="es-ES" sz="2000" dirty="0" smtClean="0"/>
              <a:t> </a:t>
            </a:r>
          </a:p>
          <a:p>
            <a:r>
              <a:rPr lang="es-ES" sz="2000" dirty="0" smtClean="0"/>
              <a:t>Grado y sección: 2 “B” de secundaria</a:t>
            </a:r>
          </a:p>
          <a:p>
            <a:r>
              <a:rPr lang="es-ES" sz="2000" dirty="0" smtClean="0"/>
              <a:t>Nombre y apellido: Alejandro Pérez </a:t>
            </a:r>
            <a:r>
              <a:rPr lang="es-ES" sz="2000" dirty="0" err="1" smtClean="0"/>
              <a:t>Chuquista</a:t>
            </a:r>
            <a:endParaRPr lang="es-ES" sz="2000" dirty="0" smtClean="0"/>
          </a:p>
          <a:p>
            <a:endParaRPr lang="en-US" sz="2000" dirty="0"/>
          </a:p>
        </p:txBody>
      </p:sp>
      <p:pic>
        <p:nvPicPr>
          <p:cNvPr id="4" name="Picture 2" descr="Incursión nocturna - 107147 - Biodiversidad Virtual / Etnograf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784092"/>
            <a:ext cx="3222625" cy="49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municado Administración | Colegio Algarrob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287338"/>
            <a:ext cx="3675380" cy="574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700" y="111125"/>
            <a:ext cx="10515600" cy="51117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Personajes: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23900"/>
            <a:ext cx="10515600" cy="58928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D. C. Pitt una persona muy atrevida, que le gusta la aventura y  que nunca se rinde</a:t>
            </a:r>
            <a:endParaRPr lang="es-ES" sz="2000" dirty="0" smtClean="0"/>
          </a:p>
          <a:p>
            <a:r>
              <a:rPr lang="es-ES" sz="2000" dirty="0" smtClean="0"/>
              <a:t>Alan </a:t>
            </a:r>
            <a:r>
              <a:rPr lang="es-ES" sz="2000" dirty="0" err="1"/>
              <a:t>Mercier</a:t>
            </a:r>
            <a:r>
              <a:rPr lang="es-ES" sz="2000" dirty="0"/>
              <a:t> era un hombre rollizo, casi </a:t>
            </a:r>
            <a:r>
              <a:rPr lang="es-ES" sz="2000" dirty="0" smtClean="0"/>
              <a:t>calvo y  </a:t>
            </a:r>
            <a:r>
              <a:rPr lang="es-ES" sz="2000" dirty="0" smtClean="0"/>
              <a:t>su mente era astuta y analítica. </a:t>
            </a:r>
          </a:p>
          <a:p>
            <a:r>
              <a:rPr lang="es-ES" sz="2000" dirty="0" smtClean="0"/>
              <a:t>Danielle Sarveaux se </a:t>
            </a:r>
            <a:r>
              <a:rPr lang="es-ES" sz="2000" dirty="0" err="1" smtClean="0"/>
              <a:t>sorprendia</a:t>
            </a:r>
            <a:r>
              <a:rPr lang="es-ES" sz="2000" dirty="0" smtClean="0"/>
              <a:t> mucho y le gustaba ayudar</a:t>
            </a:r>
          </a:p>
          <a:p>
            <a:r>
              <a:rPr lang="es-ES" sz="2000" dirty="0" smtClean="0"/>
              <a:t>James </a:t>
            </a:r>
            <a:r>
              <a:rPr lang="es-ES" sz="2000" dirty="0" err="1" smtClean="0"/>
              <a:t>Sandecker</a:t>
            </a:r>
            <a:r>
              <a:rPr lang="es-ES" sz="2000" dirty="0" smtClean="0"/>
              <a:t> un chico que pensaba mucho</a:t>
            </a:r>
            <a:endParaRPr lang="es-ES" sz="2000" dirty="0" smtClean="0"/>
          </a:p>
          <a:p>
            <a:r>
              <a:rPr lang="es-ES" sz="2000" dirty="0" smtClean="0"/>
              <a:t>John Essex se dedicaba a la crianza y reproducción de ostras</a:t>
            </a:r>
          </a:p>
          <a:p>
            <a:r>
              <a:rPr lang="es-ES" sz="2000" dirty="0" smtClean="0"/>
              <a:t>Ewen Burton-Angus tuvo una </a:t>
            </a:r>
            <a:r>
              <a:rPr lang="es-ES" sz="2000" dirty="0" smtClean="0"/>
              <a:t>observación </a:t>
            </a:r>
            <a:r>
              <a:rPr lang="es-ES" sz="2000" dirty="0"/>
              <a:t>de un exceso de suavidad en el consumo frente a las crisis permanentes e imprevistas de los ingresos</a:t>
            </a:r>
            <a:endParaRPr lang="es-ES" sz="2000" dirty="0" smtClean="0"/>
          </a:p>
          <a:p>
            <a:r>
              <a:rPr lang="es-ES" sz="2000" dirty="0" smtClean="0"/>
              <a:t>Peter </a:t>
            </a:r>
            <a:r>
              <a:rPr lang="es-ES" sz="2000" dirty="0" err="1" smtClean="0"/>
              <a:t>Beaseley</a:t>
            </a:r>
            <a:r>
              <a:rPr lang="es-ES" sz="2000" dirty="0" smtClean="0"/>
              <a:t> conocía mejor que nadie en Londres el Ministerio de Asuntos Exteriores, su especialidad era descubrir deslices políticos y escandalosas intrigas, del pasado y presente de los diplomáticos.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20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rk Pitt | Dirk Pitt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49275"/>
            <a:ext cx="4572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ames &amp;quot;Jim&amp;quot; Sandecker | Dirk Pitt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777874"/>
            <a:ext cx="2381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ohn Essex speaks on Muskegon developments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964208"/>
            <a:ext cx="3114675" cy="175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ngus Deaton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6" y="3493571"/>
            <a:ext cx="5168900" cy="300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0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5300" y="215900"/>
            <a:ext cx="10515600" cy="6413500"/>
          </a:xfrm>
        </p:spPr>
        <p:txBody>
          <a:bodyPr/>
          <a:lstStyle/>
          <a:p>
            <a:r>
              <a:rPr lang="es-ES" sz="2000" dirty="0" smtClean="0"/>
              <a:t>Mi personaje favorito es </a:t>
            </a:r>
            <a:r>
              <a:rPr lang="es-ES" sz="2000" dirty="0" err="1" smtClean="0"/>
              <a:t>DirkPitt</a:t>
            </a:r>
            <a:r>
              <a:rPr lang="es-ES" sz="2000" dirty="0" smtClean="0"/>
              <a:t>:</a:t>
            </a:r>
          </a:p>
          <a:p>
            <a:r>
              <a:rPr lang="es-ES" sz="2000" dirty="0" smtClean="0"/>
              <a:t>Es el protagonista de toda la historia.</a:t>
            </a:r>
          </a:p>
          <a:p>
            <a:r>
              <a:rPr lang="es-ES" sz="2000" dirty="0" smtClean="0"/>
              <a:t>Me gusta su intervención en la obra.</a:t>
            </a:r>
          </a:p>
          <a:p>
            <a:r>
              <a:rPr lang="es-ES" sz="2000" dirty="0" smtClean="0"/>
              <a:t>Y porque lo hace todo nadie lo para trenes, agua, persecuciones y nada ni nadie nunca lo para</a:t>
            </a:r>
            <a:r>
              <a:rPr lang="es-ES" sz="2400" dirty="0" smtClean="0"/>
              <a:t>.</a:t>
            </a:r>
          </a:p>
          <a:p>
            <a:endParaRPr lang="es-ES" sz="1400" dirty="0"/>
          </a:p>
          <a:p>
            <a:pPr marL="0" indent="0">
              <a:buNone/>
            </a:pPr>
            <a:endParaRPr lang="es-ES" sz="1400" dirty="0" smtClean="0"/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4" name="Picture 2" descr="Dirk Pitt | Dirk Pitt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86" y="2374900"/>
            <a:ext cx="7246013" cy="41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Mi titulo seria según mi criterio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La aventura de </a:t>
            </a:r>
            <a:r>
              <a:rPr lang="es-ES" sz="2000" dirty="0" err="1" smtClean="0">
                <a:solidFill>
                  <a:srgbClr val="FF0000"/>
                </a:solidFill>
              </a:rPr>
              <a:t>DirkPitt</a:t>
            </a:r>
            <a:endParaRPr lang="es-ES" sz="2000" dirty="0" smtClean="0">
              <a:solidFill>
                <a:srgbClr val="FF0000"/>
              </a:solidFill>
            </a:endParaRPr>
          </a:p>
          <a:p>
            <a:r>
              <a:rPr lang="es-ES" sz="2000" dirty="0" smtClean="0"/>
              <a:t>Porque el es el que mas aparece en la historia.</a:t>
            </a:r>
          </a:p>
          <a:p>
            <a:r>
              <a:rPr lang="es-ES" sz="2000" dirty="0" smtClean="0"/>
              <a:t>Es el que hace todo el que ayuda el que se arriesga el que no tiene miedo nadie lo para y sigue con sus incursiones por las noches.</a:t>
            </a:r>
          </a:p>
          <a:p>
            <a:r>
              <a:rPr lang="es-ES" sz="2000" dirty="0" smtClean="0"/>
              <a:t>En una parte central de la obra dice las aventuras de </a:t>
            </a:r>
            <a:r>
              <a:rPr lang="es-ES" sz="2000" dirty="0" err="1" smtClean="0"/>
              <a:t>DirkPitt</a:t>
            </a:r>
            <a:r>
              <a:rPr lang="es-ES" sz="2000" dirty="0" smtClean="0"/>
              <a:t> de ahí agarre la idea.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524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739775"/>
          </a:xfrm>
        </p:spPr>
        <p:txBody>
          <a:bodyPr/>
          <a:lstStyle/>
          <a:p>
            <a:r>
              <a:rPr lang="es-ES" dirty="0" smtClean="0"/>
              <a:t>Opinión, mensaje, consejos: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9000"/>
            <a:ext cx="10515600" cy="5287963"/>
          </a:xfrm>
        </p:spPr>
        <p:txBody>
          <a:bodyPr>
            <a:normAutofit/>
          </a:bodyPr>
          <a:lstStyle/>
          <a:p>
            <a:r>
              <a:rPr lang="es-ES" sz="2000" dirty="0" smtClean="0"/>
              <a:t>La obra me </a:t>
            </a:r>
            <a:r>
              <a:rPr lang="es-ES" sz="2000" dirty="0" err="1" smtClean="0"/>
              <a:t>parecio</a:t>
            </a:r>
            <a:r>
              <a:rPr lang="es-ES" sz="2000" dirty="0" smtClean="0"/>
              <a:t> muy buena por todos los hechos y acontecimientos que pasaron esta muy bien elaborada esta obra y un aplauso para el autor.</a:t>
            </a:r>
            <a:endParaRPr lang="en-US" sz="2000" dirty="0" smtClean="0"/>
          </a:p>
          <a:p>
            <a:r>
              <a:rPr lang="es-ES" sz="2000" dirty="0" smtClean="0"/>
              <a:t>El mensaje que me dio fue que nunca debes rendirte a pesar de que nadie crea en ti</a:t>
            </a:r>
          </a:p>
          <a:p>
            <a:r>
              <a:rPr lang="es-ES" sz="2000" dirty="0" smtClean="0"/>
              <a:t>Y no le daría ningún consejo porque </a:t>
            </a:r>
            <a:r>
              <a:rPr lang="es-ES" sz="2000" dirty="0" err="1" smtClean="0"/>
              <a:t>estab</a:t>
            </a:r>
            <a:r>
              <a:rPr lang="es-ES" sz="2000" dirty="0" smtClean="0"/>
              <a:t> obra esta muy interesante y muy bien elaborada la recomiendo </a:t>
            </a:r>
            <a:r>
              <a:rPr lang="es-ES" sz="2000" dirty="0" err="1" smtClean="0"/>
              <a:t>muchisimo</a:t>
            </a: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34811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4" y="228600"/>
            <a:ext cx="3305175" cy="4406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24" y="228600"/>
            <a:ext cx="3302000" cy="44026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228600"/>
            <a:ext cx="3198283" cy="44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326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Personajes:</vt:lpstr>
      <vt:lpstr>Presentación de PowerPoint</vt:lpstr>
      <vt:lpstr>Presentación de PowerPoint</vt:lpstr>
      <vt:lpstr>Mi titulo seria según mi criterio </vt:lpstr>
      <vt:lpstr>Opinión, mensaje, consejos: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Wilfredo</dc:creator>
  <cp:lastModifiedBy>Wilfredo</cp:lastModifiedBy>
  <cp:revision>9</cp:revision>
  <dcterms:created xsi:type="dcterms:W3CDTF">2021-07-07T00:41:56Z</dcterms:created>
  <dcterms:modified xsi:type="dcterms:W3CDTF">2021-07-07T13:59:39Z</dcterms:modified>
</cp:coreProperties>
</file>