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2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5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796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89A5-CF10-425A-86C1-451BF8F35B6B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F92DAF4-3FAF-40EF-90C2-C022FF54F0E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cacarvajal.org/para-que-fuimos-creados-2/" TargetMode="External"/><Relationship Id="rId2" Type="http://schemas.openxmlformats.org/officeDocument/2006/relationships/hyperlink" Target="https://www.plough.com/es/temas/fe/discipulado/dios-vivo-o-muert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egateway.com/passage/?search=Salmos%2042%3A2-4&amp;version=RVR1960" TargetMode="External"/><Relationship Id="rId4" Type="http://schemas.openxmlformats.org/officeDocument/2006/relationships/hyperlink" Target="https://humanidades.com/creacionism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B0122-17C4-4F05-86BE-79B3D03B0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7388" y="42358"/>
            <a:ext cx="6877223" cy="977621"/>
          </a:xfrm>
        </p:spPr>
        <p:txBody>
          <a:bodyPr>
            <a:normAutofit fontScale="90000"/>
          </a:bodyPr>
          <a:lstStyle/>
          <a:p>
            <a:r>
              <a:rPr lang="es-PE" u="sng" dirty="0">
                <a:latin typeface="Arial" panose="020B0604020202020204" pitchFamily="34" charset="0"/>
                <a:cs typeface="Arial" panose="020B0604020202020204" pitchFamily="34" charset="0"/>
              </a:rPr>
              <a:t>"Dios esta vivo"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21539-82CD-4CA2-89F2-5A6644C38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4" y="1081619"/>
            <a:ext cx="8637072" cy="2970264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Nombre y apellido: Juan Renato Tello Espejo</a:t>
            </a:r>
          </a:p>
          <a:p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Profesor: Juan CESPEDES CORTEZ</a:t>
            </a:r>
          </a:p>
          <a:p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CURSO: EDUCACION RELIOGIOSA </a:t>
            </a:r>
          </a:p>
          <a:p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FECHA:18/05/2023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0E4BAC-CB53-4CF7-AFD6-1D38F1E3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80" y="2838532"/>
            <a:ext cx="6392412" cy="319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65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24B8C-65D4-428C-A8EA-254443D9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46" y="804519"/>
            <a:ext cx="9603275" cy="1049235"/>
          </a:xfrm>
        </p:spPr>
        <p:txBody>
          <a:bodyPr/>
          <a:lstStyle/>
          <a:p>
            <a:r>
              <a:rPr lang="es-ES" dirty="0"/>
              <a:t>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A1308-5320-410C-9AD5-29C07EC9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3" y="1932352"/>
            <a:ext cx="7440753" cy="246347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s-ES" sz="220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Salmo 42:2: "Como el ciervo brama por las corrientes de las aguas, así clama por ti, oh Dios, el alma mía."</a:t>
            </a:r>
          </a:p>
          <a:p>
            <a:pPr algn="just">
              <a:buFont typeface="+mj-lt"/>
              <a:buAutoNum type="arabicPeriod"/>
            </a:pPr>
            <a:r>
              <a:rPr lang="es-ES" sz="220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Jeremías 10:10: "Mas Jehová es el Dios verdadero; él es el Dios vivo y el Rey eterno; a su ira tiembla la tierra, y las naciones no pueden sufrir su indignación."</a:t>
            </a:r>
          </a:p>
          <a:p>
            <a:pPr algn="just">
              <a:buFont typeface="+mj-lt"/>
              <a:buAutoNum type="arabicPeriod"/>
            </a:pPr>
            <a:r>
              <a:rPr lang="es-ES" sz="220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Mateo 16:16: "Respondiendo Simón Pedro, dijo: Tú eres el Cristo, el Hijo del Dios viviente.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27F34-AD98-439A-8BDF-D4C8742F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66" y="2010003"/>
            <a:ext cx="3890881" cy="3716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31452B-4CE3-4725-9153-174D5C0F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564">
            <a:off x="2156596" y="4762782"/>
            <a:ext cx="3716757" cy="1802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C4B1F50-FA54-4008-9529-005ED1E93CF1}"/>
              </a:ext>
            </a:extLst>
          </p:cNvPr>
          <p:cNvSpPr txBox="1"/>
          <p:nvPr/>
        </p:nvSpPr>
        <p:spPr>
          <a:xfrm>
            <a:off x="679792" y="944415"/>
            <a:ext cx="758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latin typeface="Arial" panose="020B0604020202020204" pitchFamily="34" charset="0"/>
                <a:cs typeface="Arial" panose="020B0604020202020204" pitchFamily="34" charset="0"/>
              </a:rPr>
              <a:t>Argumentos de la biblia:</a:t>
            </a:r>
          </a:p>
        </p:txBody>
      </p:sp>
    </p:spTree>
    <p:extLst>
      <p:ext uri="{BB962C8B-B14F-4D97-AF65-F5344CB8AC3E}">
        <p14:creationId xmlns:p14="http://schemas.microsoft.com/office/powerpoint/2010/main" val="292537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8DE36-941E-42C1-BD98-A6FEC76E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23301"/>
            <a:ext cx="9603275" cy="1049235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¿Cómo Fuimos creados?</a:t>
            </a:r>
            <a:endParaRPr lang="es-P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228EA-1CA1-4426-91FA-7EBA177C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53" y="1990565"/>
            <a:ext cx="6987746" cy="33616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Creacionismo: los seres humanos fueron creados directamente por un ser divino o Dios.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Evolución: Los seres humanos y otras formas de vida han evolucionado gradualmente a lo largo de millones de años a través de procesos naturales como la selección natural y la herencia genética.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C896E7-CA79-48C4-87AB-BAE20413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804" y="2063479"/>
            <a:ext cx="3128049" cy="1758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7FBB2A-5818-45A5-8750-69912811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32" y="4028202"/>
            <a:ext cx="3412992" cy="1706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158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89177-B6B0-4937-8AB2-B3DF39E9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16490"/>
            <a:ext cx="9603275" cy="726871"/>
          </a:xfrm>
        </p:spPr>
        <p:txBody>
          <a:bodyPr>
            <a:noAutofit/>
          </a:bodyPr>
          <a:lstStyle/>
          <a:p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¿Cómo DEMUESTRA DIOS QUE ESTA VIVO?</a:t>
            </a:r>
            <a:endParaRPr lang="es-P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F9EED-2179-4673-A738-464323FA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66" y="2032510"/>
            <a:ext cx="7004524" cy="2346543"/>
          </a:xfrm>
        </p:spPr>
        <p:txBody>
          <a:bodyPr/>
          <a:lstStyle/>
          <a:p>
            <a:r>
              <a:rPr lang="es-ES" dirty="0"/>
              <a:t>La existencia de Dios y la forma en que Él se manifiesta son temas de fe y creencia personal, y no hay una manera objetiva o científica de demostrarlo. Las creencias religiosas se basan en experiencias personales, revelaciones espirituales, tradiciones y escrituras sagradas.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4EF750-D315-4F49-9F4C-5CB1C2F0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72" y="4025332"/>
            <a:ext cx="4245397" cy="26819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E9B2AE-5030-4247-8E92-34D8CC844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90" y="1977735"/>
            <a:ext cx="4729533" cy="4729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93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5D30-877A-4F2E-883A-78C64C61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Bibliográficas: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7D1E0-5888-4635-AE5D-D6A120BC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Blumhardt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C. 2017. Dios: ¿vivo o muerto?.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Plough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Recuperado 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https://www.plough.com/es/temas/fe/discipulado/dios-vivo-o-muerto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Carbajal, M. 2017. ¿Para qué fuimos creados?.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Monicacarvajal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Recuperado 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https://monicacarvajal.org/para-que-fuimos-creados-2/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Etece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2023. Creacionismo. Enciclopedia humanidades. Recuperado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https://humanidades.com/creacionismo/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Valera, R. 1960.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Biblegateway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Recuperado 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https://www.biblegateway.com/passage/?search=Salmos%2042%3A2-4&amp;version=RVR1960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954544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275</TotalTime>
  <Words>335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Galería</vt:lpstr>
      <vt:lpstr>"Dios esta vivo"</vt:lpstr>
      <vt:lpstr> </vt:lpstr>
      <vt:lpstr>¿Cómo Fuimos creados?</vt:lpstr>
      <vt:lpstr>¿Cómo DEMUESTRA DIOS QUE ESTA VIVO?</vt:lpstr>
      <vt:lpstr>Referencias Bibliográficas: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"Dios esta vivo"</dc:title>
  <dc:creator>ADMIN</dc:creator>
  <cp:lastModifiedBy>ADMIN</cp:lastModifiedBy>
  <cp:revision>1</cp:revision>
  <dcterms:created xsi:type="dcterms:W3CDTF">2023-05-19T00:55:43Z</dcterms:created>
  <dcterms:modified xsi:type="dcterms:W3CDTF">2023-05-19T05:31:36Z</dcterms:modified>
</cp:coreProperties>
</file>