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531550-C80E-41C4-9F7A-E5966C8B6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334561-CD31-4D76-BDAD-9B0E4411B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334081-C539-4F9A-9B95-4A67F6AB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E2E6C-7ED4-4EEC-B921-432F686E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BE186-37A0-4F0C-908D-BC6DA726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15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E8722-C261-4A1B-B892-207488C4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521A73-0792-48E9-906F-22AC47512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CE6BD-0CC2-491B-BE31-AE606B94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C59E6-9CDD-482D-924A-AFB869E4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B259B5-4E2C-458C-AA65-E85C56DD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801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8F3133-B4A7-44DA-A0BA-734726DDEA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3633B7-C511-4288-9B65-1C9A2E3AD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CB2F96-6475-4439-AAFF-38226F7D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AA94D-B7BB-48AD-B4C3-C5976900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260F62-72D8-426C-8240-C858C1AA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938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F4015-47EB-46B3-B8FB-12510405D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CAC545-01C7-4ACF-9ED0-048599596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C0EC8-DEAF-4FB8-8FD1-E2ECC996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6D93DA-9983-42C0-9526-3A389466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DBFA5B-FD78-4840-8165-35D4995A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24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F94B1-A9EC-417C-BD6B-3A0E1CDC4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AC2DE4-ACCE-4F28-9E8E-D23E12700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C2E0B-35EE-4108-B148-12C94F4C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0B45F-551F-4806-8BC2-4FE763A5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D75E5B-1585-4279-95BD-B4DE38E6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083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D0910A-0156-4907-9450-81025062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ADD721-0D66-43FF-AF4D-6861371C4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4A9A4D5-DC5B-497A-8FA7-192F3B4BF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16C49A-B7CD-475F-A779-709706A2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6DF4E2-E771-4638-9D06-8DC51A37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30106E-A944-45D5-9B87-7A6FED78E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347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8F060-C811-4FA8-B514-04138DA4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B717E-5ED0-43A8-B7BA-B61F59334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5BD226-74E0-4555-8D09-B877B48BB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FA1B2DC-A9C2-433F-81C2-4D356ADF4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555C19-82F2-4F0A-A4CE-C9E263A1F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25D8236-3BD1-4123-B45A-EA42F3C0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9C632E-0E66-4D69-95AC-3FFB5A31B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1329FD-C0F6-458A-A665-E556BB51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134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A23FF-1556-4A2B-8667-EC5411B1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D16BB6-CCDA-46FA-B298-AF567964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4B61FA-295D-4C8E-A466-2207ADBD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8F7999-9BF2-4B29-8E9A-291B0E8C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653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F22849-BB83-4C05-ADC1-F8A15DA0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C834B9-E442-4620-B80A-435E96FC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66C6DA-5BD7-4984-9F9D-B5997E62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05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8F933-EAB6-411E-8CA6-D88A6A579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F34B0F-3BF0-4E5F-A6FF-2A0BB9DA1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75B010-99C8-4BA9-9A8C-27C88C00E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0397A3C-F637-4DBF-8C3A-7B837E6F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87DF8F-3EAD-42A3-B358-7CB03D35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1E8A4F-E045-4C70-A152-94ABFB46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009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3B012-C4D3-45B5-B9FF-3935C531A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03DD61-786E-45BC-9BEC-6E38B12CF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665653-5689-43A9-B42C-B256BD3B8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934AA3-00FD-4194-80B5-AF4662FA2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37C0A4-7A9D-406B-B117-FA09F4914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7C3440-9461-4988-BCD1-A68A6BE6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882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D6B1F3-2176-4F30-97A9-588A949F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08E535-6013-4AC9-82BC-A21619C50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F23BD-0F0C-4065-82B1-723D61749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40E4B-1BE3-474C-AD2C-278565A15A48}" type="datetimeFigureOut">
              <a:rPr lang="es-PE" smtClean="0"/>
              <a:t>7/07/2021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FF96A1-BB40-4CA0-A858-7D386CED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891C4D-37A3-4C1B-A4FA-7CB3ED56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3143-A433-4935-B89C-6CF21E7D9DA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28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2374EE-FF21-4A4B-9582-0B077EF06040}"/>
              </a:ext>
            </a:extLst>
          </p:cNvPr>
          <p:cNvSpPr txBox="1"/>
          <p:nvPr/>
        </p:nvSpPr>
        <p:spPr>
          <a:xfrm>
            <a:off x="114300" y="83023"/>
            <a:ext cx="5153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u="sng" dirty="0"/>
              <a:t>Caratula</a:t>
            </a:r>
            <a:endParaRPr lang="es-PE" sz="6000" u="sng" dirty="0"/>
          </a:p>
        </p:txBody>
      </p:sp>
      <p:pic>
        <p:nvPicPr>
          <p:cNvPr id="1028" name="Picture 4" descr="Comunicado – Consejo de Dirección | Colegio Algarrobos">
            <a:extLst>
              <a:ext uri="{FF2B5EF4-FFF2-40B4-BE49-F238E27FC236}">
                <a16:creationId xmlns:a16="http://schemas.microsoft.com/office/drawing/2014/main" id="{7BB013DC-F189-405A-924F-2B98816F6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255" y="83023"/>
            <a:ext cx="1641445" cy="25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bro El Ultimo Heroe Del Olimpo. Percy Jackson Y Los Dioses Del Olimpo -  Libro Quinto, Rick Riordan, ISBN 33915045. Comprar en Buscalibre">
            <a:extLst>
              <a:ext uri="{FF2B5EF4-FFF2-40B4-BE49-F238E27FC236}">
                <a16:creationId xmlns:a16="http://schemas.microsoft.com/office/drawing/2014/main" id="{47180E1E-7E48-4DF2-B524-B28B5A019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74" y="174278"/>
            <a:ext cx="3016558" cy="46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91AE69C-E5D2-4F4A-AF0E-7CD320A3047A}"/>
              </a:ext>
            </a:extLst>
          </p:cNvPr>
          <p:cNvSpPr txBox="1"/>
          <p:nvPr/>
        </p:nvSpPr>
        <p:spPr>
          <a:xfrm>
            <a:off x="4325274" y="4964034"/>
            <a:ext cx="336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Autor: Rick Riordan</a:t>
            </a:r>
            <a:endParaRPr lang="es-PE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C804F0A-3C9E-40B4-9694-83C971045F13}"/>
              </a:ext>
            </a:extLst>
          </p:cNvPr>
          <p:cNvSpPr txBox="1"/>
          <p:nvPr/>
        </p:nvSpPr>
        <p:spPr>
          <a:xfrm>
            <a:off x="0" y="5497765"/>
            <a:ext cx="598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Sección: Sexto grado </a:t>
            </a:r>
            <a:r>
              <a:rPr lang="es-ES" sz="2400" dirty="0" err="1"/>
              <a:t>A°</a:t>
            </a:r>
            <a:r>
              <a:rPr lang="es-ES" sz="2400" dirty="0"/>
              <a:t> de primaria</a:t>
            </a:r>
            <a:endParaRPr lang="es-PE" sz="2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D438C22-C0EA-40CF-9658-BF3446C08CF0}"/>
              </a:ext>
            </a:extLst>
          </p:cNvPr>
          <p:cNvSpPr txBox="1"/>
          <p:nvPr/>
        </p:nvSpPr>
        <p:spPr>
          <a:xfrm>
            <a:off x="0" y="6068320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Alumno: Lucciano Leon Carpio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01339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12D3F71-DE16-48F0-97D1-D0A8731EBB11}"/>
              </a:ext>
            </a:extLst>
          </p:cNvPr>
          <p:cNvSpPr txBox="1"/>
          <p:nvPr/>
        </p:nvSpPr>
        <p:spPr>
          <a:xfrm>
            <a:off x="97654" y="0"/>
            <a:ext cx="5637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u="sng" dirty="0"/>
              <a:t>Personajes Principales</a:t>
            </a:r>
            <a:endParaRPr lang="es-PE" sz="4400" u="sng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37E7F8-5A65-44D1-94DA-69F9748283A1}"/>
              </a:ext>
            </a:extLst>
          </p:cNvPr>
          <p:cNvSpPr txBox="1"/>
          <p:nvPr/>
        </p:nvSpPr>
        <p:spPr>
          <a:xfrm>
            <a:off x="177552" y="966035"/>
            <a:ext cx="638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Percy Jackson: Hijo de Poseidón y  de Sally Jackson y vive en el campamento mestizo.</a:t>
            </a:r>
          </a:p>
          <a:p>
            <a:r>
              <a:rPr lang="es-ES" sz="2400" dirty="0"/>
              <a:t>Tiene pelo negro, ojos verdes, mide 1,83 metros</a:t>
            </a:r>
            <a:endParaRPr lang="es-PE" sz="2400" dirty="0"/>
          </a:p>
        </p:txBody>
      </p:sp>
      <p:pic>
        <p:nvPicPr>
          <p:cNvPr id="2050" name="Picture 2" descr="Percy Jackson tendrá serie propia en la plataforma Disney+ - Télam -  Agencia Nacional de Noticias">
            <a:extLst>
              <a:ext uri="{FF2B5EF4-FFF2-40B4-BE49-F238E27FC236}">
                <a16:creationId xmlns:a16="http://schemas.microsoft.com/office/drawing/2014/main" id="{8BBD4BAE-A09F-4BF5-BEC1-B1362112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15" y="729218"/>
            <a:ext cx="2623584" cy="146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5AE7794-A546-4FEF-896A-483A387CB483}"/>
              </a:ext>
            </a:extLst>
          </p:cNvPr>
          <p:cNvSpPr txBox="1"/>
          <p:nvPr/>
        </p:nvSpPr>
        <p:spPr>
          <a:xfrm>
            <a:off x="97654" y="2676617"/>
            <a:ext cx="8069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Nico Di Angelo: Sus padres son Hades y María Di Angelo</a:t>
            </a:r>
          </a:p>
          <a:p>
            <a:r>
              <a:rPr lang="es-ES" sz="2400" dirty="0"/>
              <a:t>Nacido en Venecia y también vive en el campamento </a:t>
            </a:r>
          </a:p>
          <a:p>
            <a:r>
              <a:rPr lang="es-ES" sz="2400" dirty="0"/>
              <a:t>mestizo</a:t>
            </a:r>
          </a:p>
          <a:p>
            <a:r>
              <a:rPr lang="es-ES" sz="2400" dirty="0"/>
              <a:t>Tiene pelo negro, ojos de color oliva </a:t>
            </a:r>
          </a:p>
          <a:p>
            <a:r>
              <a:rPr lang="es-ES" sz="2400" dirty="0"/>
              <a:t>Y su estatura es promedia.</a:t>
            </a:r>
          </a:p>
          <a:p>
            <a:endParaRPr lang="es-ES" sz="2400" dirty="0"/>
          </a:p>
        </p:txBody>
      </p:sp>
      <p:pic>
        <p:nvPicPr>
          <p:cNvPr id="2052" name="Picture 4" descr="Nico di Angelo | Wiki Campamento Mestizo | Fandom">
            <a:extLst>
              <a:ext uri="{FF2B5EF4-FFF2-40B4-BE49-F238E27FC236}">
                <a16:creationId xmlns:a16="http://schemas.microsoft.com/office/drawing/2014/main" id="{43224A83-1F84-42F0-8C48-ACD373809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94" y="2396970"/>
            <a:ext cx="1647825" cy="217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287183F-B98E-4ED2-99BD-5A431836AE18}"/>
              </a:ext>
            </a:extLst>
          </p:cNvPr>
          <p:cNvSpPr txBox="1"/>
          <p:nvPr/>
        </p:nvSpPr>
        <p:spPr>
          <a:xfrm>
            <a:off x="97654" y="5084793"/>
            <a:ext cx="91516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Poseidón: Dios griego de los mares y es uno de los hijos de Cronos y Rea</a:t>
            </a:r>
          </a:p>
          <a:p>
            <a:r>
              <a:rPr lang="es-ES" sz="2400" dirty="0"/>
              <a:t>Tiene pelo oscuro, ojos de color azul y dios </a:t>
            </a:r>
          </a:p>
          <a:p>
            <a:r>
              <a:rPr lang="es-ES" sz="2400" dirty="0"/>
              <a:t>Griego de los mares.</a:t>
            </a:r>
            <a:r>
              <a:rPr lang="es-ES" dirty="0"/>
              <a:t> 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E06440-7854-43D0-87AF-3157376DF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70" y="4287914"/>
            <a:ext cx="2114845" cy="23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9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01DED2-D93B-4E82-9BC7-3B9F5932A4C2}"/>
              </a:ext>
            </a:extLst>
          </p:cNvPr>
          <p:cNvSpPr txBox="1"/>
          <p:nvPr/>
        </p:nvSpPr>
        <p:spPr>
          <a:xfrm>
            <a:off x="168676" y="124287"/>
            <a:ext cx="419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u="sng" dirty="0"/>
              <a:t>Mi personaje favorito</a:t>
            </a:r>
            <a:endParaRPr lang="es-PE" sz="3600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6B140E-B64E-4548-A504-DE31F948DB8A}"/>
              </a:ext>
            </a:extLst>
          </p:cNvPr>
          <p:cNvSpPr txBox="1"/>
          <p:nvPr/>
        </p:nvSpPr>
        <p:spPr>
          <a:xfrm>
            <a:off x="443883" y="1313895"/>
            <a:ext cx="10871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Percy Jackson es mi personaje favorito porque tiene la valentía que puede pasar cada </a:t>
            </a:r>
          </a:p>
          <a:p>
            <a:r>
              <a:rPr lang="es-ES" sz="2400" dirty="0"/>
              <a:t>Aventura sin miedo a lo que vaya a pasar y aunque no tenga a sus dos papas siempre </a:t>
            </a:r>
          </a:p>
          <a:p>
            <a:r>
              <a:rPr lang="es-ES" sz="2400" dirty="0"/>
              <a:t>con el, el siempre es fuerte.</a:t>
            </a:r>
            <a:endParaRPr lang="es-PE" sz="2400" dirty="0"/>
          </a:p>
        </p:txBody>
      </p:sp>
      <p:pic>
        <p:nvPicPr>
          <p:cNvPr id="3074" name="Picture 2" descr="Disney+ prepara una serie de Percy Jackson, las novelas de Rick Riordan">
            <a:extLst>
              <a:ext uri="{FF2B5EF4-FFF2-40B4-BE49-F238E27FC236}">
                <a16:creationId xmlns:a16="http://schemas.microsoft.com/office/drawing/2014/main" id="{997EDEB4-3E78-46A6-8F93-16C7A236B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2681288"/>
            <a:ext cx="6933269" cy="339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4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2767F18-1714-4688-BA6F-ACC5BA4A5660}"/>
              </a:ext>
            </a:extLst>
          </p:cNvPr>
          <p:cNvSpPr txBox="1"/>
          <p:nvPr/>
        </p:nvSpPr>
        <p:spPr>
          <a:xfrm>
            <a:off x="177553" y="142042"/>
            <a:ext cx="29395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u="sng" dirty="0"/>
              <a:t>Lugar Central</a:t>
            </a:r>
            <a:endParaRPr lang="es-PE" sz="4000" u="sng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851BCF-5F05-48BE-A43D-BE5C1900FEF8}"/>
              </a:ext>
            </a:extLst>
          </p:cNvPr>
          <p:cNvSpPr txBox="1"/>
          <p:nvPr/>
        </p:nvSpPr>
        <p:spPr>
          <a:xfrm>
            <a:off x="0" y="1251751"/>
            <a:ext cx="1232709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El campamento mestizo</a:t>
            </a:r>
          </a:p>
          <a:p>
            <a:endParaRPr lang="es-ES" sz="2400" dirty="0"/>
          </a:p>
          <a:p>
            <a:r>
              <a:rPr lang="es-ES" sz="2400" dirty="0"/>
              <a:t>Primer acontecimiento: La revisión de cabañas, en esta inspección</a:t>
            </a:r>
          </a:p>
          <a:p>
            <a:r>
              <a:rPr lang="es-ES" sz="2400" dirty="0"/>
              <a:t>se valora como están de limpias u ordenadas las cabañas.</a:t>
            </a:r>
          </a:p>
          <a:p>
            <a:endParaRPr lang="es-ES" sz="2400" dirty="0"/>
          </a:p>
          <a:p>
            <a:r>
              <a:rPr lang="es-ES" sz="2400" dirty="0"/>
              <a:t>Segundo acontecimiento: Las cuencas es el fin de cada verano los </a:t>
            </a:r>
            <a:r>
              <a:rPr lang="es-ES" sz="2400" dirty="0" err="1"/>
              <a:t>consej</a:t>
            </a:r>
            <a:r>
              <a:rPr lang="es-ES" sz="2400" dirty="0"/>
              <a:t>-</a:t>
            </a:r>
          </a:p>
          <a:p>
            <a:r>
              <a:rPr lang="es-ES" sz="2400" dirty="0"/>
              <a:t>eros votan sobre el mayor evento para después pintarlo en la cuenca y </a:t>
            </a:r>
          </a:p>
          <a:p>
            <a:r>
              <a:rPr lang="es-ES" sz="2400" dirty="0"/>
              <a:t>dárselo al campista.</a:t>
            </a:r>
          </a:p>
          <a:p>
            <a:endParaRPr lang="es-ES" sz="2400" dirty="0"/>
          </a:p>
          <a:p>
            <a:r>
              <a:rPr lang="es-ES" sz="2400" dirty="0"/>
              <a:t>Tercer acontecimiento: Segunda guerra mundial iniciada el 1 de septiembre de 1939, fue en todo </a:t>
            </a:r>
          </a:p>
          <a:p>
            <a:r>
              <a:rPr lang="es-ES" sz="2400" dirty="0"/>
              <a:t>El mundo pero mas en Europa y al norte de </a:t>
            </a:r>
            <a:r>
              <a:rPr lang="es-ES" sz="2400" dirty="0" err="1"/>
              <a:t>Africa</a:t>
            </a:r>
            <a:r>
              <a:rPr lang="es-ES" sz="2400" dirty="0"/>
              <a:t> </a:t>
            </a:r>
          </a:p>
          <a:p>
            <a:r>
              <a:rPr lang="es-ES" sz="2400" dirty="0"/>
              <a:t>Fue ocasionada por los hijos de Zeus y </a:t>
            </a:r>
            <a:r>
              <a:rPr lang="es-ES" sz="2400" dirty="0" err="1"/>
              <a:t>Poseidon</a:t>
            </a:r>
            <a:r>
              <a:rPr lang="es-ES" sz="2400" dirty="0"/>
              <a:t> peleando contra los hijos de Hades.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82C762-C9EE-4D00-9923-A7BE4531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573" y="247542"/>
            <a:ext cx="2713750" cy="40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64A83CF-BE86-468D-8B48-EF500D663F71}"/>
              </a:ext>
            </a:extLst>
          </p:cNvPr>
          <p:cNvSpPr txBox="1"/>
          <p:nvPr/>
        </p:nvSpPr>
        <p:spPr>
          <a:xfrm>
            <a:off x="292964" y="186430"/>
            <a:ext cx="41787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u="sng" dirty="0"/>
              <a:t>Titulo Alternativo</a:t>
            </a:r>
            <a:endParaRPr lang="es-PE" sz="4400" u="sng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486632-6D6B-40B8-80B4-D9B0C360218E}"/>
              </a:ext>
            </a:extLst>
          </p:cNvPr>
          <p:cNvSpPr txBox="1"/>
          <p:nvPr/>
        </p:nvSpPr>
        <p:spPr>
          <a:xfrm>
            <a:off x="292964" y="1695635"/>
            <a:ext cx="4886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| Las aventuras del hijo de Poseidón |</a:t>
            </a:r>
            <a:endParaRPr lang="es-PE" sz="2400" dirty="0"/>
          </a:p>
        </p:txBody>
      </p:sp>
      <p:pic>
        <p:nvPicPr>
          <p:cNvPr id="6" name="Picture 2" descr="Libro proporcionado por el equipo - Riordan/El ultimo heroe del Olimpo... ·  Libro proporcionado por - [PDF Document]">
            <a:extLst>
              <a:ext uri="{FF2B5EF4-FFF2-40B4-BE49-F238E27FC236}">
                <a16:creationId xmlns:a16="http://schemas.microsoft.com/office/drawing/2014/main" id="{17D2993C-93C8-44D2-B48B-D3678442D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9"/>
          <a:stretch/>
        </p:blipFill>
        <p:spPr bwMode="auto">
          <a:xfrm>
            <a:off x="7972146" y="679083"/>
            <a:ext cx="3799643" cy="33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05B1F61-E0B3-43E1-87A3-15CE36643259}"/>
              </a:ext>
            </a:extLst>
          </p:cNvPr>
          <p:cNvSpPr txBox="1"/>
          <p:nvPr/>
        </p:nvSpPr>
        <p:spPr>
          <a:xfrm>
            <a:off x="292964" y="2716567"/>
            <a:ext cx="79051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800" dirty="0"/>
              <a:t>Porque es el hijo de Poseidón</a:t>
            </a:r>
          </a:p>
          <a:p>
            <a:pPr marL="342900" indent="-342900">
              <a:buAutoNum type="arabicPeriod"/>
            </a:pPr>
            <a:r>
              <a:rPr lang="es-ES" sz="2800" dirty="0"/>
              <a:t>Por todas las aventuras que ha tenido</a:t>
            </a:r>
          </a:p>
          <a:p>
            <a:pPr marL="342900" indent="-342900">
              <a:buAutoNum type="arabicPeriod"/>
            </a:pPr>
            <a:r>
              <a:rPr lang="es-ES" sz="2800" dirty="0"/>
              <a:t>Con todas las aventuras que tuvo Percy Jackson se </a:t>
            </a:r>
          </a:p>
          <a:p>
            <a:r>
              <a:rPr lang="es-ES" sz="2800" dirty="0"/>
              <a:t>me ocurrió </a:t>
            </a:r>
          </a:p>
        </p:txBody>
      </p:sp>
    </p:spTree>
    <p:extLst>
      <p:ext uri="{BB962C8B-B14F-4D97-AF65-F5344CB8AC3E}">
        <p14:creationId xmlns:p14="http://schemas.microsoft.com/office/powerpoint/2010/main" val="168232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259904-972A-4B21-B240-A8AE6744F6CE}"/>
              </a:ext>
            </a:extLst>
          </p:cNvPr>
          <p:cNvSpPr txBox="1"/>
          <p:nvPr/>
        </p:nvSpPr>
        <p:spPr>
          <a:xfrm>
            <a:off x="167951" y="121299"/>
            <a:ext cx="42672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/>
              <a:t>Criterio </a:t>
            </a:r>
            <a:r>
              <a:rPr lang="es-ES" dirty="0"/>
              <a:t> </a:t>
            </a:r>
            <a:r>
              <a:rPr lang="es-ES" sz="4400" dirty="0"/>
              <a:t>Personal</a:t>
            </a:r>
            <a:r>
              <a:rPr lang="es-ES" dirty="0"/>
              <a:t> </a:t>
            </a:r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C2C823-88BF-4CF6-811D-EB2C780484DA}"/>
              </a:ext>
            </a:extLst>
          </p:cNvPr>
          <p:cNvSpPr txBox="1"/>
          <p:nvPr/>
        </p:nvSpPr>
        <p:spPr>
          <a:xfrm>
            <a:off x="167951" y="1076627"/>
            <a:ext cx="120386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Es una obra interesante, pero a la vez la veo muy confusa, porque narran ciertos párrafos de un</a:t>
            </a:r>
          </a:p>
          <a:p>
            <a:r>
              <a:rPr lang="es-ES" sz="2400" dirty="0"/>
              <a:t> episodio y se saltan a otros temas como si teletransportaran en un mismo momento lo que lo </a:t>
            </a:r>
          </a:p>
          <a:p>
            <a:r>
              <a:rPr lang="es-ES" sz="2400" dirty="0"/>
              <a:t>hace confuso. </a:t>
            </a:r>
            <a:endParaRPr lang="es-PE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629FE5-65BF-4874-8D3B-8458F11A2043}"/>
              </a:ext>
            </a:extLst>
          </p:cNvPr>
          <p:cNvSpPr txBox="1"/>
          <p:nvPr/>
        </p:nvSpPr>
        <p:spPr>
          <a:xfrm>
            <a:off x="167951" y="2459504"/>
            <a:ext cx="12133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El mensaje que me da, es que nosotros como adolescentes cuando queremos emprender </a:t>
            </a:r>
          </a:p>
          <a:p>
            <a:r>
              <a:rPr lang="es-ES" sz="2400" dirty="0"/>
              <a:t>alguna clase de estudio , trabajo o Aventura y estamos lejos de los papas debemos de portarnos</a:t>
            </a:r>
          </a:p>
          <a:p>
            <a:r>
              <a:rPr lang="es-ES" sz="2400" dirty="0"/>
              <a:t>bien y tener siempre presente lo que nuestro padres nos Enseñaron e inculcaron para ser </a:t>
            </a:r>
          </a:p>
          <a:p>
            <a:r>
              <a:rPr lang="es-ES" sz="2400" dirty="0"/>
              <a:t>buenas personas.</a:t>
            </a:r>
            <a:endParaRPr lang="es-PE" sz="24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52A37B-0118-40E9-B3BA-8C4971E97953}"/>
              </a:ext>
            </a:extLst>
          </p:cNvPr>
          <p:cNvSpPr txBox="1"/>
          <p:nvPr/>
        </p:nvSpPr>
        <p:spPr>
          <a:xfrm>
            <a:off x="167951" y="4581045"/>
            <a:ext cx="9632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Lo que le diría al autor seria que la obra sea menos confusa mas entendible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2605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59FE24-159F-4832-A95A-0830DE9F2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46" y="106532"/>
            <a:ext cx="2253817" cy="29562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0ABFF5-9AAD-4E1E-9B9C-876EFDF4E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14" y="3401380"/>
            <a:ext cx="2512567" cy="33500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CAD18F-9AFB-4100-937B-44148ADA2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46" y="3401380"/>
            <a:ext cx="2491851" cy="33224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B921F-A498-4A18-B9A3-0FDB49582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14" y="106532"/>
            <a:ext cx="2300425" cy="306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55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400</Words>
  <Application>Microsoft Office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Lucciano Leon</dc:creator>
  <cp:lastModifiedBy>Lucciano Leon</cp:lastModifiedBy>
  <cp:revision>18</cp:revision>
  <dcterms:created xsi:type="dcterms:W3CDTF">2021-07-05T13:05:46Z</dcterms:created>
  <dcterms:modified xsi:type="dcterms:W3CDTF">2021-07-08T01:45:11Z</dcterms:modified>
</cp:coreProperties>
</file>