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1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23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77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75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481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21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3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65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9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226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35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451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97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9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563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130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7F282C-4A80-4A7A-83A1-E8575F75A11D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CEBAEB-E850-4725-91EB-86BEEA1526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31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6231" y="-40037"/>
            <a:ext cx="9144000" cy="965821"/>
          </a:xfrm>
        </p:spPr>
        <p:txBody>
          <a:bodyPr>
            <a:normAutofit/>
          </a:bodyPr>
          <a:lstStyle/>
          <a:p>
            <a:r>
              <a:rPr lang="es-PE" sz="4800" dirty="0" smtClean="0"/>
              <a:t>Manuel de falla </a:t>
            </a:r>
            <a:endParaRPr lang="es-PE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548597" y="5061317"/>
            <a:ext cx="9144000" cy="1655762"/>
          </a:xfrm>
        </p:spPr>
        <p:txBody>
          <a:bodyPr/>
          <a:lstStyle/>
          <a:p>
            <a:r>
              <a:rPr lang="es-PE" dirty="0" err="1" smtClean="0"/>
              <a:t>Teacher</a:t>
            </a:r>
            <a:r>
              <a:rPr lang="es-PE" dirty="0" smtClean="0"/>
              <a:t> : Vladimir solano </a:t>
            </a:r>
          </a:p>
          <a:p>
            <a:r>
              <a:rPr lang="es-PE" dirty="0" err="1" smtClean="0"/>
              <a:t>Student</a:t>
            </a:r>
            <a:r>
              <a:rPr lang="es-PE" dirty="0" smtClean="0"/>
              <a:t> : Rafael burgos </a:t>
            </a:r>
          </a:p>
          <a:p>
            <a:endParaRPr lang="es-PE" dirty="0" smtClean="0"/>
          </a:p>
          <a:p>
            <a:endParaRPr lang="es-PE" dirty="0"/>
          </a:p>
        </p:txBody>
      </p:sp>
      <p:pic>
        <p:nvPicPr>
          <p:cNvPr id="1026" name="Picture 2" descr="Manuel de Falla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54" y="1061742"/>
            <a:ext cx="3581155" cy="37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Manuel de falla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Manuel de falla y </a:t>
            </a:r>
            <a:r>
              <a:rPr lang="es-PE" dirty="0" err="1" smtClean="0"/>
              <a:t>matheu</a:t>
            </a:r>
            <a:r>
              <a:rPr lang="es-PE" dirty="0" smtClean="0"/>
              <a:t> </a:t>
            </a:r>
            <a:r>
              <a:rPr lang="es-PE" dirty="0" err="1" smtClean="0"/>
              <a:t>was</a:t>
            </a:r>
            <a:r>
              <a:rPr lang="es-PE" dirty="0" smtClean="0"/>
              <a:t> a </a:t>
            </a:r>
            <a:r>
              <a:rPr lang="es-PE" dirty="0" err="1" smtClean="0"/>
              <a:t>spanish</a:t>
            </a:r>
            <a:r>
              <a:rPr lang="es-PE" dirty="0" smtClean="0"/>
              <a:t> </a:t>
            </a:r>
            <a:r>
              <a:rPr lang="es-PE" dirty="0" err="1" smtClean="0"/>
              <a:t>composer</a:t>
            </a:r>
            <a:r>
              <a:rPr lang="es-PE" dirty="0" smtClean="0"/>
              <a:t> of musical </a:t>
            </a:r>
            <a:r>
              <a:rPr lang="es-PE" dirty="0" err="1" smtClean="0"/>
              <a:t>nationalism</a:t>
            </a:r>
            <a:r>
              <a:rPr lang="es-PE" dirty="0" smtClean="0"/>
              <a:t> , </a:t>
            </a:r>
            <a:r>
              <a:rPr lang="es-PE" dirty="0" err="1" smtClean="0"/>
              <a:t>one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most</a:t>
            </a:r>
            <a:r>
              <a:rPr lang="es-PE" dirty="0" smtClean="0"/>
              <a:t> </a:t>
            </a:r>
            <a:r>
              <a:rPr lang="es-PE" dirty="0" err="1" smtClean="0"/>
              <a:t>important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first</a:t>
            </a:r>
            <a:r>
              <a:rPr lang="es-PE" dirty="0" smtClean="0"/>
              <a:t> </a:t>
            </a:r>
            <a:r>
              <a:rPr lang="es-PE" dirty="0" err="1" smtClean="0"/>
              <a:t>half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20th </a:t>
            </a:r>
            <a:r>
              <a:rPr lang="es-PE" dirty="0" err="1" smtClean="0"/>
              <a:t>century</a:t>
            </a:r>
            <a:r>
              <a:rPr lang="es-PE" dirty="0" smtClean="0"/>
              <a:t> , </a:t>
            </a:r>
            <a:r>
              <a:rPr lang="es-PE" dirty="0" err="1" smtClean="0"/>
              <a:t>along</a:t>
            </a:r>
            <a:r>
              <a:rPr lang="es-PE" dirty="0" smtClean="0"/>
              <a:t> </a:t>
            </a:r>
            <a:r>
              <a:rPr lang="es-PE" dirty="0" err="1" smtClean="0"/>
              <a:t>with</a:t>
            </a:r>
            <a:r>
              <a:rPr lang="es-PE" dirty="0" smtClean="0"/>
              <a:t> Isaac </a:t>
            </a:r>
            <a:r>
              <a:rPr lang="es-PE" dirty="0" err="1" smtClean="0"/>
              <a:t>albeniz</a:t>
            </a:r>
            <a:r>
              <a:rPr lang="es-PE" dirty="0" smtClean="0"/>
              <a:t> , enrique granados , </a:t>
            </a:r>
            <a:r>
              <a:rPr lang="es-PE" dirty="0" err="1" smtClean="0"/>
              <a:t>joaquin</a:t>
            </a:r>
            <a:r>
              <a:rPr lang="es-PE" dirty="0" smtClean="0"/>
              <a:t> </a:t>
            </a:r>
            <a:r>
              <a:rPr lang="es-PE" dirty="0" err="1" smtClean="0"/>
              <a:t>turina</a:t>
            </a:r>
            <a:r>
              <a:rPr lang="es-PE" dirty="0" smtClean="0"/>
              <a:t> and </a:t>
            </a:r>
            <a:r>
              <a:rPr lang="es-PE" dirty="0" err="1" smtClean="0"/>
              <a:t>joaquin</a:t>
            </a:r>
            <a:r>
              <a:rPr lang="es-PE" dirty="0" smtClean="0"/>
              <a:t> Rodrigo , and </a:t>
            </a:r>
            <a:r>
              <a:rPr lang="es-PE" dirty="0" err="1" smtClean="0"/>
              <a:t>one</a:t>
            </a:r>
            <a:r>
              <a:rPr lang="es-PE" dirty="0" smtClean="0"/>
              <a:t> of 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most</a:t>
            </a:r>
            <a:r>
              <a:rPr lang="es-PE" dirty="0" smtClean="0"/>
              <a:t> </a:t>
            </a:r>
            <a:r>
              <a:rPr lang="es-PE" dirty="0" err="1" smtClean="0"/>
              <a:t>important</a:t>
            </a:r>
            <a:r>
              <a:rPr lang="es-PE" dirty="0" smtClean="0"/>
              <a:t> </a:t>
            </a:r>
            <a:r>
              <a:rPr lang="es-PE" dirty="0" err="1" smtClean="0"/>
              <a:t>spanish</a:t>
            </a:r>
            <a:r>
              <a:rPr lang="es-PE" dirty="0" smtClean="0"/>
              <a:t> </a:t>
            </a:r>
            <a:r>
              <a:rPr lang="es-PE" dirty="0" err="1" smtClean="0"/>
              <a:t>composer</a:t>
            </a:r>
            <a:r>
              <a:rPr lang="es-PE" dirty="0" smtClean="0"/>
              <a:t> of </a:t>
            </a:r>
            <a:r>
              <a:rPr lang="es-PE" dirty="0" err="1" smtClean="0"/>
              <a:t>all</a:t>
            </a:r>
            <a:r>
              <a:rPr lang="es-PE" dirty="0" smtClean="0"/>
              <a:t> . </a:t>
            </a:r>
            <a:r>
              <a:rPr lang="es-PE" dirty="0" err="1" smtClean="0"/>
              <a:t>The</a:t>
            </a:r>
            <a:r>
              <a:rPr lang="es-PE" dirty="0" smtClean="0"/>
              <a:t> times </a:t>
            </a:r>
          </a:p>
          <a:p>
            <a:r>
              <a:rPr lang="es-PE" dirty="0" err="1" smtClean="0"/>
              <a:t>His</a:t>
            </a:r>
            <a:r>
              <a:rPr lang="es-PE" dirty="0" smtClean="0"/>
              <a:t> </a:t>
            </a:r>
            <a:r>
              <a:rPr lang="es-PE" dirty="0" err="1" smtClean="0"/>
              <a:t>mother</a:t>
            </a:r>
            <a:r>
              <a:rPr lang="es-PE" dirty="0" smtClean="0"/>
              <a:t> </a:t>
            </a:r>
            <a:r>
              <a:rPr lang="es-PE" dirty="0" err="1" smtClean="0"/>
              <a:t>was</a:t>
            </a:r>
            <a:r>
              <a:rPr lang="es-PE" dirty="0" smtClean="0"/>
              <a:t> </a:t>
            </a:r>
            <a:r>
              <a:rPr lang="es-MX" dirty="0" err="1"/>
              <a:t>Jose</a:t>
            </a:r>
            <a:r>
              <a:rPr lang="es-MX" dirty="0"/>
              <a:t> María de Falla </a:t>
            </a:r>
            <a:r>
              <a:rPr lang="es-MX" dirty="0" smtClean="0"/>
              <a:t>Franco </a:t>
            </a:r>
          </a:p>
          <a:p>
            <a:r>
              <a:rPr lang="es-MX" dirty="0" smtClean="0"/>
              <a:t>Manuel de falla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born</a:t>
            </a:r>
            <a:r>
              <a:rPr lang="es-MX" dirty="0" smtClean="0"/>
              <a:t> in </a:t>
            </a:r>
            <a:r>
              <a:rPr lang="es-MX" dirty="0" err="1" smtClean="0"/>
              <a:t>september</a:t>
            </a:r>
            <a:r>
              <a:rPr lang="es-MX" dirty="0" smtClean="0"/>
              <a:t> of 1876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07536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85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Manuel de falla </vt:lpstr>
      <vt:lpstr>Manuel de falla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Manuel de falla </dc:title>
  <dc:creator>DENNIS GUSTAVO</dc:creator>
  <cp:lastModifiedBy>DENNIS GUSTAVO</cp:lastModifiedBy>
  <cp:revision>1</cp:revision>
  <dcterms:created xsi:type="dcterms:W3CDTF">2023-11-23T23:39:34Z</dcterms:created>
  <dcterms:modified xsi:type="dcterms:W3CDTF">2023-11-23T23:46:07Z</dcterms:modified>
</cp:coreProperties>
</file>