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EC1AD-19E1-4EF7-89A2-DC72320A7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2477A3-48E9-4AC9-9A0A-681C0FD84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DFCBC-79C0-4B8D-9F4B-570DC9E2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F3C7A0-A56D-4118-8DB6-F79931E74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F33ABE-5448-4F64-817D-F3CBF6FD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3289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54EA7-D036-4A89-97C2-A926FABCF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8EBF61-1594-483C-8816-E5D0F9DE9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C16484-3426-43C0-9DAB-1DB1D571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3A4662-2CF5-437A-94CB-32CF94D83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495E6F-03A6-49BC-A006-1338E5F4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464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279196B-DCF0-437F-AD88-40FFD53B90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037FDF-5E2D-461F-91E8-6B783AA4B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115B8-3263-4E45-A247-5B9D5F1A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BCC543-8FC6-4540-95C3-C8BE48B0B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437EB6-D155-416F-AFCB-5099A09D6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13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E9714-4858-4A9D-9AAE-2BF903EC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174C9F-0BCB-419B-BFC8-6D6C04070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D197E1-AE19-41B3-959D-7E2A02DD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A8C21B-218A-4FF9-A4D5-CC6E22A49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664F0-F96A-4EF9-BB29-2390AE2F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413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FC37E-62CE-4960-A0AF-70459530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3BF2EA-359F-4D9D-B898-12094D356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D59DE1-A9F4-4A75-AD30-93C1633FB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93AE83-19B6-4AE7-AFBD-52CEC482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A5AD81-E761-4B39-850A-4BE46941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977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3D624-AD98-4B00-BBA0-397C6233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D6A266-3995-4696-BB7A-472695EE1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3CB4B6-D38A-4D81-A4A2-8ED284D00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B22467-84AD-49F2-9BD5-3311460C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FFB63F-F84F-4213-8F6E-0EA7E9D38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E8FF14-044E-4244-800F-ADD410E6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2916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E8E54-0B10-4845-97DD-38EA3B620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7DF3AB-522C-4DAE-8BD1-F57F88408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A63D8-041F-44E1-91E6-206939BC9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4E24C6-4B51-4410-AE43-FFBBD07C8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65B3D2-8B7C-4910-B597-CEBC141CD3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7ACD1FC-2C35-4D89-996F-E0B317F2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4058CE-9580-4C10-8037-9B0164A32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F4FEC98-249A-469E-9074-60AF68F7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6631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FE003-3E1A-4DDB-AA3F-36783251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9560D0-19B2-44B9-AB90-7FC42947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3A3D1D-4676-4D8B-BC39-56393737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338F6A2-6A04-4839-AC93-72F2915E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192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40F22F-4AD9-4287-A9DD-8BEE960C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0A7DA8-59C2-4B31-A4F3-BA60AB21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15BCDF-664D-46AA-9FC6-6A8345262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264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41FF8-1F4C-4210-94B9-2F90CF6B8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A40CAC-46E3-4845-9BC8-F868E691E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60B31C-E7BA-45CD-A3E1-1EE8414A9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A5B4D1-AF29-4553-992B-4E9447758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77F2FC-9A83-418A-BDB2-D3500997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7588C1-F091-4D6B-A020-BBF6D641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721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B0B7B-682E-4AAF-AE76-10696C0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9B8B99-D0F0-4F52-8B6B-C4B83AB5C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38DED6D-3EA1-4588-B488-9C8802F90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8E5123-1A1B-4E2A-9376-E3451AEC1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8EE0B4-2EB2-4714-AC2B-8D60A1124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74AEF4-70EA-4A12-8BAB-E564B0577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89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DD49EA3-21B5-44CE-A911-A4D4CBC5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8C5F95-29A1-47FE-B316-78202AC50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30E9BB-1BE2-4F8D-A75F-7BB7F8F41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0870E-F57A-4933-A374-51B4933F17FA}" type="datetimeFigureOut">
              <a:rPr lang="es-PE" smtClean="0"/>
              <a:t>27/11/2021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24F75D-CF08-4B66-882E-9C421E7D09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B17FF0-0B23-44FF-BD3B-2A5CB1AC4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4AD7C-A453-4EFC-87C0-FA2B61E2A8C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482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E626A072-892F-4B33-8107-2C10704A6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605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4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2DABC6-4EDE-40B5-B3F1-0AA713965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3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7603C7E-04FD-4DE2-BED7-46E3E8C9B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21FB2D7-45F5-4460-BF91-BB5C035AC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15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diego valencia</dc:creator>
  <cp:lastModifiedBy>juan diego valencia</cp:lastModifiedBy>
  <cp:revision>1</cp:revision>
  <dcterms:created xsi:type="dcterms:W3CDTF">2021-11-27T14:49:50Z</dcterms:created>
  <dcterms:modified xsi:type="dcterms:W3CDTF">2021-11-27T14:50:07Z</dcterms:modified>
</cp:coreProperties>
</file>