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7" r:id="rId2"/>
    <p:sldId id="258"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12992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FDBE057-2DB4-4D7A-B4FF-7A533368ACF9}"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284849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62348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16984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562321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210643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182119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531636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65168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211060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FDBE057-2DB4-4D7A-B4FF-7A533368ACF9}" type="datetimeFigureOut">
              <a:rPr lang="es-PE" smtClean="0"/>
              <a:t>8/11/2022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8961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FDBE057-2DB4-4D7A-B4FF-7A533368ACF9}"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257669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FDBE057-2DB4-4D7A-B4FF-7A533368ACF9}" type="datetimeFigureOut">
              <a:rPr lang="es-PE" smtClean="0"/>
              <a:t>8/11/2022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401115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FDBE057-2DB4-4D7A-B4FF-7A533368ACF9}" type="datetimeFigureOut">
              <a:rPr lang="es-PE" smtClean="0"/>
              <a:t>8/11/2022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152776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BE057-2DB4-4D7A-B4FF-7A533368ACF9}" type="datetimeFigureOut">
              <a:rPr lang="es-PE" smtClean="0"/>
              <a:t>8/11/2022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365742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FDBE057-2DB4-4D7A-B4FF-7A533368ACF9}" type="datetimeFigureOut">
              <a:rPr lang="es-PE" smtClean="0"/>
              <a:t>8/11/2022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191038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2FDBE057-2DB4-4D7A-B4FF-7A533368ACF9}" type="datetimeFigureOut">
              <a:rPr lang="es-PE" smtClean="0"/>
              <a:t>8/11/2022</a:t>
            </a:fld>
            <a:endParaRPr lang="es-PE"/>
          </a:p>
        </p:txBody>
      </p:sp>
      <p:sp>
        <p:nvSpPr>
          <p:cNvPr id="6" name="Footer Placeholder 5"/>
          <p:cNvSpPr>
            <a:spLocks noGrp="1"/>
          </p:cNvSpPr>
          <p:nvPr>
            <p:ph type="ftr" sz="quarter" idx="11"/>
          </p:nvPr>
        </p:nvSpPr>
        <p:spPr>
          <a:xfrm>
            <a:off x="1141412" y="5883275"/>
            <a:ext cx="5105400" cy="365125"/>
          </a:xfrm>
        </p:spPr>
        <p:txBody>
          <a:bodyPr/>
          <a:lstStyle/>
          <a:p>
            <a:endParaRPr lang="es-PE"/>
          </a:p>
        </p:txBody>
      </p:sp>
      <p:sp>
        <p:nvSpPr>
          <p:cNvPr id="7" name="Slide Number Placeholder 6"/>
          <p:cNvSpPr>
            <a:spLocks noGrp="1"/>
          </p:cNvSpPr>
          <p:nvPr>
            <p:ph type="sldNum" sz="quarter" idx="12"/>
          </p:nvPr>
        </p:nvSpPr>
        <p:spPr>
          <a:xfrm>
            <a:off x="10742612" y="5883275"/>
            <a:ext cx="322567" cy="365125"/>
          </a:xfrm>
        </p:spPr>
        <p:txBody>
          <a:bodyPr/>
          <a:lstStyle/>
          <a:p>
            <a:fld id="{FCE98473-F4BA-4285-BA74-4E4DD045BB89}" type="slidenum">
              <a:rPr lang="es-PE" smtClean="0"/>
              <a:t>‹Nº›</a:t>
            </a:fld>
            <a:endParaRPr lang="es-PE"/>
          </a:p>
        </p:txBody>
      </p:sp>
    </p:spTree>
    <p:extLst>
      <p:ext uri="{BB962C8B-B14F-4D97-AF65-F5344CB8AC3E}">
        <p14:creationId xmlns:p14="http://schemas.microsoft.com/office/powerpoint/2010/main" val="27319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FDBE057-2DB4-4D7A-B4FF-7A533368ACF9}" type="datetimeFigureOut">
              <a:rPr lang="es-PE" smtClean="0"/>
              <a:t>8/11/2022</a:t>
            </a:fld>
            <a:endParaRPr lang="es-PE"/>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PE"/>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CE98473-F4BA-4285-BA74-4E4DD045BB89}" type="slidenum">
              <a:rPr lang="es-PE" smtClean="0"/>
              <a:t>‹Nº›</a:t>
            </a:fld>
            <a:endParaRPr lang="es-PE"/>
          </a:p>
        </p:txBody>
      </p:sp>
    </p:spTree>
    <p:extLst>
      <p:ext uri="{BB962C8B-B14F-4D97-AF65-F5344CB8AC3E}">
        <p14:creationId xmlns:p14="http://schemas.microsoft.com/office/powerpoint/2010/main" val="204684666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3394" y="232448"/>
            <a:ext cx="4089581"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On This Day</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agen 2"/>
          <p:cNvPicPr>
            <a:picLocks noChangeAspect="1"/>
          </p:cNvPicPr>
          <p:nvPr/>
        </p:nvPicPr>
        <p:blipFill>
          <a:blip r:embed="rId2"/>
          <a:stretch>
            <a:fillRect/>
          </a:stretch>
        </p:blipFill>
        <p:spPr>
          <a:xfrm>
            <a:off x="611129" y="453044"/>
            <a:ext cx="2123758" cy="2596745"/>
          </a:xfrm>
          <a:prstGeom prst="rect">
            <a:avLst/>
          </a:prstGeom>
        </p:spPr>
      </p:pic>
      <p:sp>
        <p:nvSpPr>
          <p:cNvPr id="4" name="CuadroTexto 3"/>
          <p:cNvSpPr txBox="1"/>
          <p:nvPr/>
        </p:nvSpPr>
        <p:spPr>
          <a:xfrm>
            <a:off x="6833062" y="4189615"/>
            <a:ext cx="4206240" cy="1477328"/>
          </a:xfrm>
          <a:prstGeom prst="rect">
            <a:avLst/>
          </a:prstGeom>
          <a:noFill/>
        </p:spPr>
        <p:txBody>
          <a:bodyPr wrap="square" rtlCol="0">
            <a:spAutoFit/>
          </a:bodyPr>
          <a:lstStyle/>
          <a:p>
            <a:r>
              <a:rPr lang="es-PE" dirty="0" smtClean="0"/>
              <a:t>Student: Esteban Ivan Padilla Valle</a:t>
            </a:r>
          </a:p>
          <a:p>
            <a:endParaRPr lang="es-PE" dirty="0"/>
          </a:p>
          <a:p>
            <a:r>
              <a:rPr lang="es-PE" dirty="0" smtClean="0"/>
              <a:t>Teacher: Chris Lappin Kennedy</a:t>
            </a:r>
          </a:p>
          <a:p>
            <a:endParaRPr lang="es-PE" dirty="0"/>
          </a:p>
          <a:p>
            <a:r>
              <a:rPr lang="es-PE" dirty="0" smtClean="0"/>
              <a:t>Date: 8/11/22</a:t>
            </a:r>
            <a:endParaRPr lang="es-PE" dirty="0"/>
          </a:p>
        </p:txBody>
      </p:sp>
    </p:spTree>
    <p:extLst>
      <p:ext uri="{BB962C8B-B14F-4D97-AF65-F5344CB8AC3E}">
        <p14:creationId xmlns:p14="http://schemas.microsoft.com/office/powerpoint/2010/main" val="53683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72887" y="268378"/>
            <a:ext cx="7031092" cy="923330"/>
          </a:xfrm>
          <a:prstGeom prst="rect">
            <a:avLst/>
          </a:prstGeom>
        </p:spPr>
        <p:txBody>
          <a:bodyPr wrap="none">
            <a:spAutoFit/>
          </a:bodyPr>
          <a:lstStyle/>
          <a:p>
            <a:pPr algn="ctr"/>
            <a:r>
              <a:rPr lang="es-ES" sz="5400" b="1" dirty="0">
                <a:ln w="12700">
                  <a:solidFill>
                    <a:schemeClr val="accent5"/>
                  </a:solidFill>
                  <a:prstDash val="solid"/>
                </a:ln>
                <a:pattFill prst="ltDnDiag">
                  <a:fgClr>
                    <a:schemeClr val="accent5">
                      <a:lumMod val="60000"/>
                      <a:lumOff val="40000"/>
                    </a:schemeClr>
                  </a:fgClr>
                  <a:bgClr>
                    <a:schemeClr val="bg1"/>
                  </a:bgClr>
                </a:pattFill>
              </a:rPr>
              <a:t>Alessandro del Piero</a:t>
            </a:r>
          </a:p>
        </p:txBody>
      </p:sp>
      <p:pic>
        <p:nvPicPr>
          <p:cNvPr id="1027" name="Picture 3" descr="Alessandro Del Piero - Perfil del jugador | Transfermark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70" y="1758317"/>
            <a:ext cx="3302509" cy="1845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372496" y="2481668"/>
            <a:ext cx="7721600" cy="255968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PE" sz="2100" b="0" i="0" u="none" strike="noStrike" cap="none" normalizeH="0" baseline="0" noProof="1" smtClean="0">
                <a:ln>
                  <a:noFill/>
                </a:ln>
                <a:solidFill>
                  <a:srgbClr val="FF0000"/>
                </a:solidFill>
                <a:effectLst/>
                <a:latin typeface="inherit"/>
              </a:rPr>
              <a:t>Born</a:t>
            </a:r>
            <a:r>
              <a:rPr kumimoji="0" lang="es-PE" altLang="es-PE" sz="2100" b="0" i="0" u="none" strike="noStrike" cap="none" normalizeH="0" baseline="0" dirty="0" smtClean="0">
                <a:ln>
                  <a:noFill/>
                </a:ln>
                <a:solidFill>
                  <a:srgbClr val="FF0000"/>
                </a:solidFill>
                <a:effectLst/>
                <a:latin typeface="inherit"/>
              </a:rPr>
              <a:t> in Conegliano, Italy on November 9, 1974, played as a striker, played from 1990 to 2014, he is one of the legends who has never won a GOLDEN BALL. He played in the Calcio Padova clubs, he passed into the Italian soccer hall of fame, he played 400 games in Serie A, he is the second highest Italian scorer of all time in all competitions, he won certain trophies such as the Golden Foot Award, the Bravo Trophy and the Pallone d'Argento</a:t>
            </a:r>
            <a:r>
              <a:rPr kumimoji="0" lang="es-PE" altLang="es-PE" sz="800" b="0" i="0" u="none" strike="noStrike" cap="none" normalizeH="0" baseline="0" dirty="0" smtClean="0">
                <a:ln>
                  <a:noFill/>
                </a:ln>
                <a:solidFill>
                  <a:srgbClr val="FF0000"/>
                </a:solidFill>
                <a:effectLst/>
              </a:rPr>
              <a:t> </a:t>
            </a:r>
            <a:endParaRPr kumimoji="0" lang="es-PE" altLang="es-PE" sz="18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5425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2670" y="739524"/>
            <a:ext cx="6197530"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GOALS and SKILLS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Alessandro Del Piero - Best Goals EV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68905" y="2144684"/>
            <a:ext cx="5400363" cy="3042458"/>
          </a:xfrm>
          <a:prstGeom prst="rect">
            <a:avLst/>
          </a:prstGeom>
        </p:spPr>
      </p:pic>
    </p:spTree>
    <p:extLst>
      <p:ext uri="{BB962C8B-B14F-4D97-AF65-F5344CB8AC3E}">
        <p14:creationId xmlns:p14="http://schemas.microsoft.com/office/powerpoint/2010/main" val="121769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9091">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Malla</Template>
  <TotalTime>70</TotalTime>
  <Words>117</Words>
  <Application>Microsoft Office PowerPoint</Application>
  <PresentationFormat>Panorámica</PresentationFormat>
  <Paragraphs>9</Paragraphs>
  <Slides>3</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Century Gothic</vt:lpstr>
      <vt:lpstr>inherit</vt:lpstr>
      <vt:lpstr>Malla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CriptoPadilla</dc:creator>
  <cp:lastModifiedBy>CriptoPadilla</cp:lastModifiedBy>
  <cp:revision>8</cp:revision>
  <dcterms:created xsi:type="dcterms:W3CDTF">2022-11-09T02:17:21Z</dcterms:created>
  <dcterms:modified xsi:type="dcterms:W3CDTF">2022-11-09T03:33:21Z</dcterms:modified>
</cp:coreProperties>
</file>