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9729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09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503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1486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2363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631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5429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29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676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164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00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7891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111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236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8A4A469-622A-4BA8-A9D8-3028CC37917A}" type="datetimeFigureOut">
              <a:rPr lang="es-PE" smtClean="0"/>
              <a:t>11/07/2021</a:t>
            </a:fld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9AEAE07-CA01-4D6D-A24E-3A12AF2CB24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3849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9C1162F-1D47-4038-ABC7-9F6F11D8A4A9}"/>
              </a:ext>
            </a:extLst>
          </p:cNvPr>
          <p:cNvSpPr txBox="1"/>
          <p:nvPr/>
        </p:nvSpPr>
        <p:spPr>
          <a:xfrm>
            <a:off x="3910819" y="2506765"/>
            <a:ext cx="59928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Viento Letal</a:t>
            </a:r>
            <a:endParaRPr lang="es-PE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15A3FC7-C571-4E86-9FD7-39B0960F4BBC}"/>
              </a:ext>
            </a:extLst>
          </p:cNvPr>
          <p:cNvSpPr txBox="1"/>
          <p:nvPr/>
        </p:nvSpPr>
        <p:spPr>
          <a:xfrm>
            <a:off x="422030" y="6422831"/>
            <a:ext cx="9045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Diego Castañeda               Segundo año “B”               Colegio Algarrobos</a:t>
            </a:r>
            <a:endParaRPr lang="es-PE" dirty="0"/>
          </a:p>
        </p:txBody>
      </p:sp>
      <p:pic>
        <p:nvPicPr>
          <p:cNvPr id="1026" name="Picture 2" descr="Viento letal (Dirk Pitt 18) (Spanish Edition) - Kindle edition by Cussler,  Clive, Cussler, Dirk. Literature &amp;amp; Fiction Kindle eBooks @ Amazon.com.">
            <a:extLst>
              <a:ext uri="{FF2B5EF4-FFF2-40B4-BE49-F238E27FC236}">
                <a16:creationId xmlns:a16="http://schemas.microsoft.com/office/drawing/2014/main" id="{CEA0FED5-1E23-4BCB-B745-700D99645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068" y="888980"/>
            <a:ext cx="3342666" cy="50800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EC95652E-342A-4AEB-B1AA-C75DF6E201EE}"/>
              </a:ext>
            </a:extLst>
          </p:cNvPr>
          <p:cNvCxnSpPr>
            <a:cxnSpLocks/>
          </p:cNvCxnSpPr>
          <p:nvPr/>
        </p:nvCxnSpPr>
        <p:spPr>
          <a:xfrm>
            <a:off x="0" y="6288258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758821EE-8B2E-4783-8D30-E9CE8A9818D7}"/>
              </a:ext>
            </a:extLst>
          </p:cNvPr>
          <p:cNvSpPr txBox="1"/>
          <p:nvPr/>
        </p:nvSpPr>
        <p:spPr>
          <a:xfrm>
            <a:off x="1252024" y="1073645"/>
            <a:ext cx="4557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/>
              <a:t>RESUMEN</a:t>
            </a:r>
            <a:endParaRPr lang="es-PE" sz="5400" dirty="0"/>
          </a:p>
        </p:txBody>
      </p:sp>
    </p:spTree>
    <p:extLst>
      <p:ext uri="{BB962C8B-B14F-4D97-AF65-F5344CB8AC3E}">
        <p14:creationId xmlns:p14="http://schemas.microsoft.com/office/powerpoint/2010/main" val="109874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1995BF-C18F-4142-8B09-23B0B86F144B}"/>
              </a:ext>
            </a:extLst>
          </p:cNvPr>
          <p:cNvSpPr txBox="1"/>
          <p:nvPr/>
        </p:nvSpPr>
        <p:spPr>
          <a:xfrm>
            <a:off x="844062" y="267286"/>
            <a:ext cx="281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/>
              <a:t>Personajes</a:t>
            </a:r>
            <a:endParaRPr lang="es-PE" sz="36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204040C-6A29-4F40-9F26-6074D1B7EA0F}"/>
              </a:ext>
            </a:extLst>
          </p:cNvPr>
          <p:cNvCxnSpPr/>
          <p:nvPr/>
        </p:nvCxnSpPr>
        <p:spPr>
          <a:xfrm>
            <a:off x="0" y="91361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672C686A-D48E-4D93-B3E5-90516D094D91}"/>
              </a:ext>
            </a:extLst>
          </p:cNvPr>
          <p:cNvSpPr/>
          <p:nvPr/>
        </p:nvSpPr>
        <p:spPr>
          <a:xfrm>
            <a:off x="107852" y="127921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Almirante </a:t>
            </a:r>
            <a:r>
              <a:rPr lang="es-MX" dirty="0" err="1"/>
              <a:t>Sandecker</a:t>
            </a:r>
            <a:r>
              <a:rPr lang="es-MX" dirty="0"/>
              <a:t> - Vicepresidente del gobierno de Estados Unidos, aunque lógicamente sigue muy ligado a la NUMA conservando incluso su despacho.</a:t>
            </a:r>
            <a:endParaRPr lang="es-PE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023D191-CC75-4E0C-A35B-BFCA2B1259B9}"/>
              </a:ext>
            </a:extLst>
          </p:cNvPr>
          <p:cNvSpPr/>
          <p:nvPr/>
        </p:nvSpPr>
        <p:spPr>
          <a:xfrm>
            <a:off x="107852" y="296733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Al </a:t>
            </a:r>
            <a:r>
              <a:rPr lang="es-MX" dirty="0" err="1"/>
              <a:t>Giordino</a:t>
            </a:r>
            <a:r>
              <a:rPr lang="es-MX" dirty="0"/>
              <a:t> – Es la mano derecha de Pitt en su nuevo puesto de responsabilidad.</a:t>
            </a:r>
            <a:br>
              <a:rPr lang="es-MX" dirty="0"/>
            </a:br>
            <a:endParaRPr lang="es-PE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94E666E-D614-404D-A8C0-ABE3569ADEEE}"/>
              </a:ext>
            </a:extLst>
          </p:cNvPr>
          <p:cNvSpPr/>
          <p:nvPr/>
        </p:nvSpPr>
        <p:spPr>
          <a:xfrm>
            <a:off x="107852" y="4336257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err="1"/>
              <a:t>Dirk</a:t>
            </a:r>
            <a:r>
              <a:rPr lang="es-MX" dirty="0"/>
              <a:t> Pitt – Es el presidente de la NUMA, a pesar de eso es un presidente que no cumple las funciones al estilo </a:t>
            </a:r>
            <a:r>
              <a:rPr lang="es-MX" dirty="0" err="1"/>
              <a:t>Sandecker</a:t>
            </a:r>
            <a:r>
              <a:rPr lang="es-MX" dirty="0"/>
              <a:t>, ya que tanto él como </a:t>
            </a:r>
            <a:r>
              <a:rPr lang="es-MX" dirty="0" err="1"/>
              <a:t>Giordino</a:t>
            </a:r>
            <a:r>
              <a:rPr lang="es-MX" dirty="0"/>
              <a:t> siguen pasando gran parte de su tiempo en proyectos al aire libre, a pesar de que deberían pasarse más tiempo en el despacho.</a:t>
            </a:r>
            <a:endParaRPr lang="es-PE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BD8426B-6C00-45FA-A0C7-304A9139F113}"/>
              </a:ext>
            </a:extLst>
          </p:cNvPr>
          <p:cNvSpPr/>
          <p:nvPr/>
        </p:nvSpPr>
        <p:spPr>
          <a:xfrm>
            <a:off x="6508652" y="1279211"/>
            <a:ext cx="5420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Summer Pitt - La pelirroja hija de </a:t>
            </a:r>
            <a:r>
              <a:rPr lang="es-MX" dirty="0" err="1"/>
              <a:t>Dirk</a:t>
            </a:r>
            <a:r>
              <a:rPr lang="es-MX" dirty="0"/>
              <a:t> Pitt senior trabaja para la NUMA como investigadora y acompaña normalmente a su hermano gemelo </a:t>
            </a:r>
            <a:r>
              <a:rPr lang="es-MX" dirty="0" err="1"/>
              <a:t>Dirk</a:t>
            </a:r>
            <a:r>
              <a:rPr lang="es-MX" dirty="0">
                <a:solidFill>
                  <a:srgbClr val="333333"/>
                </a:solidFill>
              </a:rPr>
              <a:t>.</a:t>
            </a:r>
            <a:endParaRPr lang="es-PE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D8EF133-2768-4FBF-8838-C373CC517040}"/>
              </a:ext>
            </a:extLst>
          </p:cNvPr>
          <p:cNvSpPr/>
          <p:nvPr/>
        </p:nvSpPr>
        <p:spPr>
          <a:xfrm>
            <a:off x="6508652" y="2690336"/>
            <a:ext cx="542075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br>
              <a:rPr lang="es-MX" dirty="0"/>
            </a:br>
            <a:r>
              <a:rPr lang="es-MX" dirty="0" err="1"/>
              <a:t>Dirk</a:t>
            </a:r>
            <a:r>
              <a:rPr lang="es-MX" dirty="0"/>
              <a:t> Pitt Jr. - Hijo de Pitt senior y hermano gemelo de Summer. Es el nuevo héroe además de tomar el puesto del padre, director de proyectos especiales de la NUMA.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8191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23C694A-688C-4B91-9F2F-85A31A258E68}"/>
              </a:ext>
            </a:extLst>
          </p:cNvPr>
          <p:cNvSpPr txBox="1"/>
          <p:nvPr/>
        </p:nvSpPr>
        <p:spPr>
          <a:xfrm>
            <a:off x="708074" y="196465"/>
            <a:ext cx="5387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Personaje favorito</a:t>
            </a:r>
            <a:endParaRPr lang="es-PE" sz="32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75D7D661-A132-41E7-8A4A-449A97461FA6}"/>
              </a:ext>
            </a:extLst>
          </p:cNvPr>
          <p:cNvCxnSpPr/>
          <p:nvPr/>
        </p:nvCxnSpPr>
        <p:spPr>
          <a:xfrm>
            <a:off x="0" y="81592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35F53F-0052-4EF2-8CE4-A99E0F884D7B}"/>
              </a:ext>
            </a:extLst>
          </p:cNvPr>
          <p:cNvSpPr txBox="1"/>
          <p:nvPr/>
        </p:nvSpPr>
        <p:spPr>
          <a:xfrm>
            <a:off x="590843" y="1153550"/>
            <a:ext cx="75262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Mi personaje favorito es </a:t>
            </a:r>
            <a:r>
              <a:rPr lang="es-MX" dirty="0" err="1"/>
              <a:t>Dirk</a:t>
            </a:r>
            <a:r>
              <a:rPr lang="es-MX" dirty="0"/>
              <a:t> Pitt </a:t>
            </a:r>
            <a:r>
              <a:rPr lang="es-MX" dirty="0" err="1"/>
              <a:t>jr</a:t>
            </a:r>
            <a:r>
              <a:rPr lang="es-MX" dirty="0"/>
              <a:t>, el es muy gracioso sabe que decir en  el momento, se preocupa por los demás, incluso poniendo su vida en riesgo. </a:t>
            </a:r>
            <a:endParaRPr lang="es-PE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CBEFA65-D05D-4254-8C2D-2CBF960E70AA}"/>
              </a:ext>
            </a:extLst>
          </p:cNvPr>
          <p:cNvSpPr/>
          <p:nvPr/>
        </p:nvSpPr>
        <p:spPr>
          <a:xfrm>
            <a:off x="984738" y="2447778"/>
            <a:ext cx="9959927" cy="36998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31F7D8B-B65C-4EAD-9C8F-C94799B465C9}"/>
              </a:ext>
            </a:extLst>
          </p:cNvPr>
          <p:cNvSpPr txBox="1"/>
          <p:nvPr/>
        </p:nvSpPr>
        <p:spPr>
          <a:xfrm>
            <a:off x="3123028" y="3943735"/>
            <a:ext cx="9228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solidFill>
                  <a:schemeClr val="bg1"/>
                </a:solidFill>
              </a:rPr>
              <a:t>No encontré imagen</a:t>
            </a:r>
            <a:endParaRPr lang="es-PE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89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E043985-C48E-45B9-AB4A-C1B0CECE2813}"/>
              </a:ext>
            </a:extLst>
          </p:cNvPr>
          <p:cNvSpPr txBox="1"/>
          <p:nvPr/>
        </p:nvSpPr>
        <p:spPr>
          <a:xfrm>
            <a:off x="436098" y="379828"/>
            <a:ext cx="6119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Lugar de desarrollo</a:t>
            </a:r>
            <a:endParaRPr lang="es-PE" sz="32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E2E539A-248D-4E34-ACE9-036B5834DDF5}"/>
              </a:ext>
            </a:extLst>
          </p:cNvPr>
          <p:cNvCxnSpPr/>
          <p:nvPr/>
        </p:nvCxnSpPr>
        <p:spPr>
          <a:xfrm>
            <a:off x="0" y="109728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7E42D28-6132-4CBD-9838-43F015907B97}"/>
              </a:ext>
            </a:extLst>
          </p:cNvPr>
          <p:cNvSpPr txBox="1"/>
          <p:nvPr/>
        </p:nvSpPr>
        <p:spPr>
          <a:xfrm>
            <a:off x="235633" y="1515811"/>
            <a:ext cx="7891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Los acontecimientos de la obra se desarrollan en muchos lugares primero estamos en Japón, luego en Alaska, Corea del Sur, California, etc.</a:t>
            </a:r>
            <a:endParaRPr lang="es-PE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146C1C-C848-4906-BB8D-823901C69E9C}"/>
              </a:ext>
            </a:extLst>
          </p:cNvPr>
          <p:cNvSpPr txBox="1"/>
          <p:nvPr/>
        </p:nvSpPr>
        <p:spPr>
          <a:xfrm>
            <a:off x="235633" y="3123028"/>
            <a:ext cx="69072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Para mi los eventos de Alaska son los mas importantes, ahí los esbirros de Kang(el antagonista de la obra) lanzan el virus por el aire, matando a dos personas, y dejando intoxicadas a otras tres, aquí entra el protagonista </a:t>
            </a:r>
            <a:r>
              <a:rPr lang="es-MX" dirty="0" err="1"/>
              <a:t>Dirk</a:t>
            </a:r>
            <a:r>
              <a:rPr lang="es-MX" dirty="0"/>
              <a:t>, y toma las riendas del problema  </a:t>
            </a:r>
            <a:endParaRPr lang="es-PE" dirty="0"/>
          </a:p>
        </p:txBody>
      </p:sp>
      <p:pic>
        <p:nvPicPr>
          <p:cNvPr id="2050" name="Picture 2" descr="Alaska, más que un territorio frío e inhóspito | Discovery Latinoamérica">
            <a:extLst>
              <a:ext uri="{FF2B5EF4-FFF2-40B4-BE49-F238E27FC236}">
                <a16:creationId xmlns:a16="http://schemas.microsoft.com/office/drawing/2014/main" id="{DB70071D-692C-4A08-B693-BAB2397AF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809" y="3629464"/>
            <a:ext cx="4514558" cy="25394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584402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3AF6BD9-D301-44A7-A940-21FE9B6E91D4}"/>
              </a:ext>
            </a:extLst>
          </p:cNvPr>
          <p:cNvSpPr txBox="1"/>
          <p:nvPr/>
        </p:nvSpPr>
        <p:spPr>
          <a:xfrm>
            <a:off x="1012874" y="228118"/>
            <a:ext cx="41499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Titulo Alterno</a:t>
            </a:r>
            <a:endParaRPr lang="es-PE" sz="32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9EE9B61F-BA10-4026-BB83-3246417C461E}"/>
              </a:ext>
            </a:extLst>
          </p:cNvPr>
          <p:cNvCxnSpPr/>
          <p:nvPr/>
        </p:nvCxnSpPr>
        <p:spPr>
          <a:xfrm>
            <a:off x="0" y="914400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C8907C0A-9CB0-4B67-A52B-4E9B269FFE57}"/>
              </a:ext>
            </a:extLst>
          </p:cNvPr>
          <p:cNvSpPr txBox="1"/>
          <p:nvPr/>
        </p:nvSpPr>
        <p:spPr>
          <a:xfrm>
            <a:off x="534572" y="1519311"/>
            <a:ext cx="7230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Creo que mi titulo alterno seria la amenaza fantasma</a:t>
            </a:r>
            <a:endParaRPr lang="es-PE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46A6ACE-9A9B-44C4-B798-712349D5B531}"/>
              </a:ext>
            </a:extLst>
          </p:cNvPr>
          <p:cNvSpPr txBox="1"/>
          <p:nvPr/>
        </p:nvSpPr>
        <p:spPr>
          <a:xfrm>
            <a:off x="534571" y="2869809"/>
            <a:ext cx="86375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Esto porque el plan del antagonista es lanzar un cohete con un virus letal, que mataría a millones de personas, y el virus se transmite por el aire, el aire no lo puedes ver.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1941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4FDFAAB-E64A-45F2-8B82-1470E5EA66D9}"/>
              </a:ext>
            </a:extLst>
          </p:cNvPr>
          <p:cNvSpPr txBox="1"/>
          <p:nvPr/>
        </p:nvSpPr>
        <p:spPr>
          <a:xfrm>
            <a:off x="886265" y="154745"/>
            <a:ext cx="5336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Opinión</a:t>
            </a:r>
            <a:endParaRPr lang="es-PE" sz="3200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3FE143A-ACA6-446F-A389-9C616359738D}"/>
              </a:ext>
            </a:extLst>
          </p:cNvPr>
          <p:cNvCxnSpPr/>
          <p:nvPr/>
        </p:nvCxnSpPr>
        <p:spPr>
          <a:xfrm>
            <a:off x="0" y="942535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A62E72D9-F252-4644-B6D8-6D853CB06EA0}"/>
              </a:ext>
            </a:extLst>
          </p:cNvPr>
          <p:cNvSpPr txBox="1"/>
          <p:nvPr/>
        </p:nvSpPr>
        <p:spPr>
          <a:xfrm>
            <a:off x="225083" y="1183043"/>
            <a:ext cx="11015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Yo creo que el libro esta bien para pasar el rato, la obra no es compleja, es muy fácil comprender lo que pasa, es fácil encariñarse con los personajes: esta BIEN.</a:t>
            </a:r>
            <a:endParaRPr lang="es-PE" dirty="0"/>
          </a:p>
        </p:txBody>
      </p:sp>
      <p:pic>
        <p:nvPicPr>
          <p:cNvPr id="3074" name="Picture 2" descr="▷ Ta bien - Plantillas de Memes">
            <a:extLst>
              <a:ext uri="{FF2B5EF4-FFF2-40B4-BE49-F238E27FC236}">
                <a16:creationId xmlns:a16="http://schemas.microsoft.com/office/drawing/2014/main" id="{3ED7609E-054D-4579-98A1-EE5E51BFC2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509" y="2475914"/>
            <a:ext cx="5808188" cy="38436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913127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163</TotalTime>
  <Words>341</Words>
  <Application>Microsoft Office PowerPoint</Application>
  <PresentationFormat>Panorámica</PresentationFormat>
  <Paragraphs>20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2</vt:lpstr>
      <vt:lpstr>Citable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</cp:revision>
  <dcterms:created xsi:type="dcterms:W3CDTF">2021-07-11T15:19:18Z</dcterms:created>
  <dcterms:modified xsi:type="dcterms:W3CDTF">2021-07-11T18:04:12Z</dcterms:modified>
</cp:coreProperties>
</file>