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C51BE-40CD-4C98-888B-EB85B4F7C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7CD8E2-0088-4978-B408-9933F2A328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5B70CB-2F09-4179-9587-B4386590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CC66B9-0E95-4B20-87EB-DB621B84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9BEA83-4C69-4B42-A63C-03094C40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372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7D9D0-CFD4-43A6-98C0-D72027477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4C4012-2F47-43F4-A72F-8B47FFD1C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E728E3-6E04-4E29-9527-E63E92129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1B1395-81BB-413B-B577-DC3DBD0E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FF5883-31C9-4D2A-B500-B9FD0E58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891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935AF6-95F7-4924-A711-570FD7813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F72C60-E0B3-4FAE-AC97-07C3E42F6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041910-18D2-43A5-92F8-FEE57E05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418A08-460A-4D19-9EB0-4C81549F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462605-8FB8-4253-A9FB-043358E9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823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67E49-B7A9-41DA-A49F-87E15180D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F67FFA-E426-4148-8F6C-7528E91A7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04F431-9A5C-435B-B2BC-062417CD1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8C68CB-E7B8-4820-8E32-97D32FAD9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4DCB61-4059-40BD-93E5-0146F3F3C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267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AA495-FC91-477B-92F5-E9FC26909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C39B4D-66E9-4451-9425-D763899D4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50FC92-6AC7-468E-A3CB-D4981E6C0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75832C-0E4E-4C30-8599-7FC07A899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6EBF51-DA66-48E0-AF20-859CA6174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636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3A606-1D30-4C38-8E13-90E47EDDF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6D08C5-FC6D-413B-828E-84CE5E65F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8EA847-34EA-4BF5-A82E-70E3A4523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665975-F995-44F3-99EA-CF7542CEA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38B812-D536-4679-9881-899E3EC1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5B82D3-6B82-4F3C-8666-CCB88C0D1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52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27D82-5ED5-4DA4-A149-F62607AB3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1BE15B-8666-4A41-A53B-FC33D1FBB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D11DE1-9291-4B26-BA28-B64F261A9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3679FB-B018-400F-9640-9A797493A4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CEC35E-54B9-4EE8-B10D-C5A69722A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FEA7DB-38B4-48F3-ACF3-44CF55C3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5C8D68-B0A1-44A8-BFDC-A4BA711C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FE67A5-DDED-487A-AF9C-41D110AA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669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ECB28B-2303-462C-A88D-297FA656E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2B0CC2-7737-4BF1-A49A-E1023679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029225-A70A-4055-B715-CDDC4346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48A705-3F06-4306-B595-31DC8ABA9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3950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32156D-98E1-463E-A3E6-C7566123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C76D021-F253-4490-AF48-C1B771677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B209AD-B774-4EFA-9BE2-C48A0A043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632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28572D-1F1B-4F43-A9E8-E44B5482C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5AB915-B429-41E8-9C51-202AFF18A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ACA510-B04E-4569-B96E-BAD12F89D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1636DE-72B0-4FAE-97C5-53F14D280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A1EFAB-8CBC-4286-BC74-6502EA209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15E290-1462-4228-9598-33EEA8776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998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1B0E3-AAE0-4F27-A188-EF80022E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835E69-4972-4EDD-A22C-9EF6AF80B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39B1C2-C026-488F-9EE8-B8C22E453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F8D68A-6814-4BF1-BB62-45C98648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62A5B2-F196-4126-ADD6-34F82391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DB933A-E0A9-41D7-AA0A-BB248258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0618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F21208F-C610-40BA-9182-22F11ABBB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B5F7C5-29D2-4C90-BA97-A679D1DB2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B01F6-287F-4F63-864A-4E6E6E5463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2162A-3262-47D8-8936-914885797A4A}" type="datetimeFigureOut">
              <a:rPr lang="es-PE" smtClean="0"/>
              <a:t>28/04/2021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F34C01-FEA0-4BCE-A99C-BB337B5B7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F8CC18-D709-4FAC-8123-08A72D2C9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C6E36-337F-44FD-A044-09651CA2AC2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37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C6FF2-68EA-48D2-A432-966F4514EE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AABD57-7325-404B-A19D-CC3F13D69A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03251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vargas cobos</dc:creator>
  <cp:lastModifiedBy>mario vargas cobos</cp:lastModifiedBy>
  <cp:revision>1</cp:revision>
  <dcterms:created xsi:type="dcterms:W3CDTF">2021-04-28T18:52:50Z</dcterms:created>
  <dcterms:modified xsi:type="dcterms:W3CDTF">2021-04-28T18:53:04Z</dcterms:modified>
</cp:coreProperties>
</file>