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921"/>
    <a:srgbClr val="32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53C62-4A80-B032-627E-5B1993CE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F8EA05-43DF-5376-423B-749288C17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87AADA-6FEE-5A70-8F97-A09AF200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F697B-E96B-FF97-6081-9FCE4230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32E49-44E7-D2EC-EA0D-A70FCE58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817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8C16B-0180-B212-951C-A2D5263D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94474F-6E41-D6EC-238D-F40FC5039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543B0-44DB-ED96-BCEB-68509109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7FA56-C67A-B7D3-C1E3-18A42B34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01AC1-04F4-74D4-F871-8B5CA209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18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C5820-06B8-3394-F88C-9498E040F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07244B-3257-D1EE-5EB9-0D9E7B6E1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D9E3A-915C-9040-79C0-5DA18FFB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F9671A-2678-EF66-C927-AE602BAA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B67EF3-E50A-0750-3A46-CC03AE38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058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A1E8C-6ACE-B50A-6098-C35F7556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1DB60-4E21-2E21-A8D9-0390A90C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C025D-B547-DD01-D727-CB6BCE22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B5427-8D2A-EFD0-5A02-2A0412F5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7E3201-592F-6CEB-4CF9-C9110B62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1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EF559-E9EF-13CD-C862-B22D75BB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FE1804-F70B-1B26-D531-3CF8371B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3D0A5E-8552-B88F-D83C-31819B33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32EF68-3386-A254-B5CC-0BE24C81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72952-8109-F8C4-6933-A54D556E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7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55AB6-1050-027D-D599-8D7C8C41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047495-D72B-1259-AADB-5EC015322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88A42A-4B35-25C8-40A0-982EB7AC1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778454-163E-ABA7-C188-53DFA468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E9A152-4E6B-02C1-9DD9-5BCBA7ED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065F7A-D407-B10F-2947-642737E9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478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7E8C3-29FA-C9BE-4C38-90C6560F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90AE77-18B7-7B90-A942-14EF7AA9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A98A4F-5281-386C-018F-DA862DB36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A0E6A2-FBE9-20BD-8513-F4CBF477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5EA889-6EF7-C8BC-659C-022CB8E53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7BD3E-C486-1421-D9FB-557E42A7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504CF3-B8DE-6863-7CDC-A0D0FC8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88F781-E591-8E74-28C1-F2EFA101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755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232CA-3F77-17A6-CEFA-4303E46C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316751-8208-49C7-8AA1-47676742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D4E52C-D98B-429D-FEF7-14D7AAE9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AA10D8-420F-521B-5846-E4FCDCAA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339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14437A-D643-3E85-796C-3BF78B3F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0F316A-009E-36E4-CE57-1A45F90B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70E827-DB3D-6ECE-2E08-844163EE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806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048FC-2B17-FE0B-3A30-897FFC61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F8F54-40C9-B4EB-7CB9-FBB10281C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40D340-A568-13FE-0510-0EAE71C68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6A71D-BD7E-4E3C-06EC-CEF017AA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636C7E-A1F1-CC62-C2E3-E199C402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A1D516-0EC3-926E-3E6D-0E802005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66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D410B-7C8A-7A74-5928-3D0A27CA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A6A9D8-0DEB-40E7-F28F-18A83422B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514A41-38D8-7583-040A-002C27F81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A6B02E-813B-DD7E-2D0D-3CF6D486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92942B-BBA9-66E6-074C-F486E9F2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7EFDAE-57CD-0702-78E0-9CCD0764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811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DA9EAF-6587-A0BC-783C-60387972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55EEE-64E1-CADB-9BA6-DD49E209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C5A74-A16F-7639-D58B-4A1E81B43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6BCB-662D-4433-83C7-88111B84AD0E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63C344-3602-0023-1B22-506D13DE9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D3115D-B6A9-319B-24EB-D0E280635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20A-E084-4528-8026-1F3F533436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81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ace un año no puedo dormir”, la dolorosa confesión de Lionel Messi sobre  la derrota en la final del Mundial 2014">
            <a:extLst>
              <a:ext uri="{FF2B5EF4-FFF2-40B4-BE49-F238E27FC236}">
                <a16:creationId xmlns:a16="http://schemas.microsoft.com/office/drawing/2014/main" id="{921FCDBA-E503-687E-E539-E01B05D3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1"/>
            <a:ext cx="4930087" cy="29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ssi y la Copa del Mundo: &quot;Dios dirá si nos miraremos o no, sería lo  máximo&quot; - TyC Sports">
            <a:extLst>
              <a:ext uri="{FF2B5EF4-FFF2-40B4-BE49-F238E27FC236}">
                <a16:creationId xmlns:a16="http://schemas.microsoft.com/office/drawing/2014/main" id="{F86485B5-EB67-2841-59DB-3982C61F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77" y="-33131"/>
            <a:ext cx="4939317" cy="29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gentina's last World Cup final in 2014: Messi dream crushed by Germany  and Gotze extra-time goal | Sporting News United Kingdom">
            <a:extLst>
              <a:ext uri="{FF2B5EF4-FFF2-40B4-BE49-F238E27FC236}">
                <a16:creationId xmlns:a16="http://schemas.microsoft.com/office/drawing/2014/main" id="{18C15939-A0C1-22A6-5CEB-97A319F2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287"/>
            <a:ext cx="7050157" cy="39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idas - adidas secures clean sweep at 2014 FIFA World Cup™">
            <a:extLst>
              <a:ext uri="{FF2B5EF4-FFF2-40B4-BE49-F238E27FC236}">
                <a16:creationId xmlns:a16="http://schemas.microsoft.com/office/drawing/2014/main" id="{A8DF1C2F-A012-9E4F-AB47-34622CC1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13" y="2864333"/>
            <a:ext cx="6930887" cy="39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02F042-0467-5633-3CD7-1555B4DC6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9C921"/>
                </a:solidFill>
                <a:latin typeface="Arial Black" panose="020B0A04020102020204" pitchFamily="34" charset="0"/>
              </a:rPr>
              <a:t>Final of the world cup 2014</a:t>
            </a:r>
            <a:endParaRPr lang="es-PE" dirty="0">
              <a:solidFill>
                <a:srgbClr val="29C92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53109B-0C29-46C7-7B5E-C8FAFF0A9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is the day </a:t>
            </a:r>
            <a:r>
              <a:rPr lang="es-MX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s-MX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endParaRPr lang="es-PE" kern="1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F91EBF-BB89-6DD8-EE18-1999E2E3C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46964" cy="1555060"/>
          </a:xfrm>
          <a:prstGeom prst="rect">
            <a:avLst/>
          </a:prstGeom>
        </p:spPr>
      </p:pic>
      <p:pic>
        <p:nvPicPr>
          <p:cNvPr id="1034" name="Picture 10" descr="World Cup Final: Was Lionel Messi really a disappointment in Brazil or have  we just become numb to his genius? | Football News | Sky Sports">
            <a:extLst>
              <a:ext uri="{FF2B5EF4-FFF2-40B4-BE49-F238E27FC236}">
                <a16:creationId xmlns:a16="http://schemas.microsoft.com/office/drawing/2014/main" id="{5B56E466-5D41-8712-453F-790E26887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r="33587"/>
          <a:stretch/>
        </p:blipFill>
        <p:spPr bwMode="auto">
          <a:xfrm>
            <a:off x="9713842" y="0"/>
            <a:ext cx="2478158" cy="37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897FA9-4B7C-BC97-6AE6-3ED6DADD8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050" y="6439521"/>
            <a:ext cx="7429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921B5AB-67D7-7A10-62F8-C589B0E39BC9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Good morning, today I am going to talk about the 2014 World Cup final, which was Argentina vs Germany. First I would like to explain that this final had high expectations as Germany had just beaten Brazil 7-1 and Argentina had some of the best players in the world who had won everything but the World Cup I want to mention in the 56th minute the goalkeeper from Germany He made a clear penalty that the referee did not take, in this final he went to the </a:t>
            </a:r>
            <a:r>
              <a:rPr lang="en-US" sz="4000" dirty="0" err="1"/>
              <a:t>alarge</a:t>
            </a:r>
            <a:r>
              <a:rPr lang="en-US" sz="4000" dirty="0"/>
              <a:t> where in minute 113 Germany would score 1-0 and with that he would win the world cup.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2840598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de Office</vt:lpstr>
      <vt:lpstr>Final of the world cup 2014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of the world cup 2014</dc:title>
  <dc:creator>Luz Ramos Torres</dc:creator>
  <cp:lastModifiedBy>Luz Ramos Torres</cp:lastModifiedBy>
  <cp:revision>2</cp:revision>
  <dcterms:created xsi:type="dcterms:W3CDTF">2023-07-12T23:45:19Z</dcterms:created>
  <dcterms:modified xsi:type="dcterms:W3CDTF">2023-07-12T23:48:02Z</dcterms:modified>
</cp:coreProperties>
</file>