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3" r:id="rId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CC2B5-290A-4C25-86EB-62FFAFA26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2F8E14-B9AA-4175-A91A-7643613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F72F47-8859-413B-B169-13097952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29/10/2023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03C0A-ABDD-4E2B-A20F-2B7A9B38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1BB116-FC00-4EEE-B2A4-3EE24AC0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939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F177F-26C4-44D3-9AAA-747A76C3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A162C8-EAF7-4024-B1DE-E28FCC441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4530D-06EA-4EF8-8F4B-04025854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29/10/2023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CAB500-F539-417B-8200-863FD5B0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CCB34A-0F74-4E8E-889D-FF5C596B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801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01E9BB-90EF-4635-AD6F-BA0DAC06A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148609-862C-431D-BB8E-2C8F520F3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BE82B-8676-40A0-A7E1-92F8D05C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29/10/2023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363C41-6738-4A40-8401-644B6F49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9C14D6-55AB-4BC7-9965-1CCFACCF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580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8CF3F-71F5-4F08-BEC9-A7630E28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E1E037-29C2-4533-8568-F4EE5F6CB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3386D9-B5CC-4033-AFEA-568143B3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29/10/2023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A670F-BACD-4A4F-B6A5-85291F751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C95621-9EF9-4F6E-A45F-F701ADCE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490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3C001-CE0C-46DC-A1E7-C8E229F7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DED72E-BB57-48B7-8ED0-D41FED295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C0EE1-F402-4E4B-B84E-C1C68829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29/10/2023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233777-47AB-4FA5-AC86-B6500A78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7774B6-B578-49D5-A26D-E6AD19CF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420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38645-47E8-4D93-8CBF-30AF630C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D2DEA0-4020-426A-880E-A895F2212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E5CA1B-1984-4543-8FF6-498FB9CA7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952AE4-B0A7-4A0B-9AE5-0252C3A3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29/10/2023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6BCECB-9EC6-406E-BE01-655B5774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629DA7-1549-40B1-8DB2-F3A21237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749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6DF92-3B50-45ED-BED0-BB9C1E65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6D4D2F-2E65-4CEB-BC81-2DE4AB8AF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AD1E9D-7328-48D7-9937-5C651C239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8466A1-DE1A-4848-984C-549FDE49D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0E75C7-778A-44FB-8AB7-216CB6747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F83DD4-32A8-4ACE-BFAA-73EDC6B94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29/10/2023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0A6A35-5105-4C97-BBF1-C2F0EC9F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6A8F52-1398-4909-B3CD-41214A73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958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A3D79-8FA1-4EE5-8CD2-5EFD1BEE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3F7CD2-9D8B-4919-BE6D-7CECDFC6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29/10/2023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0AE935-6048-4FFE-8442-F5E30309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D33D62-43DE-442A-8A3D-2477FB68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174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EAC90D-5EC8-4931-9093-CCD0C48A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29/10/2023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C3ED75-4A51-4300-9BCE-E780F19E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86C4DD-90E7-4E2E-BB80-0038CC1E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106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E478C-E764-486D-9C2B-52CB6FC0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9AE66-4AC9-4298-8BD6-EA93D2023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5849C1-C003-4AC7-896F-8EA4AC9BC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0F81B-E7F7-4B0A-B28C-894EE2C1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29/10/2023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E1FDC5-8DF4-4E95-9875-02E32246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7BAFA7-B750-4006-825F-43D3F33B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853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A8596-5A2C-43B9-AA1F-0524082A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ADB949-E1F9-4BEC-8FF3-7A67A75D5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8DFD4B-A1E4-46FD-84FA-0050574C0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D1C466-BE1B-472C-9046-16C64D5C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29/10/2023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8F66F4-0B56-449E-A40F-2D2D164D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A73EE-2EA8-4E35-BEF8-6C33C17D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287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A81A8A-17CF-430D-8519-89A41EA7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739ADF-7DA4-4352-8823-9D94851F2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BE9444-A2FD-42A6-BB0E-390AA1F7C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57EF8-3959-41FE-A65C-45F06F1915C0}" type="datetimeFigureOut">
              <a:rPr lang="es-PE" smtClean="0"/>
              <a:t>29/10/2023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9465D-9747-453A-8ABF-8053D66A9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B49A8-8B54-4789-8508-F97E1BF8A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554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CFAEC4-7471-41DD-BC23-B00423575B5E}"/>
              </a:ext>
            </a:extLst>
          </p:cNvPr>
          <p:cNvSpPr txBox="1"/>
          <p:nvPr/>
        </p:nvSpPr>
        <p:spPr>
          <a:xfrm>
            <a:off x="7152640" y="5163637"/>
            <a:ext cx="4122433" cy="497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9536">
              <a:spcAft>
                <a:spcPts val="600"/>
              </a:spcAft>
            </a:pPr>
            <a:r>
              <a:rPr lang="es-MX" sz="2632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s-MX" sz="2632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Gabriel Pastor Vásquez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CC5791B-51A2-94B7-4A49-50BB4FACD8EA}"/>
              </a:ext>
            </a:extLst>
          </p:cNvPr>
          <p:cNvSpPr/>
          <p:nvPr/>
        </p:nvSpPr>
        <p:spPr>
          <a:xfrm>
            <a:off x="3835470" y="2116742"/>
            <a:ext cx="7065444" cy="10470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859536">
              <a:spcAft>
                <a:spcPts val="600"/>
              </a:spcAft>
            </a:pPr>
            <a:r>
              <a:rPr lang="es-ES" sz="6204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stA="45000" endPos="3000" dist="50800" dir="5400000" sy="-100000" algn="bl" rotWithShape="0"/>
                </a:effectLst>
                <a:latin typeface="+mn-lt"/>
                <a:ea typeface="+mn-ea"/>
                <a:cs typeface="+mn-cs"/>
              </a:rPr>
              <a:t>A </a:t>
            </a:r>
            <a:r>
              <a:rPr lang="es-ES" sz="6204" b="1" kern="1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stA="45000" endPos="3000" dist="50800" dir="5400000" sy="-100000" algn="bl" rotWithShape="0"/>
                </a:effectLst>
                <a:latin typeface="+mn-lt"/>
                <a:ea typeface="+mn-ea"/>
                <a:cs typeface="+mn-cs"/>
              </a:rPr>
              <a:t>day</a:t>
            </a:r>
            <a:r>
              <a:rPr lang="es-ES" sz="6204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stA="45000" endPos="3000" dist="508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es-ES" sz="6204" b="1" kern="1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stA="45000" endPos="3000" dist="50800" dir="5400000" sy="-100000" algn="bl" rotWithShape="0"/>
                </a:effectLst>
                <a:latin typeface="+mn-lt"/>
                <a:ea typeface="+mn-ea"/>
                <a:cs typeface="+mn-cs"/>
              </a:rPr>
              <a:t>like</a:t>
            </a:r>
            <a:r>
              <a:rPr lang="es-ES" sz="6204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stA="45000" endPos="3000" dist="508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es-ES" sz="6204" b="1" kern="1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stA="45000" endPos="3000" dist="50800" dir="5400000" sy="-100000" algn="bl" rotWithShape="0"/>
                </a:effectLst>
                <a:latin typeface="+mn-lt"/>
                <a:ea typeface="+mn-ea"/>
                <a:cs typeface="+mn-cs"/>
              </a:rPr>
              <a:t>today</a:t>
            </a:r>
            <a:endParaRPr lang="es-ES" sz="6204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stA="45000" endPos="3000" dist="508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27D234-D950-ED09-2935-9749FB000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24" y="600861"/>
            <a:ext cx="2305376" cy="31176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DC1443-607D-AB8F-CFC4-B9B723D02B3B}"/>
              </a:ext>
            </a:extLst>
          </p:cNvPr>
          <p:cNvSpPr txBox="1"/>
          <p:nvPr/>
        </p:nvSpPr>
        <p:spPr>
          <a:xfrm>
            <a:off x="6095617" y="3638563"/>
            <a:ext cx="4531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400" b="1" dirty="0" err="1">
                <a:solidFill>
                  <a:srgbClr val="FFC000"/>
                </a:solidFill>
              </a:rPr>
              <a:t>October</a:t>
            </a:r>
            <a:r>
              <a:rPr lang="es-419" sz="4400" b="1" dirty="0">
                <a:solidFill>
                  <a:srgbClr val="FFC000"/>
                </a:solidFill>
              </a:rPr>
              <a:t> 30th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4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84AF89-4863-9C7C-D634-F85B30BC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18" y="0"/>
            <a:ext cx="2680366" cy="41486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5525DF-BA45-41DE-E9B9-AE3B847F6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18" y="3973458"/>
            <a:ext cx="2680366" cy="29063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A80D3EB-776B-85FE-A0D4-834EBE866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706" y="0"/>
            <a:ext cx="3355143" cy="496294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C4E65DE-6CD2-AB18-B858-35B51C1DF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487" y="4586287"/>
            <a:ext cx="3534381" cy="22854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3D7401F-A2A9-27F6-8FC1-DB9D745D3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848" y="-236202"/>
            <a:ext cx="2519742" cy="368211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DA749D7-5BAB-E7EC-C372-3C1598BC3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5848" y="3459626"/>
            <a:ext cx="2010544" cy="33983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D11A42-2E63-B6BD-9AC1-98CD0EF1C8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5590" y="-22872"/>
            <a:ext cx="3706410" cy="292611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B206993-BD08-2E63-E216-A74672A504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302" y="2178799"/>
            <a:ext cx="4758223" cy="29261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D0E1E46-269D-CE2C-CF70-DE675FED22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6392" y="5082045"/>
            <a:ext cx="4215608" cy="18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8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1DBC9-0D6B-73BC-EFC9-593BD993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00" y="1"/>
            <a:ext cx="3275874" cy="1904999"/>
          </a:xfrm>
          <a:pattFill prst="pct70">
            <a:fgClr>
              <a:srgbClr val="00B0F0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just"/>
            <a:r>
              <a:rPr lang="es-419" sz="2800" b="1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s-419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419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born</a:t>
            </a:r>
            <a:r>
              <a:rPr lang="es-419" sz="28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419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Lanus</a:t>
            </a:r>
            <a:r>
              <a:rPr lang="es-419" sz="2800" b="1" dirty="0">
                <a:latin typeface="Arial" panose="020B0604020202020204" pitchFamily="34" charset="0"/>
                <a:cs typeface="Arial" panose="020B0604020202020204" pitchFamily="34" charset="0"/>
              </a:rPr>
              <a:t>, Argentina in </a:t>
            </a:r>
            <a:r>
              <a:rPr lang="es-419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es-419" sz="2800" b="1" dirty="0">
                <a:latin typeface="Arial" panose="020B0604020202020204" pitchFamily="34" charset="0"/>
                <a:cs typeface="Arial" panose="020B0604020202020204" pitchFamily="34" charset="0"/>
              </a:rPr>
              <a:t> 30th 1960.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CC9FBB7-F474-DF98-C72B-1C92C7A9B78A}"/>
              </a:ext>
            </a:extLst>
          </p:cNvPr>
          <p:cNvSpPr txBox="1">
            <a:spLocks/>
          </p:cNvSpPr>
          <p:nvPr/>
        </p:nvSpPr>
        <p:spPr>
          <a:xfrm>
            <a:off x="0" y="1904999"/>
            <a:ext cx="2220686" cy="3764281"/>
          </a:xfrm>
          <a:prstGeom prst="rect">
            <a:avLst/>
          </a:prstGeom>
          <a:pattFill prst="pct90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Vision, passing, ball control, and dribbling were some of  Maradona’s skills.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AAE345A-7775-8739-1280-B34BFD68C16E}"/>
              </a:ext>
            </a:extLst>
          </p:cNvPr>
          <p:cNvSpPr txBox="1">
            <a:spLocks/>
          </p:cNvSpPr>
          <p:nvPr/>
        </p:nvSpPr>
        <p:spPr>
          <a:xfrm>
            <a:off x="8113486" y="1"/>
            <a:ext cx="4078514" cy="19049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His nickname was El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Pibe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de Oro ("The Golden Boy")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1CC9D66-7542-5F9E-1395-959FA8EE5428}"/>
              </a:ext>
            </a:extLst>
          </p:cNvPr>
          <p:cNvSpPr txBox="1">
            <a:spLocks/>
          </p:cNvSpPr>
          <p:nvPr/>
        </p:nvSpPr>
        <p:spPr>
          <a:xfrm>
            <a:off x="0" y="5669280"/>
            <a:ext cx="12192000" cy="11887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played for Argentinos Juniors, Boca Juniors, Barcelona, Napoli, Sevilla, and Newell's Old Boys during his club career.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421C4F7-44D3-2C4A-46D4-1DAB199862C2}"/>
              </a:ext>
            </a:extLst>
          </p:cNvPr>
          <p:cNvSpPr txBox="1">
            <a:spLocks/>
          </p:cNvSpPr>
          <p:nvPr/>
        </p:nvSpPr>
        <p:spPr>
          <a:xfrm>
            <a:off x="3275874" y="0"/>
            <a:ext cx="4837612" cy="1905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Argentina, he earned 91 cups and scored 34 goals. Maradona played in four FIFA World Cups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93B8832-05CD-A2FC-8867-F0679B83C099}"/>
              </a:ext>
            </a:extLst>
          </p:cNvPr>
          <p:cNvSpPr txBox="1">
            <a:spLocks/>
          </p:cNvSpPr>
          <p:nvPr/>
        </p:nvSpPr>
        <p:spPr>
          <a:xfrm>
            <a:off x="2220687" y="1904998"/>
            <a:ext cx="6966856" cy="376428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World Cup of 1986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hescored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two fantastic goals in the victory over England that entered football history. The first goal was known as the "Hand of God", while the second goal followed a 60 m dribble past five England players, voted "Goal of the Century“.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B176280-F2AF-14B3-56E0-7C7C099608E5}"/>
              </a:ext>
            </a:extLst>
          </p:cNvPr>
          <p:cNvSpPr txBox="1">
            <a:spLocks/>
          </p:cNvSpPr>
          <p:nvPr/>
        </p:nvSpPr>
        <p:spPr>
          <a:xfrm>
            <a:off x="9187543" y="1904999"/>
            <a:ext cx="3004457" cy="1230088"/>
          </a:xfrm>
          <a:prstGeom prst="rect">
            <a:avLst/>
          </a:prstGeom>
          <a:pattFill prst="pct80">
            <a:fgClr>
              <a:srgbClr val="FFFF0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He became coach in November 2008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47E3815-EC8A-6315-5D9C-7CDB02B902C8}"/>
              </a:ext>
            </a:extLst>
          </p:cNvPr>
          <p:cNvSpPr txBox="1">
            <a:spLocks/>
          </p:cNvSpPr>
          <p:nvPr/>
        </p:nvSpPr>
        <p:spPr>
          <a:xfrm>
            <a:off x="9187543" y="3135087"/>
            <a:ext cx="3004457" cy="253419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years he was treated for drugs and alcohol abuse. He death with only 60 years. </a:t>
            </a:r>
          </a:p>
        </p:txBody>
      </p:sp>
    </p:spTree>
    <p:extLst>
      <p:ext uri="{BB962C8B-B14F-4D97-AF65-F5344CB8AC3E}">
        <p14:creationId xmlns:p14="http://schemas.microsoft.com/office/powerpoint/2010/main" val="233218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9809AD7B-66DB-4B59-84E2-B966E5C0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7" y="576984"/>
            <a:ext cx="10951742" cy="57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168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He was born in Lanus, Argentina in October 30th 1960.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 - MARIO FERNANDO PASTOR RAMIREZ</dc:creator>
  <cp:lastModifiedBy>Mario Fernando Pastor Ramirez</cp:lastModifiedBy>
  <cp:revision>38</cp:revision>
  <dcterms:created xsi:type="dcterms:W3CDTF">2021-11-13T00:33:55Z</dcterms:created>
  <dcterms:modified xsi:type="dcterms:W3CDTF">2023-10-30T01:22:32Z</dcterms:modified>
</cp:coreProperties>
</file>