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0"/>
  </p:notesMasterIdLst>
  <p:sldIdLst>
    <p:sldId id="256" r:id="rId2"/>
    <p:sldId id="257" r:id="rId3"/>
    <p:sldId id="260" r:id="rId4"/>
    <p:sldId id="261" r:id="rId5"/>
    <p:sldId id="262" r:id="rId6"/>
    <p:sldId id="263" r:id="rId7"/>
    <p:sldId id="264" r:id="rId8"/>
    <p:sldId id="265" r:id="rId9"/>
  </p:sldIdLst>
  <p:sldSz cx="9144000" cy="5143500" type="screen16x9"/>
  <p:notesSz cx="6858000" cy="9144000"/>
  <p:embeddedFontLst>
    <p:embeddedFont>
      <p:font typeface="Roboto Slab" panose="020B0604020202020204" charset="0"/>
      <p:regular r:id="rId11"/>
      <p:bold r:id="rId12"/>
    </p:embeddedFont>
    <p:embeddedFont>
      <p:font typeface="Roboto Slab Light" panose="020B0604020202020204" charset="0"/>
      <p:regular r:id="rId13"/>
      <p:bold r:id="rId14"/>
    </p:embeddedFont>
    <p:embeddedFont>
      <p:font typeface="Roboto Slab Medium" panose="020B0604020202020204" charset="0"/>
      <p:regular r:id="rId15"/>
      <p:bold r:id="rId16"/>
    </p:embeddedFont>
    <p:embeddedFont>
      <p:font typeface="Sancree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8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A3CB8-F3BF-465C-8C26-BE295B73A89D}" v="193" dt="2022-06-25T12:13:45.690"/>
  </p1510:revLst>
</p1510:revInfo>
</file>

<file path=ppt/tableStyles.xml><?xml version="1.0" encoding="utf-8"?>
<a:tblStyleLst xmlns:a="http://schemas.openxmlformats.org/drawingml/2006/main" def="{A5F67D53-66F5-4F11-A217-66B0D50285C7}">
  <a:tblStyle styleId="{A5F67D53-66F5-4F11-A217-66B0D50285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9" d="100"/>
          <a:sy n="99" d="100"/>
        </p:scale>
        <p:origin x="922" y="72"/>
      </p:cViewPr>
      <p:guideLst>
        <p:guide orient="horz" pos="58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12c3dff0312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12c3dff0312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2df36d9bd0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2df36d9bd0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2df36d9bd0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2df36d9bd0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86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2df36d9bd0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2df36d9bd0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85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2df36d9bd0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2df36d9bd0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55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2df36d9bd0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2df36d9bd0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71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2df36d9bd0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2df36d9bd0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760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12df36d9bd0_3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12df36d9bd0_3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7132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3">
            <a:alphaModFix amt="35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617825" y="1491800"/>
            <a:ext cx="5908500" cy="1191900"/>
          </a:xfrm>
          <a:prstGeom prst="rect">
            <a:avLst/>
          </a:prstGeom>
        </p:spPr>
        <p:txBody>
          <a:bodyPr spcFirstLastPara="1" wrap="square" lIns="0" tIns="0" rIns="0" bIns="0" anchor="t"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17750" y="2842225"/>
            <a:ext cx="5908500" cy="315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300">
                <a:latin typeface="Roboto Slab Medium"/>
                <a:ea typeface="Roboto Slab Medium"/>
                <a:cs typeface="Roboto Slab Medium"/>
                <a:sym typeface="Roboto Slab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ubTitle" idx="2"/>
          </p:nvPr>
        </p:nvSpPr>
        <p:spPr>
          <a:xfrm>
            <a:off x="1034100" y="3499975"/>
            <a:ext cx="7075800" cy="737400"/>
          </a:xfrm>
          <a:prstGeom prst="rect">
            <a:avLst/>
          </a:prstGeom>
          <a:solidFill>
            <a:srgbClr val="D8BFA6">
              <a:alpha val="55800"/>
            </a:srgbClr>
          </a:solidFill>
        </p:spPr>
        <p:txBody>
          <a:bodyPr spcFirstLastPara="1" wrap="square" lIns="0" tIns="0" rIns="0" bIns="0" anchor="ctr" anchorCtr="0">
            <a:noAutofit/>
          </a:bodyPr>
          <a:lstStyle>
            <a:lvl1pPr lvl="0" algn="ctr" rtl="0">
              <a:lnSpc>
                <a:spcPct val="100000"/>
              </a:lnSpc>
              <a:spcBef>
                <a:spcPts val="0"/>
              </a:spcBef>
              <a:spcAft>
                <a:spcPts val="0"/>
              </a:spcAft>
              <a:buSzPts val="2800"/>
              <a:buNone/>
              <a:defRPr sz="17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480500" y="73050"/>
            <a:ext cx="7890025" cy="373450"/>
            <a:chOff x="630598" y="285438"/>
            <a:chExt cx="7733802" cy="373450"/>
          </a:xfrm>
        </p:grpSpPr>
        <p:grpSp>
          <p:nvGrpSpPr>
            <p:cNvPr id="14" name="Google Shape;14;p2"/>
            <p:cNvGrpSpPr/>
            <p:nvPr/>
          </p:nvGrpSpPr>
          <p:grpSpPr>
            <a:xfrm>
              <a:off x="630598" y="312851"/>
              <a:ext cx="7733802" cy="318600"/>
              <a:chOff x="630598" y="319776"/>
              <a:chExt cx="7733802" cy="318600"/>
            </a:xfrm>
          </p:grpSpPr>
          <p:pic>
            <p:nvPicPr>
              <p:cNvPr id="15" name="Google Shape;15;p2"/>
              <p:cNvPicPr preferRelativeResize="0"/>
              <p:nvPr/>
            </p:nvPicPr>
            <p:blipFill rotWithShape="1">
              <a:blip r:embed="rId4">
                <a:alphaModFix/>
              </a:blip>
              <a:srcRect r="11111"/>
              <a:stretch/>
            </p:blipFill>
            <p:spPr>
              <a:xfrm>
                <a:off x="630598" y="319776"/>
                <a:ext cx="3866593" cy="318600"/>
              </a:xfrm>
              <a:prstGeom prst="rect">
                <a:avLst/>
              </a:prstGeom>
              <a:noFill/>
              <a:ln>
                <a:noFill/>
              </a:ln>
            </p:spPr>
          </p:pic>
          <p:pic>
            <p:nvPicPr>
              <p:cNvPr id="16" name="Google Shape;16;p2"/>
              <p:cNvPicPr preferRelativeResize="0"/>
              <p:nvPr/>
            </p:nvPicPr>
            <p:blipFill rotWithShape="1">
              <a:blip r:embed="rId4">
                <a:alphaModFix/>
              </a:blip>
              <a:srcRect r="11103"/>
              <a:stretch/>
            </p:blipFill>
            <p:spPr>
              <a:xfrm>
                <a:off x="4497193" y="319776"/>
                <a:ext cx="3867208" cy="318600"/>
              </a:xfrm>
              <a:prstGeom prst="rect">
                <a:avLst/>
              </a:prstGeom>
              <a:noFill/>
              <a:ln>
                <a:noFill/>
              </a:ln>
            </p:spPr>
          </p:pic>
        </p:grpSp>
        <p:cxnSp>
          <p:nvCxnSpPr>
            <p:cNvPr id="17" name="Google Shape;17;p2"/>
            <p:cNvCxnSpPr/>
            <p:nvPr/>
          </p:nvCxnSpPr>
          <p:spPr>
            <a:xfrm>
              <a:off x="630598" y="285438"/>
              <a:ext cx="7733700" cy="0"/>
            </a:xfrm>
            <a:prstGeom prst="straightConnector1">
              <a:avLst/>
            </a:prstGeom>
            <a:noFill/>
            <a:ln w="38100" cap="flat" cmpd="dbl">
              <a:solidFill>
                <a:schemeClr val="accent4"/>
              </a:solidFill>
              <a:prstDash val="solid"/>
              <a:round/>
              <a:headEnd type="none" w="med" len="med"/>
              <a:tailEnd type="none" w="med" len="med"/>
            </a:ln>
          </p:spPr>
        </p:cxnSp>
        <p:cxnSp>
          <p:nvCxnSpPr>
            <p:cNvPr id="18" name="Google Shape;18;p2"/>
            <p:cNvCxnSpPr/>
            <p:nvPr/>
          </p:nvCxnSpPr>
          <p:spPr>
            <a:xfrm>
              <a:off x="630598" y="658888"/>
              <a:ext cx="7733700" cy="0"/>
            </a:xfrm>
            <a:prstGeom prst="straightConnector1">
              <a:avLst/>
            </a:prstGeom>
            <a:noFill/>
            <a:ln w="38100" cap="flat" cmpd="dbl">
              <a:solidFill>
                <a:schemeClr val="accent4"/>
              </a:solidFill>
              <a:prstDash val="solid"/>
              <a:round/>
              <a:headEnd type="none" w="med" len="med"/>
              <a:tailEnd type="none" w="med" len="med"/>
            </a:ln>
          </p:spPr>
        </p:cxnSp>
      </p:grpSp>
      <p:grpSp>
        <p:nvGrpSpPr>
          <p:cNvPr id="19" name="Google Shape;19;p2"/>
          <p:cNvGrpSpPr/>
          <p:nvPr/>
        </p:nvGrpSpPr>
        <p:grpSpPr>
          <a:xfrm>
            <a:off x="75450" y="473549"/>
            <a:ext cx="378300" cy="4229801"/>
            <a:chOff x="172711" y="473549"/>
            <a:chExt cx="378300" cy="4229801"/>
          </a:xfrm>
        </p:grpSpPr>
        <p:pic>
          <p:nvPicPr>
            <p:cNvPr id="20" name="Google Shape;20;p2"/>
            <p:cNvPicPr preferRelativeResize="0"/>
            <p:nvPr/>
          </p:nvPicPr>
          <p:blipFill rotWithShape="1">
            <a:blip r:embed="rId4">
              <a:alphaModFix/>
            </a:blip>
            <a:srcRect l="4242"/>
            <a:stretch/>
          </p:blipFill>
          <p:spPr>
            <a:xfrm rot="-5400000">
              <a:off x="-1753040" y="2429150"/>
              <a:ext cx="4229801" cy="318600"/>
            </a:xfrm>
            <a:prstGeom prst="rect">
              <a:avLst/>
            </a:prstGeom>
            <a:noFill/>
            <a:ln>
              <a:noFill/>
            </a:ln>
          </p:spPr>
        </p:pic>
        <p:cxnSp>
          <p:nvCxnSpPr>
            <p:cNvPr id="21" name="Google Shape;21;p2"/>
            <p:cNvCxnSpPr/>
            <p:nvPr/>
          </p:nvCxnSpPr>
          <p:spPr>
            <a:xfrm>
              <a:off x="551011" y="473550"/>
              <a:ext cx="0" cy="4229700"/>
            </a:xfrm>
            <a:prstGeom prst="straightConnector1">
              <a:avLst/>
            </a:prstGeom>
            <a:noFill/>
            <a:ln w="38100" cap="flat" cmpd="dbl">
              <a:solidFill>
                <a:schemeClr val="accent4"/>
              </a:solidFill>
              <a:prstDash val="solid"/>
              <a:round/>
              <a:headEnd type="none" w="med" len="med"/>
              <a:tailEnd type="none" w="med" len="med"/>
            </a:ln>
          </p:spPr>
        </p:cxnSp>
        <p:cxnSp>
          <p:nvCxnSpPr>
            <p:cNvPr id="22" name="Google Shape;22;p2"/>
            <p:cNvCxnSpPr/>
            <p:nvPr/>
          </p:nvCxnSpPr>
          <p:spPr>
            <a:xfrm>
              <a:off x="172711" y="473550"/>
              <a:ext cx="0" cy="4229700"/>
            </a:xfrm>
            <a:prstGeom prst="straightConnector1">
              <a:avLst/>
            </a:prstGeom>
            <a:noFill/>
            <a:ln w="38100" cap="flat" cmpd="dbl">
              <a:solidFill>
                <a:schemeClr val="accent4"/>
              </a:solidFill>
              <a:prstDash val="solid"/>
              <a:round/>
              <a:headEnd type="none" w="med" len="med"/>
              <a:tailEnd type="none" w="med" len="med"/>
            </a:ln>
          </p:spPr>
        </p:cxnSp>
      </p:grpSp>
      <p:pic>
        <p:nvPicPr>
          <p:cNvPr id="23" name="Google Shape;23;p2"/>
          <p:cNvPicPr preferRelativeResize="0"/>
          <p:nvPr/>
        </p:nvPicPr>
        <p:blipFill rotWithShape="1">
          <a:blip r:embed="rId5">
            <a:alphaModFix amt="95000"/>
          </a:blip>
          <a:srcRect t="-198" b="883"/>
          <a:stretch/>
        </p:blipFill>
        <p:spPr>
          <a:xfrm rot="5400000" flipH="1">
            <a:off x="8586013" y="-83737"/>
            <a:ext cx="324450" cy="687023"/>
          </a:xfrm>
          <a:prstGeom prst="rect">
            <a:avLst/>
          </a:prstGeom>
          <a:noFill/>
          <a:ln>
            <a:noFill/>
          </a:ln>
        </p:spPr>
      </p:pic>
      <p:pic>
        <p:nvPicPr>
          <p:cNvPr id="24" name="Google Shape;24;p2"/>
          <p:cNvPicPr preferRelativeResize="0"/>
          <p:nvPr/>
        </p:nvPicPr>
        <p:blipFill rotWithShape="1">
          <a:blip r:embed="rId5">
            <a:alphaModFix amt="95000"/>
          </a:blip>
          <a:srcRect t="-198" b="883"/>
          <a:stretch/>
        </p:blipFill>
        <p:spPr>
          <a:xfrm rot="-5400000">
            <a:off x="236187" y="4548038"/>
            <a:ext cx="324450" cy="687023"/>
          </a:xfrm>
          <a:prstGeom prst="rect">
            <a:avLst/>
          </a:prstGeom>
          <a:noFill/>
          <a:ln>
            <a:noFill/>
          </a:ln>
        </p:spPr>
      </p:pic>
      <p:grpSp>
        <p:nvGrpSpPr>
          <p:cNvPr id="25" name="Google Shape;25;p2"/>
          <p:cNvGrpSpPr/>
          <p:nvPr/>
        </p:nvGrpSpPr>
        <p:grpSpPr>
          <a:xfrm rot="10800000" flipH="1">
            <a:off x="8691294" y="473549"/>
            <a:ext cx="378300" cy="4229801"/>
            <a:chOff x="172711" y="473549"/>
            <a:chExt cx="378300" cy="4229801"/>
          </a:xfrm>
        </p:grpSpPr>
        <p:pic>
          <p:nvPicPr>
            <p:cNvPr id="26" name="Google Shape;26;p2"/>
            <p:cNvPicPr preferRelativeResize="0"/>
            <p:nvPr/>
          </p:nvPicPr>
          <p:blipFill rotWithShape="1">
            <a:blip r:embed="rId4">
              <a:alphaModFix/>
            </a:blip>
            <a:srcRect l="4242"/>
            <a:stretch/>
          </p:blipFill>
          <p:spPr>
            <a:xfrm rot="-5400000">
              <a:off x="-1753040" y="2429150"/>
              <a:ext cx="4229801" cy="318600"/>
            </a:xfrm>
            <a:prstGeom prst="rect">
              <a:avLst/>
            </a:prstGeom>
            <a:noFill/>
            <a:ln>
              <a:noFill/>
            </a:ln>
          </p:spPr>
        </p:pic>
        <p:cxnSp>
          <p:nvCxnSpPr>
            <p:cNvPr id="27" name="Google Shape;27;p2"/>
            <p:cNvCxnSpPr/>
            <p:nvPr/>
          </p:nvCxnSpPr>
          <p:spPr>
            <a:xfrm>
              <a:off x="551011" y="473550"/>
              <a:ext cx="0" cy="4229700"/>
            </a:xfrm>
            <a:prstGeom prst="straightConnector1">
              <a:avLst/>
            </a:prstGeom>
            <a:noFill/>
            <a:ln w="38100" cap="flat" cmpd="dbl">
              <a:solidFill>
                <a:schemeClr val="accent4"/>
              </a:solidFill>
              <a:prstDash val="solid"/>
              <a:round/>
              <a:headEnd type="none" w="med" len="med"/>
              <a:tailEnd type="none" w="med" len="med"/>
            </a:ln>
          </p:spPr>
        </p:cxnSp>
        <p:cxnSp>
          <p:nvCxnSpPr>
            <p:cNvPr id="28" name="Google Shape;28;p2"/>
            <p:cNvCxnSpPr/>
            <p:nvPr/>
          </p:nvCxnSpPr>
          <p:spPr>
            <a:xfrm>
              <a:off x="172711" y="473550"/>
              <a:ext cx="0" cy="4229700"/>
            </a:xfrm>
            <a:prstGeom prst="straightConnector1">
              <a:avLst/>
            </a:prstGeom>
            <a:noFill/>
            <a:ln w="38100" cap="flat" cmpd="dbl">
              <a:solidFill>
                <a:schemeClr val="accent4"/>
              </a:solidFill>
              <a:prstDash val="solid"/>
              <a:round/>
              <a:headEnd type="none" w="med" len="med"/>
              <a:tailEnd type="none" w="med" len="med"/>
            </a:ln>
          </p:spPr>
        </p:cxnSp>
      </p:grpSp>
      <p:pic>
        <p:nvPicPr>
          <p:cNvPr id="29" name="Google Shape;29;p2"/>
          <p:cNvPicPr preferRelativeResize="0"/>
          <p:nvPr/>
        </p:nvPicPr>
        <p:blipFill rotWithShape="1">
          <a:blip r:embed="rId6">
            <a:alphaModFix/>
          </a:blip>
          <a:srcRect t="-5358" b="-5358"/>
          <a:stretch/>
        </p:blipFill>
        <p:spPr>
          <a:xfrm rot="5400000" flipH="1">
            <a:off x="70838" y="31401"/>
            <a:ext cx="384799" cy="416050"/>
          </a:xfrm>
          <a:prstGeom prst="rect">
            <a:avLst/>
          </a:prstGeom>
          <a:noFill/>
          <a:ln>
            <a:noFill/>
          </a:ln>
        </p:spPr>
      </p:pic>
      <p:pic>
        <p:nvPicPr>
          <p:cNvPr id="30" name="Google Shape;30;p2"/>
          <p:cNvPicPr preferRelativeResize="0"/>
          <p:nvPr/>
        </p:nvPicPr>
        <p:blipFill rotWithShape="1">
          <a:blip r:embed="rId6">
            <a:alphaModFix/>
          </a:blip>
          <a:srcRect t="-5358" b="-5358"/>
          <a:stretch/>
        </p:blipFill>
        <p:spPr>
          <a:xfrm rot="-5400000" flipH="1">
            <a:off x="8688363" y="4696051"/>
            <a:ext cx="384799" cy="416050"/>
          </a:xfrm>
          <a:prstGeom prst="rect">
            <a:avLst/>
          </a:prstGeom>
          <a:noFill/>
          <a:ln>
            <a:noFill/>
          </a:ln>
        </p:spPr>
      </p:pic>
      <p:grpSp>
        <p:nvGrpSpPr>
          <p:cNvPr id="31" name="Google Shape;31;p2"/>
          <p:cNvGrpSpPr/>
          <p:nvPr/>
        </p:nvGrpSpPr>
        <p:grpSpPr>
          <a:xfrm flipH="1">
            <a:off x="776125" y="4704825"/>
            <a:ext cx="7890025" cy="373450"/>
            <a:chOff x="630598" y="285438"/>
            <a:chExt cx="7733802" cy="373450"/>
          </a:xfrm>
        </p:grpSpPr>
        <p:grpSp>
          <p:nvGrpSpPr>
            <p:cNvPr id="32" name="Google Shape;32;p2"/>
            <p:cNvGrpSpPr/>
            <p:nvPr/>
          </p:nvGrpSpPr>
          <p:grpSpPr>
            <a:xfrm>
              <a:off x="630598" y="312851"/>
              <a:ext cx="7733802" cy="318600"/>
              <a:chOff x="630598" y="319776"/>
              <a:chExt cx="7733802" cy="318600"/>
            </a:xfrm>
          </p:grpSpPr>
          <p:pic>
            <p:nvPicPr>
              <p:cNvPr id="33" name="Google Shape;33;p2"/>
              <p:cNvPicPr preferRelativeResize="0"/>
              <p:nvPr/>
            </p:nvPicPr>
            <p:blipFill rotWithShape="1">
              <a:blip r:embed="rId4">
                <a:alphaModFix/>
              </a:blip>
              <a:srcRect r="11111"/>
              <a:stretch/>
            </p:blipFill>
            <p:spPr>
              <a:xfrm>
                <a:off x="630598" y="319776"/>
                <a:ext cx="3866593" cy="318600"/>
              </a:xfrm>
              <a:prstGeom prst="rect">
                <a:avLst/>
              </a:prstGeom>
              <a:noFill/>
              <a:ln>
                <a:noFill/>
              </a:ln>
            </p:spPr>
          </p:pic>
          <p:pic>
            <p:nvPicPr>
              <p:cNvPr id="34" name="Google Shape;34;p2"/>
              <p:cNvPicPr preferRelativeResize="0"/>
              <p:nvPr/>
            </p:nvPicPr>
            <p:blipFill rotWithShape="1">
              <a:blip r:embed="rId4">
                <a:alphaModFix/>
              </a:blip>
              <a:srcRect r="11103"/>
              <a:stretch/>
            </p:blipFill>
            <p:spPr>
              <a:xfrm>
                <a:off x="4497193" y="319776"/>
                <a:ext cx="3867208" cy="318600"/>
              </a:xfrm>
              <a:prstGeom prst="rect">
                <a:avLst/>
              </a:prstGeom>
              <a:noFill/>
              <a:ln>
                <a:noFill/>
              </a:ln>
            </p:spPr>
          </p:pic>
        </p:grpSp>
        <p:cxnSp>
          <p:nvCxnSpPr>
            <p:cNvPr id="35" name="Google Shape;35;p2"/>
            <p:cNvCxnSpPr/>
            <p:nvPr/>
          </p:nvCxnSpPr>
          <p:spPr>
            <a:xfrm>
              <a:off x="630598" y="285438"/>
              <a:ext cx="7733700" cy="0"/>
            </a:xfrm>
            <a:prstGeom prst="straightConnector1">
              <a:avLst/>
            </a:prstGeom>
            <a:noFill/>
            <a:ln w="38100" cap="flat" cmpd="dbl">
              <a:solidFill>
                <a:schemeClr val="accent4"/>
              </a:solidFill>
              <a:prstDash val="solid"/>
              <a:round/>
              <a:headEnd type="none" w="med" len="med"/>
              <a:tailEnd type="none" w="med" len="med"/>
            </a:ln>
          </p:spPr>
        </p:cxnSp>
        <p:cxnSp>
          <p:nvCxnSpPr>
            <p:cNvPr id="36" name="Google Shape;36;p2"/>
            <p:cNvCxnSpPr/>
            <p:nvPr/>
          </p:nvCxnSpPr>
          <p:spPr>
            <a:xfrm>
              <a:off x="630598" y="658888"/>
              <a:ext cx="7733700" cy="0"/>
            </a:xfrm>
            <a:prstGeom prst="straightConnector1">
              <a:avLst/>
            </a:prstGeom>
            <a:noFill/>
            <a:ln w="38100" cap="flat" cmpd="dbl">
              <a:solidFill>
                <a:schemeClr val="accent4"/>
              </a:solidFill>
              <a:prstDash val="solid"/>
              <a:round/>
              <a:headEnd type="none" w="med" len="med"/>
              <a:tailEnd type="none" w="med" len="med"/>
            </a:ln>
          </p:spPr>
        </p:cxnSp>
      </p:grpSp>
      <p:grpSp>
        <p:nvGrpSpPr>
          <p:cNvPr id="37" name="Google Shape;37;p2"/>
          <p:cNvGrpSpPr/>
          <p:nvPr/>
        </p:nvGrpSpPr>
        <p:grpSpPr>
          <a:xfrm>
            <a:off x="584358" y="571480"/>
            <a:ext cx="865210" cy="465651"/>
            <a:chOff x="750025" y="571500"/>
            <a:chExt cx="1296000" cy="697500"/>
          </a:xfrm>
        </p:grpSpPr>
        <p:sp>
          <p:nvSpPr>
            <p:cNvPr id="38" name="Google Shape;38;p2"/>
            <p:cNvSpPr/>
            <p:nvPr/>
          </p:nvSpPr>
          <p:spPr>
            <a:xfrm>
              <a:off x="750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966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182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398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614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30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5400000">
              <a:off x="666783" y="113625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5400000">
              <a:off x="666783" y="92025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5400000">
              <a:off x="666783" y="70425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10800000">
            <a:off x="7694433" y="4106480"/>
            <a:ext cx="865210" cy="465651"/>
            <a:chOff x="750025" y="571500"/>
            <a:chExt cx="1296000" cy="697500"/>
          </a:xfrm>
        </p:grpSpPr>
        <p:sp>
          <p:nvSpPr>
            <p:cNvPr id="48" name="Google Shape;48;p2"/>
            <p:cNvSpPr/>
            <p:nvPr/>
          </p:nvSpPr>
          <p:spPr>
            <a:xfrm>
              <a:off x="750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66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82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398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14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30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rot="-5400000">
              <a:off x="666783" y="113625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rot="-5400000">
              <a:off x="666783" y="92025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5400000">
              <a:off x="666783" y="70425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2"/>
          <p:cNvSpPr txBox="1">
            <a:spLocks noGrp="1"/>
          </p:cNvSpPr>
          <p:nvPr>
            <p:ph type="subTitle" idx="3"/>
          </p:nvPr>
        </p:nvSpPr>
        <p:spPr>
          <a:xfrm>
            <a:off x="7195175" y="574500"/>
            <a:ext cx="1275000" cy="373500"/>
          </a:xfrm>
          <a:prstGeom prst="rect">
            <a:avLst/>
          </a:prstGeom>
          <a:solidFill>
            <a:srgbClr val="D8BFA6">
              <a:alpha val="55800"/>
            </a:srgbClr>
          </a:solidFill>
        </p:spPr>
        <p:txBody>
          <a:bodyPr spcFirstLastPara="1" wrap="square" lIns="0" tIns="0" rIns="0" bIns="0" anchor="ctr" anchorCtr="0">
            <a:noAutofit/>
          </a:bodyPr>
          <a:lstStyle>
            <a:lvl1pPr lvl="0" algn="ctr" rtl="0">
              <a:lnSpc>
                <a:spcPct val="100000"/>
              </a:lnSpc>
              <a:spcBef>
                <a:spcPts val="0"/>
              </a:spcBef>
              <a:spcAft>
                <a:spcPts val="0"/>
              </a:spcAft>
              <a:buSzPts val="2800"/>
              <a:buNone/>
              <a:defRPr sz="1800">
                <a:latin typeface="Sancreek"/>
                <a:ea typeface="Sancreek"/>
                <a:cs typeface="Sancreek"/>
                <a:sym typeface="Sancreek"/>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250">
        <p:sndAc>
          <p:stSnd>
            <p:snd r:embed="rId1" name="type.wav"/>
          </p:stSnd>
        </p:sndAc>
      </p:transition>
    </mc:Choice>
    <mc:Fallback>
      <p:transition spd="slow">
        <p:sndAc>
          <p:stSnd>
            <p:snd r:embed="rId1" name="typ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
        <p:cNvGrpSpPr/>
        <p:nvPr/>
      </p:nvGrpSpPr>
      <p:grpSpPr>
        <a:xfrm>
          <a:off x="0" y="0"/>
          <a:ext cx="0" cy="0"/>
          <a:chOff x="0" y="0"/>
          <a:chExt cx="0" cy="0"/>
        </a:xfrm>
      </p:grpSpPr>
      <p:pic>
        <p:nvPicPr>
          <p:cNvPr id="143" name="Google Shape;143;p6"/>
          <p:cNvPicPr preferRelativeResize="0"/>
          <p:nvPr/>
        </p:nvPicPr>
        <p:blipFill>
          <a:blip r:embed="rId3">
            <a:alphaModFix amt="35000"/>
          </a:blip>
          <a:stretch>
            <a:fillRect/>
          </a:stretch>
        </p:blipFill>
        <p:spPr>
          <a:xfrm rot="10800000">
            <a:off x="0" y="0"/>
            <a:ext cx="9144000" cy="5143500"/>
          </a:xfrm>
          <a:prstGeom prst="rect">
            <a:avLst/>
          </a:prstGeom>
          <a:noFill/>
          <a:ln>
            <a:noFill/>
          </a:ln>
        </p:spPr>
      </p:pic>
      <p:sp>
        <p:nvSpPr>
          <p:cNvPr id="144" name="Google Shape;144;p6"/>
          <p:cNvSpPr txBox="1">
            <a:spLocks noGrp="1"/>
          </p:cNvSpPr>
          <p:nvPr>
            <p:ph type="title"/>
          </p:nvPr>
        </p:nvSpPr>
        <p:spPr>
          <a:xfrm>
            <a:off x="783150" y="574500"/>
            <a:ext cx="7577700" cy="4224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5" name="Google Shape;145;p6"/>
          <p:cNvGrpSpPr/>
          <p:nvPr/>
        </p:nvGrpSpPr>
        <p:grpSpPr>
          <a:xfrm>
            <a:off x="480500" y="73050"/>
            <a:ext cx="8183126" cy="373450"/>
            <a:chOff x="630598" y="285438"/>
            <a:chExt cx="8021100" cy="373450"/>
          </a:xfrm>
        </p:grpSpPr>
        <p:grpSp>
          <p:nvGrpSpPr>
            <p:cNvPr id="146" name="Google Shape;146;p6"/>
            <p:cNvGrpSpPr/>
            <p:nvPr/>
          </p:nvGrpSpPr>
          <p:grpSpPr>
            <a:xfrm>
              <a:off x="630598" y="312863"/>
              <a:ext cx="8020975" cy="318600"/>
              <a:chOff x="630598" y="319788"/>
              <a:chExt cx="8020975" cy="318600"/>
            </a:xfrm>
          </p:grpSpPr>
          <p:pic>
            <p:nvPicPr>
              <p:cNvPr id="147" name="Google Shape;147;p6"/>
              <p:cNvPicPr preferRelativeResize="0"/>
              <p:nvPr/>
            </p:nvPicPr>
            <p:blipFill rotWithShape="1">
              <a:blip r:embed="rId4">
                <a:alphaModFix/>
              </a:blip>
              <a:srcRect l="4445" r="10070"/>
              <a:stretch/>
            </p:blipFill>
            <p:spPr>
              <a:xfrm>
                <a:off x="630598" y="319788"/>
                <a:ext cx="3718636" cy="318600"/>
              </a:xfrm>
              <a:prstGeom prst="rect">
                <a:avLst/>
              </a:prstGeom>
              <a:noFill/>
              <a:ln>
                <a:noFill/>
              </a:ln>
            </p:spPr>
          </p:pic>
          <p:pic>
            <p:nvPicPr>
              <p:cNvPr id="148" name="Google Shape;148;p6"/>
              <p:cNvPicPr preferRelativeResize="0"/>
              <p:nvPr/>
            </p:nvPicPr>
            <p:blipFill rotWithShape="1">
              <a:blip r:embed="rId4">
                <a:alphaModFix/>
              </a:blip>
              <a:srcRect l="1097"/>
              <a:stretch/>
            </p:blipFill>
            <p:spPr>
              <a:xfrm>
                <a:off x="4349232" y="319788"/>
                <a:ext cx="4302341" cy="318600"/>
              </a:xfrm>
              <a:prstGeom prst="rect">
                <a:avLst/>
              </a:prstGeom>
              <a:noFill/>
              <a:ln>
                <a:noFill/>
              </a:ln>
            </p:spPr>
          </p:pic>
        </p:grpSp>
        <p:cxnSp>
          <p:nvCxnSpPr>
            <p:cNvPr id="149" name="Google Shape;149;p6"/>
            <p:cNvCxnSpPr/>
            <p:nvPr/>
          </p:nvCxnSpPr>
          <p:spPr>
            <a:xfrm>
              <a:off x="630598" y="285438"/>
              <a:ext cx="8021100" cy="0"/>
            </a:xfrm>
            <a:prstGeom prst="straightConnector1">
              <a:avLst/>
            </a:prstGeom>
            <a:noFill/>
            <a:ln w="38100" cap="flat" cmpd="dbl">
              <a:solidFill>
                <a:schemeClr val="accent4"/>
              </a:solidFill>
              <a:prstDash val="solid"/>
              <a:round/>
              <a:headEnd type="none" w="med" len="med"/>
              <a:tailEnd type="none" w="med" len="med"/>
            </a:ln>
          </p:spPr>
        </p:cxnSp>
        <p:cxnSp>
          <p:nvCxnSpPr>
            <p:cNvPr id="150" name="Google Shape;150;p6"/>
            <p:cNvCxnSpPr/>
            <p:nvPr/>
          </p:nvCxnSpPr>
          <p:spPr>
            <a:xfrm>
              <a:off x="630598" y="658888"/>
              <a:ext cx="8021100" cy="0"/>
            </a:xfrm>
            <a:prstGeom prst="straightConnector1">
              <a:avLst/>
            </a:prstGeom>
            <a:noFill/>
            <a:ln w="38100" cap="flat" cmpd="dbl">
              <a:solidFill>
                <a:schemeClr val="accent4"/>
              </a:solidFill>
              <a:prstDash val="solid"/>
              <a:round/>
              <a:headEnd type="none" w="med" len="med"/>
              <a:tailEnd type="none" w="med" len="med"/>
            </a:ln>
          </p:spPr>
        </p:cxnSp>
      </p:grpSp>
      <p:grpSp>
        <p:nvGrpSpPr>
          <p:cNvPr id="151" name="Google Shape;151;p6"/>
          <p:cNvGrpSpPr/>
          <p:nvPr/>
        </p:nvGrpSpPr>
        <p:grpSpPr>
          <a:xfrm>
            <a:off x="480494" y="571480"/>
            <a:ext cx="865210" cy="33046"/>
            <a:chOff x="750025" y="571500"/>
            <a:chExt cx="1296000" cy="49500"/>
          </a:xfrm>
        </p:grpSpPr>
        <p:sp>
          <p:nvSpPr>
            <p:cNvPr id="152" name="Google Shape;152;p6"/>
            <p:cNvSpPr/>
            <p:nvPr/>
          </p:nvSpPr>
          <p:spPr>
            <a:xfrm>
              <a:off x="750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966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1182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1398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1614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1830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6"/>
          <p:cNvGrpSpPr/>
          <p:nvPr/>
        </p:nvGrpSpPr>
        <p:grpSpPr>
          <a:xfrm>
            <a:off x="7798419" y="571480"/>
            <a:ext cx="865210" cy="33046"/>
            <a:chOff x="750025" y="571500"/>
            <a:chExt cx="1296000" cy="49500"/>
          </a:xfrm>
        </p:grpSpPr>
        <p:sp>
          <p:nvSpPr>
            <p:cNvPr id="159" name="Google Shape;159;p6"/>
            <p:cNvSpPr/>
            <p:nvPr/>
          </p:nvSpPr>
          <p:spPr>
            <a:xfrm>
              <a:off x="750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966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182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6"/>
            <p:cNvSpPr/>
            <p:nvPr/>
          </p:nvSpPr>
          <p:spPr>
            <a:xfrm>
              <a:off x="1398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a:off x="1614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1830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6"/>
          <p:cNvGrpSpPr/>
          <p:nvPr/>
        </p:nvGrpSpPr>
        <p:grpSpPr>
          <a:xfrm>
            <a:off x="480438" y="4709160"/>
            <a:ext cx="8183126" cy="373450"/>
            <a:chOff x="630598" y="285438"/>
            <a:chExt cx="8021100" cy="373450"/>
          </a:xfrm>
        </p:grpSpPr>
        <p:grpSp>
          <p:nvGrpSpPr>
            <p:cNvPr id="166" name="Google Shape;166;p6"/>
            <p:cNvGrpSpPr/>
            <p:nvPr/>
          </p:nvGrpSpPr>
          <p:grpSpPr>
            <a:xfrm>
              <a:off x="630598" y="312863"/>
              <a:ext cx="8020975" cy="318600"/>
              <a:chOff x="630598" y="319788"/>
              <a:chExt cx="8020975" cy="318600"/>
            </a:xfrm>
          </p:grpSpPr>
          <p:pic>
            <p:nvPicPr>
              <p:cNvPr id="167" name="Google Shape;167;p6"/>
              <p:cNvPicPr preferRelativeResize="0"/>
              <p:nvPr/>
            </p:nvPicPr>
            <p:blipFill rotWithShape="1">
              <a:blip r:embed="rId4">
                <a:alphaModFix/>
              </a:blip>
              <a:srcRect l="4445" r="10070"/>
              <a:stretch/>
            </p:blipFill>
            <p:spPr>
              <a:xfrm>
                <a:off x="630598" y="319788"/>
                <a:ext cx="3718636" cy="318600"/>
              </a:xfrm>
              <a:prstGeom prst="rect">
                <a:avLst/>
              </a:prstGeom>
              <a:noFill/>
              <a:ln>
                <a:noFill/>
              </a:ln>
            </p:spPr>
          </p:pic>
          <p:pic>
            <p:nvPicPr>
              <p:cNvPr id="168" name="Google Shape;168;p6"/>
              <p:cNvPicPr preferRelativeResize="0"/>
              <p:nvPr/>
            </p:nvPicPr>
            <p:blipFill rotWithShape="1">
              <a:blip r:embed="rId4">
                <a:alphaModFix/>
              </a:blip>
              <a:srcRect l="1097"/>
              <a:stretch/>
            </p:blipFill>
            <p:spPr>
              <a:xfrm>
                <a:off x="4349232" y="319788"/>
                <a:ext cx="4302341" cy="318600"/>
              </a:xfrm>
              <a:prstGeom prst="rect">
                <a:avLst/>
              </a:prstGeom>
              <a:noFill/>
              <a:ln>
                <a:noFill/>
              </a:ln>
            </p:spPr>
          </p:pic>
        </p:grpSp>
        <p:cxnSp>
          <p:nvCxnSpPr>
            <p:cNvPr id="169" name="Google Shape;169;p6"/>
            <p:cNvCxnSpPr/>
            <p:nvPr/>
          </p:nvCxnSpPr>
          <p:spPr>
            <a:xfrm>
              <a:off x="630598" y="285438"/>
              <a:ext cx="8021100" cy="0"/>
            </a:xfrm>
            <a:prstGeom prst="straightConnector1">
              <a:avLst/>
            </a:prstGeom>
            <a:noFill/>
            <a:ln w="38100" cap="flat" cmpd="dbl">
              <a:solidFill>
                <a:schemeClr val="accent4"/>
              </a:solidFill>
              <a:prstDash val="solid"/>
              <a:round/>
              <a:headEnd type="none" w="med" len="med"/>
              <a:tailEnd type="none" w="med" len="med"/>
            </a:ln>
          </p:spPr>
        </p:cxnSp>
        <p:cxnSp>
          <p:nvCxnSpPr>
            <p:cNvPr id="170" name="Google Shape;170;p6"/>
            <p:cNvCxnSpPr/>
            <p:nvPr/>
          </p:nvCxnSpPr>
          <p:spPr>
            <a:xfrm>
              <a:off x="630598" y="658888"/>
              <a:ext cx="8021100" cy="0"/>
            </a:xfrm>
            <a:prstGeom prst="straightConnector1">
              <a:avLst/>
            </a:prstGeom>
            <a:noFill/>
            <a:ln w="38100" cap="flat" cmpd="dbl">
              <a:solidFill>
                <a:schemeClr val="accent4"/>
              </a:solidFill>
              <a:prstDash val="solid"/>
              <a:round/>
              <a:headEnd type="none" w="med" len="med"/>
              <a:tailEnd type="none" w="med" len="med"/>
            </a:ln>
          </p:spPr>
        </p:cxnSp>
      </p:grpSp>
    </p:spTree>
  </p:cSld>
  <p:clrMapOvr>
    <a:masterClrMapping/>
  </p:clrMapOvr>
  <mc:AlternateContent xmlns:mc="http://schemas.openxmlformats.org/markup-compatibility/2006">
    <mc:Choice xmlns:p14="http://schemas.microsoft.com/office/powerpoint/2010/main" Requires="p14">
      <p:transition spd="slow" p14:dur="2250">
        <p:sndAc>
          <p:stSnd>
            <p:snd r:embed="rId1" name="type.wav"/>
          </p:stSnd>
        </p:sndAc>
      </p:transition>
    </mc:Choice>
    <mc:Fallback>
      <p:transition spd="slow">
        <p:sndAc>
          <p:stSnd>
            <p:snd r:embed="rId1" name="typ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327"/>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250">
        <p:sndAc>
          <p:stSnd>
            <p:snd r:embed="rId1" name="type.wav"/>
          </p:stSnd>
        </p:sndAc>
      </p:transition>
    </mc:Choice>
    <mc:Fallback>
      <p:transition spd="slow">
        <p:sndAc>
          <p:stSnd>
            <p:snd r:embed="rId1" name="typ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_1">
    <p:spTree>
      <p:nvGrpSpPr>
        <p:cNvPr id="1" name="Shape 906"/>
        <p:cNvGrpSpPr/>
        <p:nvPr/>
      </p:nvGrpSpPr>
      <p:grpSpPr>
        <a:xfrm>
          <a:off x="0" y="0"/>
          <a:ext cx="0" cy="0"/>
          <a:chOff x="0" y="0"/>
          <a:chExt cx="0" cy="0"/>
        </a:xfrm>
      </p:grpSpPr>
      <p:pic>
        <p:nvPicPr>
          <p:cNvPr id="907" name="Google Shape;907;p30"/>
          <p:cNvPicPr preferRelativeResize="0"/>
          <p:nvPr/>
        </p:nvPicPr>
        <p:blipFill>
          <a:blip r:embed="rId3">
            <a:alphaModFix amt="35000"/>
          </a:blip>
          <a:stretch>
            <a:fillRect/>
          </a:stretch>
        </p:blipFill>
        <p:spPr>
          <a:xfrm flipH="1">
            <a:off x="0" y="0"/>
            <a:ext cx="9144000" cy="5143500"/>
          </a:xfrm>
          <a:prstGeom prst="rect">
            <a:avLst/>
          </a:prstGeom>
          <a:noFill/>
          <a:ln>
            <a:noFill/>
          </a:ln>
        </p:spPr>
      </p:pic>
      <p:sp>
        <p:nvSpPr>
          <p:cNvPr id="908" name="Google Shape;908;p30"/>
          <p:cNvSpPr/>
          <p:nvPr/>
        </p:nvSpPr>
        <p:spPr>
          <a:xfrm>
            <a:off x="480375" y="915450"/>
            <a:ext cx="8183400" cy="32577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9" name="Google Shape;909;p30"/>
          <p:cNvGrpSpPr/>
          <p:nvPr/>
        </p:nvGrpSpPr>
        <p:grpSpPr>
          <a:xfrm flipH="1">
            <a:off x="480500" y="73050"/>
            <a:ext cx="8183126" cy="373450"/>
            <a:chOff x="630598" y="285438"/>
            <a:chExt cx="8021100" cy="373450"/>
          </a:xfrm>
        </p:grpSpPr>
        <p:grpSp>
          <p:nvGrpSpPr>
            <p:cNvPr id="910" name="Google Shape;910;p30"/>
            <p:cNvGrpSpPr/>
            <p:nvPr/>
          </p:nvGrpSpPr>
          <p:grpSpPr>
            <a:xfrm>
              <a:off x="630598" y="312863"/>
              <a:ext cx="8020975" cy="318600"/>
              <a:chOff x="630598" y="319788"/>
              <a:chExt cx="8020975" cy="318600"/>
            </a:xfrm>
          </p:grpSpPr>
          <p:pic>
            <p:nvPicPr>
              <p:cNvPr id="911" name="Google Shape;911;p30"/>
              <p:cNvPicPr preferRelativeResize="0"/>
              <p:nvPr/>
            </p:nvPicPr>
            <p:blipFill rotWithShape="1">
              <a:blip r:embed="rId4">
                <a:alphaModFix/>
              </a:blip>
              <a:srcRect l="4445" r="10070"/>
              <a:stretch/>
            </p:blipFill>
            <p:spPr>
              <a:xfrm>
                <a:off x="630598" y="319788"/>
                <a:ext cx="3718636" cy="318600"/>
              </a:xfrm>
              <a:prstGeom prst="rect">
                <a:avLst/>
              </a:prstGeom>
              <a:noFill/>
              <a:ln>
                <a:noFill/>
              </a:ln>
            </p:spPr>
          </p:pic>
          <p:pic>
            <p:nvPicPr>
              <p:cNvPr id="912" name="Google Shape;912;p30"/>
              <p:cNvPicPr preferRelativeResize="0"/>
              <p:nvPr/>
            </p:nvPicPr>
            <p:blipFill rotWithShape="1">
              <a:blip r:embed="rId4">
                <a:alphaModFix/>
              </a:blip>
              <a:srcRect l="1097"/>
              <a:stretch/>
            </p:blipFill>
            <p:spPr>
              <a:xfrm>
                <a:off x="4349232" y="319788"/>
                <a:ext cx="4302341" cy="318600"/>
              </a:xfrm>
              <a:prstGeom prst="rect">
                <a:avLst/>
              </a:prstGeom>
              <a:noFill/>
              <a:ln>
                <a:noFill/>
              </a:ln>
            </p:spPr>
          </p:pic>
        </p:grpSp>
        <p:cxnSp>
          <p:nvCxnSpPr>
            <p:cNvPr id="913" name="Google Shape;913;p30"/>
            <p:cNvCxnSpPr/>
            <p:nvPr/>
          </p:nvCxnSpPr>
          <p:spPr>
            <a:xfrm>
              <a:off x="630598" y="285438"/>
              <a:ext cx="8021100" cy="0"/>
            </a:xfrm>
            <a:prstGeom prst="straightConnector1">
              <a:avLst/>
            </a:prstGeom>
            <a:noFill/>
            <a:ln w="38100" cap="flat" cmpd="dbl">
              <a:solidFill>
                <a:schemeClr val="accent4"/>
              </a:solidFill>
              <a:prstDash val="solid"/>
              <a:round/>
              <a:headEnd type="none" w="med" len="med"/>
              <a:tailEnd type="none" w="med" len="med"/>
            </a:ln>
          </p:spPr>
        </p:cxnSp>
        <p:cxnSp>
          <p:nvCxnSpPr>
            <p:cNvPr id="914" name="Google Shape;914;p30"/>
            <p:cNvCxnSpPr/>
            <p:nvPr/>
          </p:nvCxnSpPr>
          <p:spPr>
            <a:xfrm>
              <a:off x="630598" y="658888"/>
              <a:ext cx="8021100" cy="0"/>
            </a:xfrm>
            <a:prstGeom prst="straightConnector1">
              <a:avLst/>
            </a:prstGeom>
            <a:noFill/>
            <a:ln w="38100" cap="flat" cmpd="dbl">
              <a:solidFill>
                <a:schemeClr val="accent4"/>
              </a:solidFill>
              <a:prstDash val="solid"/>
              <a:round/>
              <a:headEnd type="none" w="med" len="med"/>
              <a:tailEnd type="none" w="med" len="med"/>
            </a:ln>
          </p:spPr>
        </p:cxnSp>
      </p:grpSp>
      <p:pic>
        <p:nvPicPr>
          <p:cNvPr id="915" name="Google Shape;915;p30"/>
          <p:cNvPicPr preferRelativeResize="0"/>
          <p:nvPr/>
        </p:nvPicPr>
        <p:blipFill rotWithShape="1">
          <a:blip r:embed="rId5">
            <a:alphaModFix/>
          </a:blip>
          <a:srcRect t="-5358" b="-5358"/>
          <a:stretch/>
        </p:blipFill>
        <p:spPr>
          <a:xfrm rot="5400000" flipH="1">
            <a:off x="496113" y="484409"/>
            <a:ext cx="384799" cy="416050"/>
          </a:xfrm>
          <a:prstGeom prst="rect">
            <a:avLst/>
          </a:prstGeom>
          <a:noFill/>
          <a:ln>
            <a:noFill/>
          </a:ln>
        </p:spPr>
      </p:pic>
      <p:pic>
        <p:nvPicPr>
          <p:cNvPr id="916" name="Google Shape;916;p30"/>
          <p:cNvPicPr preferRelativeResize="0"/>
          <p:nvPr/>
        </p:nvPicPr>
        <p:blipFill rotWithShape="1">
          <a:blip r:embed="rId5">
            <a:alphaModFix/>
          </a:blip>
          <a:srcRect t="-5358" b="-5358"/>
          <a:stretch/>
        </p:blipFill>
        <p:spPr>
          <a:xfrm rot="-5400000">
            <a:off x="8263188" y="484409"/>
            <a:ext cx="384799" cy="416050"/>
          </a:xfrm>
          <a:prstGeom prst="rect">
            <a:avLst/>
          </a:prstGeom>
          <a:noFill/>
          <a:ln>
            <a:noFill/>
          </a:ln>
        </p:spPr>
      </p:pic>
      <p:pic>
        <p:nvPicPr>
          <p:cNvPr id="917" name="Google Shape;917;p30"/>
          <p:cNvPicPr preferRelativeResize="0"/>
          <p:nvPr/>
        </p:nvPicPr>
        <p:blipFill rotWithShape="1">
          <a:blip r:embed="rId5">
            <a:alphaModFix/>
          </a:blip>
          <a:srcRect t="-5358" b="-5358"/>
          <a:stretch/>
        </p:blipFill>
        <p:spPr>
          <a:xfrm rot="5400000">
            <a:off x="496113" y="4233134"/>
            <a:ext cx="384799" cy="416050"/>
          </a:xfrm>
          <a:prstGeom prst="rect">
            <a:avLst/>
          </a:prstGeom>
          <a:noFill/>
          <a:ln>
            <a:noFill/>
          </a:ln>
        </p:spPr>
      </p:pic>
      <p:pic>
        <p:nvPicPr>
          <p:cNvPr id="918" name="Google Shape;918;p30"/>
          <p:cNvPicPr preferRelativeResize="0"/>
          <p:nvPr/>
        </p:nvPicPr>
        <p:blipFill rotWithShape="1">
          <a:blip r:embed="rId5">
            <a:alphaModFix/>
          </a:blip>
          <a:srcRect t="-5358" b="-5358"/>
          <a:stretch/>
        </p:blipFill>
        <p:spPr>
          <a:xfrm rot="-5400000" flipH="1">
            <a:off x="8263188" y="4233134"/>
            <a:ext cx="384799" cy="416050"/>
          </a:xfrm>
          <a:prstGeom prst="rect">
            <a:avLst/>
          </a:prstGeom>
          <a:noFill/>
          <a:ln>
            <a:noFill/>
          </a:ln>
        </p:spPr>
      </p:pic>
      <p:grpSp>
        <p:nvGrpSpPr>
          <p:cNvPr id="919" name="Google Shape;919;p30"/>
          <p:cNvGrpSpPr/>
          <p:nvPr/>
        </p:nvGrpSpPr>
        <p:grpSpPr>
          <a:xfrm>
            <a:off x="480438" y="4709160"/>
            <a:ext cx="8183126" cy="373450"/>
            <a:chOff x="630598" y="285438"/>
            <a:chExt cx="8021100" cy="373450"/>
          </a:xfrm>
        </p:grpSpPr>
        <p:grpSp>
          <p:nvGrpSpPr>
            <p:cNvPr id="920" name="Google Shape;920;p30"/>
            <p:cNvGrpSpPr/>
            <p:nvPr/>
          </p:nvGrpSpPr>
          <p:grpSpPr>
            <a:xfrm>
              <a:off x="630598" y="312863"/>
              <a:ext cx="8020975" cy="318600"/>
              <a:chOff x="630598" y="319788"/>
              <a:chExt cx="8020975" cy="318600"/>
            </a:xfrm>
          </p:grpSpPr>
          <p:pic>
            <p:nvPicPr>
              <p:cNvPr id="921" name="Google Shape;921;p30"/>
              <p:cNvPicPr preferRelativeResize="0"/>
              <p:nvPr/>
            </p:nvPicPr>
            <p:blipFill rotWithShape="1">
              <a:blip r:embed="rId4">
                <a:alphaModFix/>
              </a:blip>
              <a:srcRect l="4445" r="10070"/>
              <a:stretch/>
            </p:blipFill>
            <p:spPr>
              <a:xfrm>
                <a:off x="630598" y="319788"/>
                <a:ext cx="3718636" cy="318600"/>
              </a:xfrm>
              <a:prstGeom prst="rect">
                <a:avLst/>
              </a:prstGeom>
              <a:noFill/>
              <a:ln>
                <a:noFill/>
              </a:ln>
            </p:spPr>
          </p:pic>
          <p:pic>
            <p:nvPicPr>
              <p:cNvPr id="922" name="Google Shape;922;p30"/>
              <p:cNvPicPr preferRelativeResize="0"/>
              <p:nvPr/>
            </p:nvPicPr>
            <p:blipFill rotWithShape="1">
              <a:blip r:embed="rId4">
                <a:alphaModFix/>
              </a:blip>
              <a:srcRect l="1097"/>
              <a:stretch/>
            </p:blipFill>
            <p:spPr>
              <a:xfrm>
                <a:off x="4349232" y="319788"/>
                <a:ext cx="4302341" cy="318600"/>
              </a:xfrm>
              <a:prstGeom prst="rect">
                <a:avLst/>
              </a:prstGeom>
              <a:noFill/>
              <a:ln>
                <a:noFill/>
              </a:ln>
            </p:spPr>
          </p:pic>
        </p:grpSp>
        <p:cxnSp>
          <p:nvCxnSpPr>
            <p:cNvPr id="923" name="Google Shape;923;p30"/>
            <p:cNvCxnSpPr/>
            <p:nvPr/>
          </p:nvCxnSpPr>
          <p:spPr>
            <a:xfrm>
              <a:off x="630598" y="285438"/>
              <a:ext cx="8021100" cy="0"/>
            </a:xfrm>
            <a:prstGeom prst="straightConnector1">
              <a:avLst/>
            </a:prstGeom>
            <a:noFill/>
            <a:ln w="38100" cap="flat" cmpd="dbl">
              <a:solidFill>
                <a:schemeClr val="accent4"/>
              </a:solidFill>
              <a:prstDash val="solid"/>
              <a:round/>
              <a:headEnd type="none" w="med" len="med"/>
              <a:tailEnd type="none" w="med" len="med"/>
            </a:ln>
          </p:spPr>
        </p:cxnSp>
        <p:cxnSp>
          <p:nvCxnSpPr>
            <p:cNvPr id="924" name="Google Shape;924;p30"/>
            <p:cNvCxnSpPr/>
            <p:nvPr/>
          </p:nvCxnSpPr>
          <p:spPr>
            <a:xfrm>
              <a:off x="630598" y="658888"/>
              <a:ext cx="8021100" cy="0"/>
            </a:xfrm>
            <a:prstGeom prst="straightConnector1">
              <a:avLst/>
            </a:prstGeom>
            <a:noFill/>
            <a:ln w="38100" cap="flat" cmpd="dbl">
              <a:solidFill>
                <a:schemeClr val="accent4"/>
              </a:solidFill>
              <a:prstDash val="solid"/>
              <a:round/>
              <a:headEnd type="none" w="med" len="med"/>
              <a:tailEnd type="none" w="med" len="med"/>
            </a:ln>
          </p:spPr>
        </p:cxnSp>
      </p:grpSp>
      <p:cxnSp>
        <p:nvCxnSpPr>
          <p:cNvPr id="925" name="Google Shape;925;p30"/>
          <p:cNvCxnSpPr/>
          <p:nvPr/>
        </p:nvCxnSpPr>
        <p:spPr>
          <a:xfrm rot="10800000">
            <a:off x="486141" y="1239850"/>
            <a:ext cx="0" cy="2664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250">
        <p:sndAc>
          <p:stSnd>
            <p:snd r:embed="rId1" name="type.wav"/>
          </p:stSnd>
        </p:sndAc>
      </p:transition>
    </mc:Choice>
    <mc:Fallback>
      <p:transition spd="slow">
        <p:sndAc>
          <p:stSnd>
            <p:snd r:embed="rId1" name="typ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1_1_1">
    <p:spTree>
      <p:nvGrpSpPr>
        <p:cNvPr id="1" name="Shape 926"/>
        <p:cNvGrpSpPr/>
        <p:nvPr/>
      </p:nvGrpSpPr>
      <p:grpSpPr>
        <a:xfrm>
          <a:off x="0" y="0"/>
          <a:ext cx="0" cy="0"/>
          <a:chOff x="0" y="0"/>
          <a:chExt cx="0" cy="0"/>
        </a:xfrm>
      </p:grpSpPr>
      <p:pic>
        <p:nvPicPr>
          <p:cNvPr id="927" name="Google Shape;927;p31"/>
          <p:cNvPicPr preferRelativeResize="0"/>
          <p:nvPr/>
        </p:nvPicPr>
        <p:blipFill>
          <a:blip r:embed="rId3">
            <a:alphaModFix amt="35000"/>
          </a:blip>
          <a:stretch>
            <a:fillRect/>
          </a:stretch>
        </p:blipFill>
        <p:spPr>
          <a:xfrm>
            <a:off x="0" y="0"/>
            <a:ext cx="9144000" cy="5143500"/>
          </a:xfrm>
          <a:prstGeom prst="rect">
            <a:avLst/>
          </a:prstGeom>
          <a:noFill/>
          <a:ln>
            <a:noFill/>
          </a:ln>
        </p:spPr>
      </p:pic>
      <p:grpSp>
        <p:nvGrpSpPr>
          <p:cNvPr id="928" name="Google Shape;928;p31"/>
          <p:cNvGrpSpPr/>
          <p:nvPr/>
        </p:nvGrpSpPr>
        <p:grpSpPr>
          <a:xfrm>
            <a:off x="480500" y="73050"/>
            <a:ext cx="7890025" cy="373450"/>
            <a:chOff x="630598" y="285438"/>
            <a:chExt cx="7733802" cy="373450"/>
          </a:xfrm>
        </p:grpSpPr>
        <p:grpSp>
          <p:nvGrpSpPr>
            <p:cNvPr id="929" name="Google Shape;929;p31"/>
            <p:cNvGrpSpPr/>
            <p:nvPr/>
          </p:nvGrpSpPr>
          <p:grpSpPr>
            <a:xfrm>
              <a:off x="630598" y="312851"/>
              <a:ext cx="7733802" cy="318600"/>
              <a:chOff x="630598" y="319776"/>
              <a:chExt cx="7733802" cy="318600"/>
            </a:xfrm>
          </p:grpSpPr>
          <p:pic>
            <p:nvPicPr>
              <p:cNvPr id="930" name="Google Shape;930;p31"/>
              <p:cNvPicPr preferRelativeResize="0"/>
              <p:nvPr/>
            </p:nvPicPr>
            <p:blipFill rotWithShape="1">
              <a:blip r:embed="rId4">
                <a:alphaModFix/>
              </a:blip>
              <a:srcRect r="11111"/>
              <a:stretch/>
            </p:blipFill>
            <p:spPr>
              <a:xfrm>
                <a:off x="630598" y="319776"/>
                <a:ext cx="3866593" cy="318600"/>
              </a:xfrm>
              <a:prstGeom prst="rect">
                <a:avLst/>
              </a:prstGeom>
              <a:noFill/>
              <a:ln>
                <a:noFill/>
              </a:ln>
            </p:spPr>
          </p:pic>
          <p:pic>
            <p:nvPicPr>
              <p:cNvPr id="931" name="Google Shape;931;p31"/>
              <p:cNvPicPr preferRelativeResize="0"/>
              <p:nvPr/>
            </p:nvPicPr>
            <p:blipFill rotWithShape="1">
              <a:blip r:embed="rId4">
                <a:alphaModFix/>
              </a:blip>
              <a:srcRect r="11103"/>
              <a:stretch/>
            </p:blipFill>
            <p:spPr>
              <a:xfrm>
                <a:off x="4497193" y="319776"/>
                <a:ext cx="3867208" cy="318600"/>
              </a:xfrm>
              <a:prstGeom prst="rect">
                <a:avLst/>
              </a:prstGeom>
              <a:noFill/>
              <a:ln>
                <a:noFill/>
              </a:ln>
            </p:spPr>
          </p:pic>
        </p:grpSp>
        <p:cxnSp>
          <p:nvCxnSpPr>
            <p:cNvPr id="932" name="Google Shape;932;p31"/>
            <p:cNvCxnSpPr/>
            <p:nvPr/>
          </p:nvCxnSpPr>
          <p:spPr>
            <a:xfrm>
              <a:off x="630598" y="285438"/>
              <a:ext cx="7733700" cy="0"/>
            </a:xfrm>
            <a:prstGeom prst="straightConnector1">
              <a:avLst/>
            </a:prstGeom>
            <a:noFill/>
            <a:ln w="38100" cap="flat" cmpd="dbl">
              <a:solidFill>
                <a:schemeClr val="accent4"/>
              </a:solidFill>
              <a:prstDash val="solid"/>
              <a:round/>
              <a:headEnd type="none" w="med" len="med"/>
              <a:tailEnd type="none" w="med" len="med"/>
            </a:ln>
          </p:spPr>
        </p:cxnSp>
        <p:cxnSp>
          <p:nvCxnSpPr>
            <p:cNvPr id="933" name="Google Shape;933;p31"/>
            <p:cNvCxnSpPr/>
            <p:nvPr/>
          </p:nvCxnSpPr>
          <p:spPr>
            <a:xfrm>
              <a:off x="630598" y="658888"/>
              <a:ext cx="7733700" cy="0"/>
            </a:xfrm>
            <a:prstGeom prst="straightConnector1">
              <a:avLst/>
            </a:prstGeom>
            <a:noFill/>
            <a:ln w="38100" cap="flat" cmpd="dbl">
              <a:solidFill>
                <a:schemeClr val="accent4"/>
              </a:solidFill>
              <a:prstDash val="solid"/>
              <a:round/>
              <a:headEnd type="none" w="med" len="med"/>
              <a:tailEnd type="none" w="med" len="med"/>
            </a:ln>
          </p:spPr>
        </p:cxnSp>
      </p:grpSp>
      <p:grpSp>
        <p:nvGrpSpPr>
          <p:cNvPr id="934" name="Google Shape;934;p31"/>
          <p:cNvGrpSpPr/>
          <p:nvPr/>
        </p:nvGrpSpPr>
        <p:grpSpPr>
          <a:xfrm>
            <a:off x="75450" y="473549"/>
            <a:ext cx="378300" cy="4229801"/>
            <a:chOff x="172711" y="473549"/>
            <a:chExt cx="378300" cy="4229801"/>
          </a:xfrm>
        </p:grpSpPr>
        <p:pic>
          <p:nvPicPr>
            <p:cNvPr id="935" name="Google Shape;935;p31"/>
            <p:cNvPicPr preferRelativeResize="0"/>
            <p:nvPr/>
          </p:nvPicPr>
          <p:blipFill rotWithShape="1">
            <a:blip r:embed="rId4">
              <a:alphaModFix/>
            </a:blip>
            <a:srcRect l="4242"/>
            <a:stretch/>
          </p:blipFill>
          <p:spPr>
            <a:xfrm rot="-5400000">
              <a:off x="-1753040" y="2429150"/>
              <a:ext cx="4229801" cy="318600"/>
            </a:xfrm>
            <a:prstGeom prst="rect">
              <a:avLst/>
            </a:prstGeom>
            <a:noFill/>
            <a:ln>
              <a:noFill/>
            </a:ln>
          </p:spPr>
        </p:pic>
        <p:cxnSp>
          <p:nvCxnSpPr>
            <p:cNvPr id="936" name="Google Shape;936;p31"/>
            <p:cNvCxnSpPr/>
            <p:nvPr/>
          </p:nvCxnSpPr>
          <p:spPr>
            <a:xfrm>
              <a:off x="551011" y="473550"/>
              <a:ext cx="0" cy="4229700"/>
            </a:xfrm>
            <a:prstGeom prst="straightConnector1">
              <a:avLst/>
            </a:prstGeom>
            <a:noFill/>
            <a:ln w="38100" cap="flat" cmpd="dbl">
              <a:solidFill>
                <a:schemeClr val="accent4"/>
              </a:solidFill>
              <a:prstDash val="solid"/>
              <a:round/>
              <a:headEnd type="none" w="med" len="med"/>
              <a:tailEnd type="none" w="med" len="med"/>
            </a:ln>
          </p:spPr>
        </p:cxnSp>
        <p:cxnSp>
          <p:nvCxnSpPr>
            <p:cNvPr id="937" name="Google Shape;937;p31"/>
            <p:cNvCxnSpPr/>
            <p:nvPr/>
          </p:nvCxnSpPr>
          <p:spPr>
            <a:xfrm>
              <a:off x="172711" y="473550"/>
              <a:ext cx="0" cy="4229700"/>
            </a:xfrm>
            <a:prstGeom prst="straightConnector1">
              <a:avLst/>
            </a:prstGeom>
            <a:noFill/>
            <a:ln w="38100" cap="flat" cmpd="dbl">
              <a:solidFill>
                <a:schemeClr val="accent4"/>
              </a:solidFill>
              <a:prstDash val="solid"/>
              <a:round/>
              <a:headEnd type="none" w="med" len="med"/>
              <a:tailEnd type="none" w="med" len="med"/>
            </a:ln>
          </p:spPr>
        </p:cxnSp>
      </p:grpSp>
      <p:pic>
        <p:nvPicPr>
          <p:cNvPr id="938" name="Google Shape;938;p31"/>
          <p:cNvPicPr preferRelativeResize="0"/>
          <p:nvPr/>
        </p:nvPicPr>
        <p:blipFill rotWithShape="1">
          <a:blip r:embed="rId5">
            <a:alphaModFix amt="95000"/>
          </a:blip>
          <a:srcRect t="-198" b="883"/>
          <a:stretch/>
        </p:blipFill>
        <p:spPr>
          <a:xfrm rot="5400000" flipH="1">
            <a:off x="8586013" y="-83737"/>
            <a:ext cx="324450" cy="687023"/>
          </a:xfrm>
          <a:prstGeom prst="rect">
            <a:avLst/>
          </a:prstGeom>
          <a:noFill/>
          <a:ln>
            <a:noFill/>
          </a:ln>
        </p:spPr>
      </p:pic>
      <p:grpSp>
        <p:nvGrpSpPr>
          <p:cNvPr id="939" name="Google Shape;939;p31"/>
          <p:cNvGrpSpPr/>
          <p:nvPr/>
        </p:nvGrpSpPr>
        <p:grpSpPr>
          <a:xfrm>
            <a:off x="583094" y="571480"/>
            <a:ext cx="865210" cy="465651"/>
            <a:chOff x="750025" y="571500"/>
            <a:chExt cx="1296000" cy="697500"/>
          </a:xfrm>
        </p:grpSpPr>
        <p:sp>
          <p:nvSpPr>
            <p:cNvPr id="940" name="Google Shape;940;p31"/>
            <p:cNvSpPr/>
            <p:nvPr/>
          </p:nvSpPr>
          <p:spPr>
            <a:xfrm>
              <a:off x="750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966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1182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1398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1"/>
            <p:cNvSpPr/>
            <p:nvPr/>
          </p:nvSpPr>
          <p:spPr>
            <a:xfrm>
              <a:off x="1614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1"/>
            <p:cNvSpPr/>
            <p:nvPr/>
          </p:nvSpPr>
          <p:spPr>
            <a:xfrm>
              <a:off x="1830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1"/>
            <p:cNvSpPr/>
            <p:nvPr/>
          </p:nvSpPr>
          <p:spPr>
            <a:xfrm rot="-5400000">
              <a:off x="666783" y="113625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1"/>
            <p:cNvSpPr/>
            <p:nvPr/>
          </p:nvSpPr>
          <p:spPr>
            <a:xfrm rot="-5400000">
              <a:off x="666783" y="92025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1"/>
            <p:cNvSpPr/>
            <p:nvPr/>
          </p:nvSpPr>
          <p:spPr>
            <a:xfrm rot="-5400000">
              <a:off x="666783" y="70425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 name="Google Shape;949;p31"/>
          <p:cNvGrpSpPr/>
          <p:nvPr/>
        </p:nvGrpSpPr>
        <p:grpSpPr>
          <a:xfrm flipH="1">
            <a:off x="776125" y="4704825"/>
            <a:ext cx="7890025" cy="373450"/>
            <a:chOff x="630598" y="285438"/>
            <a:chExt cx="7733802" cy="373450"/>
          </a:xfrm>
        </p:grpSpPr>
        <p:grpSp>
          <p:nvGrpSpPr>
            <p:cNvPr id="950" name="Google Shape;950;p31"/>
            <p:cNvGrpSpPr/>
            <p:nvPr/>
          </p:nvGrpSpPr>
          <p:grpSpPr>
            <a:xfrm>
              <a:off x="630598" y="312851"/>
              <a:ext cx="7733802" cy="318600"/>
              <a:chOff x="630598" y="319776"/>
              <a:chExt cx="7733802" cy="318600"/>
            </a:xfrm>
          </p:grpSpPr>
          <p:pic>
            <p:nvPicPr>
              <p:cNvPr id="951" name="Google Shape;951;p31"/>
              <p:cNvPicPr preferRelativeResize="0"/>
              <p:nvPr/>
            </p:nvPicPr>
            <p:blipFill rotWithShape="1">
              <a:blip r:embed="rId4">
                <a:alphaModFix/>
              </a:blip>
              <a:srcRect r="11111"/>
              <a:stretch/>
            </p:blipFill>
            <p:spPr>
              <a:xfrm>
                <a:off x="630598" y="319776"/>
                <a:ext cx="3866593" cy="318600"/>
              </a:xfrm>
              <a:prstGeom prst="rect">
                <a:avLst/>
              </a:prstGeom>
              <a:noFill/>
              <a:ln>
                <a:noFill/>
              </a:ln>
            </p:spPr>
          </p:pic>
          <p:pic>
            <p:nvPicPr>
              <p:cNvPr id="952" name="Google Shape;952;p31"/>
              <p:cNvPicPr preferRelativeResize="0"/>
              <p:nvPr/>
            </p:nvPicPr>
            <p:blipFill rotWithShape="1">
              <a:blip r:embed="rId4">
                <a:alphaModFix/>
              </a:blip>
              <a:srcRect r="11103"/>
              <a:stretch/>
            </p:blipFill>
            <p:spPr>
              <a:xfrm>
                <a:off x="4497193" y="319776"/>
                <a:ext cx="3867208" cy="318600"/>
              </a:xfrm>
              <a:prstGeom prst="rect">
                <a:avLst/>
              </a:prstGeom>
              <a:noFill/>
              <a:ln>
                <a:noFill/>
              </a:ln>
            </p:spPr>
          </p:pic>
        </p:grpSp>
        <p:cxnSp>
          <p:nvCxnSpPr>
            <p:cNvPr id="953" name="Google Shape;953;p31"/>
            <p:cNvCxnSpPr/>
            <p:nvPr/>
          </p:nvCxnSpPr>
          <p:spPr>
            <a:xfrm>
              <a:off x="630598" y="285438"/>
              <a:ext cx="7733700" cy="0"/>
            </a:xfrm>
            <a:prstGeom prst="straightConnector1">
              <a:avLst/>
            </a:prstGeom>
            <a:noFill/>
            <a:ln w="38100" cap="flat" cmpd="dbl">
              <a:solidFill>
                <a:schemeClr val="accent4"/>
              </a:solidFill>
              <a:prstDash val="solid"/>
              <a:round/>
              <a:headEnd type="none" w="med" len="med"/>
              <a:tailEnd type="none" w="med" len="med"/>
            </a:ln>
          </p:spPr>
        </p:cxnSp>
        <p:cxnSp>
          <p:nvCxnSpPr>
            <p:cNvPr id="954" name="Google Shape;954;p31"/>
            <p:cNvCxnSpPr/>
            <p:nvPr/>
          </p:nvCxnSpPr>
          <p:spPr>
            <a:xfrm>
              <a:off x="630598" y="658888"/>
              <a:ext cx="7733700" cy="0"/>
            </a:xfrm>
            <a:prstGeom prst="straightConnector1">
              <a:avLst/>
            </a:prstGeom>
            <a:noFill/>
            <a:ln w="38100" cap="flat" cmpd="dbl">
              <a:solidFill>
                <a:schemeClr val="accent4"/>
              </a:solidFill>
              <a:prstDash val="solid"/>
              <a:round/>
              <a:headEnd type="none" w="med" len="med"/>
              <a:tailEnd type="none" w="med" len="med"/>
            </a:ln>
          </p:spPr>
        </p:cxnSp>
      </p:grpSp>
      <p:pic>
        <p:nvPicPr>
          <p:cNvPr id="955" name="Google Shape;955;p31"/>
          <p:cNvPicPr preferRelativeResize="0"/>
          <p:nvPr/>
        </p:nvPicPr>
        <p:blipFill rotWithShape="1">
          <a:blip r:embed="rId5">
            <a:alphaModFix amt="95000"/>
          </a:blip>
          <a:srcRect t="-198" b="883"/>
          <a:stretch/>
        </p:blipFill>
        <p:spPr>
          <a:xfrm rot="-5400000">
            <a:off x="236187" y="4548038"/>
            <a:ext cx="324450" cy="687023"/>
          </a:xfrm>
          <a:prstGeom prst="rect">
            <a:avLst/>
          </a:prstGeom>
          <a:noFill/>
          <a:ln>
            <a:noFill/>
          </a:ln>
        </p:spPr>
      </p:pic>
      <p:grpSp>
        <p:nvGrpSpPr>
          <p:cNvPr id="956" name="Google Shape;956;p31"/>
          <p:cNvGrpSpPr/>
          <p:nvPr/>
        </p:nvGrpSpPr>
        <p:grpSpPr>
          <a:xfrm rot="10800000" flipH="1">
            <a:off x="8691294" y="473549"/>
            <a:ext cx="378300" cy="4229801"/>
            <a:chOff x="172711" y="473549"/>
            <a:chExt cx="378300" cy="4229801"/>
          </a:xfrm>
        </p:grpSpPr>
        <p:pic>
          <p:nvPicPr>
            <p:cNvPr id="957" name="Google Shape;957;p31"/>
            <p:cNvPicPr preferRelativeResize="0"/>
            <p:nvPr/>
          </p:nvPicPr>
          <p:blipFill rotWithShape="1">
            <a:blip r:embed="rId4">
              <a:alphaModFix/>
            </a:blip>
            <a:srcRect l="4242"/>
            <a:stretch/>
          </p:blipFill>
          <p:spPr>
            <a:xfrm rot="-5400000">
              <a:off x="-1753040" y="2429150"/>
              <a:ext cx="4229801" cy="318600"/>
            </a:xfrm>
            <a:prstGeom prst="rect">
              <a:avLst/>
            </a:prstGeom>
            <a:noFill/>
            <a:ln>
              <a:noFill/>
            </a:ln>
          </p:spPr>
        </p:pic>
        <p:cxnSp>
          <p:nvCxnSpPr>
            <p:cNvPr id="958" name="Google Shape;958;p31"/>
            <p:cNvCxnSpPr/>
            <p:nvPr/>
          </p:nvCxnSpPr>
          <p:spPr>
            <a:xfrm>
              <a:off x="551011" y="473550"/>
              <a:ext cx="0" cy="4229700"/>
            </a:xfrm>
            <a:prstGeom prst="straightConnector1">
              <a:avLst/>
            </a:prstGeom>
            <a:noFill/>
            <a:ln w="38100" cap="flat" cmpd="dbl">
              <a:solidFill>
                <a:schemeClr val="accent4"/>
              </a:solidFill>
              <a:prstDash val="solid"/>
              <a:round/>
              <a:headEnd type="none" w="med" len="med"/>
              <a:tailEnd type="none" w="med" len="med"/>
            </a:ln>
          </p:spPr>
        </p:cxnSp>
        <p:cxnSp>
          <p:nvCxnSpPr>
            <p:cNvPr id="959" name="Google Shape;959;p31"/>
            <p:cNvCxnSpPr/>
            <p:nvPr/>
          </p:nvCxnSpPr>
          <p:spPr>
            <a:xfrm>
              <a:off x="172711" y="473550"/>
              <a:ext cx="0" cy="4229700"/>
            </a:xfrm>
            <a:prstGeom prst="straightConnector1">
              <a:avLst/>
            </a:prstGeom>
            <a:noFill/>
            <a:ln w="38100" cap="flat" cmpd="dbl">
              <a:solidFill>
                <a:schemeClr val="accent4"/>
              </a:solidFill>
              <a:prstDash val="solid"/>
              <a:round/>
              <a:headEnd type="none" w="med" len="med"/>
              <a:tailEnd type="none" w="med" len="med"/>
            </a:ln>
          </p:spPr>
        </p:cxnSp>
      </p:grpSp>
      <p:pic>
        <p:nvPicPr>
          <p:cNvPr id="960" name="Google Shape;960;p31"/>
          <p:cNvPicPr preferRelativeResize="0"/>
          <p:nvPr/>
        </p:nvPicPr>
        <p:blipFill rotWithShape="1">
          <a:blip r:embed="rId6">
            <a:alphaModFix/>
          </a:blip>
          <a:srcRect t="-5358" b="-5358"/>
          <a:stretch/>
        </p:blipFill>
        <p:spPr>
          <a:xfrm rot="5400000" flipH="1">
            <a:off x="70838" y="31401"/>
            <a:ext cx="384799" cy="416050"/>
          </a:xfrm>
          <a:prstGeom prst="rect">
            <a:avLst/>
          </a:prstGeom>
          <a:noFill/>
          <a:ln>
            <a:noFill/>
          </a:ln>
        </p:spPr>
      </p:pic>
      <p:pic>
        <p:nvPicPr>
          <p:cNvPr id="961" name="Google Shape;961;p31"/>
          <p:cNvPicPr preferRelativeResize="0"/>
          <p:nvPr/>
        </p:nvPicPr>
        <p:blipFill rotWithShape="1">
          <a:blip r:embed="rId6">
            <a:alphaModFix/>
          </a:blip>
          <a:srcRect t="-5358" b="-5358"/>
          <a:stretch/>
        </p:blipFill>
        <p:spPr>
          <a:xfrm rot="-5400000" flipH="1">
            <a:off x="8688363" y="4696051"/>
            <a:ext cx="384799" cy="416050"/>
          </a:xfrm>
          <a:prstGeom prst="rect">
            <a:avLst/>
          </a:prstGeom>
          <a:noFill/>
          <a:ln>
            <a:noFill/>
          </a:ln>
        </p:spPr>
      </p:pic>
      <p:grpSp>
        <p:nvGrpSpPr>
          <p:cNvPr id="962" name="Google Shape;962;p31"/>
          <p:cNvGrpSpPr/>
          <p:nvPr/>
        </p:nvGrpSpPr>
        <p:grpSpPr>
          <a:xfrm rot="10800000">
            <a:off x="7693169" y="4106480"/>
            <a:ext cx="865210" cy="465651"/>
            <a:chOff x="750025" y="571500"/>
            <a:chExt cx="1296000" cy="697500"/>
          </a:xfrm>
        </p:grpSpPr>
        <p:sp>
          <p:nvSpPr>
            <p:cNvPr id="963" name="Google Shape;963;p31"/>
            <p:cNvSpPr/>
            <p:nvPr/>
          </p:nvSpPr>
          <p:spPr>
            <a:xfrm>
              <a:off x="750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a:off x="966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1"/>
            <p:cNvSpPr/>
            <p:nvPr/>
          </p:nvSpPr>
          <p:spPr>
            <a:xfrm>
              <a:off x="1182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1398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1614025" y="57150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1830025" y="57150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rot="-5400000">
              <a:off x="666783" y="113625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rot="-5400000">
              <a:off x="666783" y="920250"/>
              <a:ext cx="216000" cy="49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rot="-5400000">
              <a:off x="666783" y="704250"/>
              <a:ext cx="216000" cy="49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2250">
        <p:sndAc>
          <p:stSnd>
            <p:snd r:embed="rId1" name="type.wav"/>
          </p:stSnd>
        </p:sndAc>
      </p:transition>
    </mc:Choice>
    <mc:Fallback>
      <p:transition spd="slow">
        <p:sndAc>
          <p:stSnd>
            <p:snd r:embed="rId1" name="type.wav"/>
          </p:stSnd>
        </p:sndAc>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0075" y="445025"/>
            <a:ext cx="7644000" cy="572700"/>
          </a:xfrm>
          <a:prstGeom prst="rect">
            <a:avLst/>
          </a:prstGeom>
          <a:noFill/>
          <a:ln>
            <a:noFill/>
          </a:ln>
        </p:spPr>
        <p:txBody>
          <a:bodyPr spcFirstLastPara="1" wrap="square" lIns="0" tIns="0" rIns="0" bIns="0" anchor="t" anchorCtr="0">
            <a:noAutofit/>
          </a:bodyPr>
          <a:lstStyle>
            <a:lvl1pPr lvl="0">
              <a:lnSpc>
                <a:spcPct val="100000"/>
              </a:lnSpc>
              <a:spcBef>
                <a:spcPts val="0"/>
              </a:spcBef>
              <a:spcAft>
                <a:spcPts val="0"/>
              </a:spcAft>
              <a:buClr>
                <a:schemeClr val="dk2"/>
              </a:buClr>
              <a:buSzPts val="2800"/>
              <a:buFont typeface="Sancreek"/>
              <a:buNone/>
              <a:defRPr sz="2800">
                <a:solidFill>
                  <a:schemeClr val="dk2"/>
                </a:solidFill>
                <a:latin typeface="Sancreek"/>
                <a:ea typeface="Sancreek"/>
                <a:cs typeface="Sancreek"/>
                <a:sym typeface="Sancreek"/>
              </a:defRPr>
            </a:lvl1pPr>
            <a:lvl2pPr lvl="1">
              <a:lnSpc>
                <a:spcPct val="100000"/>
              </a:lnSpc>
              <a:spcBef>
                <a:spcPts val="0"/>
              </a:spcBef>
              <a:spcAft>
                <a:spcPts val="0"/>
              </a:spcAft>
              <a:buClr>
                <a:schemeClr val="dk2"/>
              </a:buClr>
              <a:buSzPts val="2800"/>
              <a:buNone/>
              <a:defRPr sz="2800">
                <a:solidFill>
                  <a:schemeClr val="dk2"/>
                </a:solidFill>
              </a:defRPr>
            </a:lvl2pPr>
            <a:lvl3pPr lvl="2">
              <a:lnSpc>
                <a:spcPct val="100000"/>
              </a:lnSpc>
              <a:spcBef>
                <a:spcPts val="0"/>
              </a:spcBef>
              <a:spcAft>
                <a:spcPts val="0"/>
              </a:spcAft>
              <a:buClr>
                <a:schemeClr val="dk2"/>
              </a:buClr>
              <a:buSzPts val="2800"/>
              <a:buNone/>
              <a:defRPr sz="2800">
                <a:solidFill>
                  <a:schemeClr val="dk2"/>
                </a:solidFill>
              </a:defRPr>
            </a:lvl3pPr>
            <a:lvl4pPr lvl="3">
              <a:lnSpc>
                <a:spcPct val="100000"/>
              </a:lnSpc>
              <a:spcBef>
                <a:spcPts val="0"/>
              </a:spcBef>
              <a:spcAft>
                <a:spcPts val="0"/>
              </a:spcAft>
              <a:buClr>
                <a:schemeClr val="dk2"/>
              </a:buClr>
              <a:buSzPts val="2800"/>
              <a:buNone/>
              <a:defRPr sz="2800">
                <a:solidFill>
                  <a:schemeClr val="dk2"/>
                </a:solidFill>
              </a:defRPr>
            </a:lvl4pPr>
            <a:lvl5pPr lvl="4">
              <a:lnSpc>
                <a:spcPct val="100000"/>
              </a:lnSpc>
              <a:spcBef>
                <a:spcPts val="0"/>
              </a:spcBef>
              <a:spcAft>
                <a:spcPts val="0"/>
              </a:spcAft>
              <a:buClr>
                <a:schemeClr val="dk2"/>
              </a:buClr>
              <a:buSzPts val="2800"/>
              <a:buNone/>
              <a:defRPr sz="2800">
                <a:solidFill>
                  <a:schemeClr val="dk2"/>
                </a:solidFill>
              </a:defRPr>
            </a:lvl5pPr>
            <a:lvl6pPr lvl="5">
              <a:lnSpc>
                <a:spcPct val="100000"/>
              </a:lnSpc>
              <a:spcBef>
                <a:spcPts val="0"/>
              </a:spcBef>
              <a:spcAft>
                <a:spcPts val="0"/>
              </a:spcAft>
              <a:buClr>
                <a:schemeClr val="dk2"/>
              </a:buClr>
              <a:buSzPts val="2800"/>
              <a:buNone/>
              <a:defRPr sz="2800">
                <a:solidFill>
                  <a:schemeClr val="dk2"/>
                </a:solidFill>
              </a:defRPr>
            </a:lvl6pPr>
            <a:lvl7pPr lvl="6">
              <a:lnSpc>
                <a:spcPct val="100000"/>
              </a:lnSpc>
              <a:spcBef>
                <a:spcPts val="0"/>
              </a:spcBef>
              <a:spcAft>
                <a:spcPts val="0"/>
              </a:spcAft>
              <a:buClr>
                <a:schemeClr val="dk2"/>
              </a:buClr>
              <a:buSzPts val="2800"/>
              <a:buNone/>
              <a:defRPr sz="2800">
                <a:solidFill>
                  <a:schemeClr val="dk2"/>
                </a:solidFill>
              </a:defRPr>
            </a:lvl7pPr>
            <a:lvl8pPr lvl="7">
              <a:lnSpc>
                <a:spcPct val="100000"/>
              </a:lnSpc>
              <a:spcBef>
                <a:spcPts val="0"/>
              </a:spcBef>
              <a:spcAft>
                <a:spcPts val="0"/>
              </a:spcAft>
              <a:buClr>
                <a:schemeClr val="dk2"/>
              </a:buClr>
              <a:buSzPts val="2800"/>
              <a:buNone/>
              <a:defRPr sz="2800">
                <a:solidFill>
                  <a:schemeClr val="dk2"/>
                </a:solidFill>
              </a:defRPr>
            </a:lvl8pPr>
            <a:lvl9pPr lvl="8">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50075" y="1152475"/>
            <a:ext cx="764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1pPr>
            <a:lvl2pPr marL="914400" lvl="1"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2pPr>
            <a:lvl3pPr marL="1371600" lvl="2"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3pPr>
            <a:lvl4pPr marL="1828800" lvl="3"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4pPr>
            <a:lvl5pPr marL="2286000" lvl="4"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5pPr>
            <a:lvl6pPr marL="2743200" lvl="5"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6pPr>
            <a:lvl7pPr marL="3200400" lvl="6"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7pPr>
            <a:lvl8pPr marL="3657600" lvl="7"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8pPr>
            <a:lvl9pPr marL="4114800" lvl="8" indent="-330200">
              <a:lnSpc>
                <a:spcPct val="100000"/>
              </a:lnSpc>
              <a:spcBef>
                <a:spcPts val="0"/>
              </a:spcBef>
              <a:spcAft>
                <a:spcPts val="0"/>
              </a:spcAft>
              <a:buClr>
                <a:schemeClr val="dk2"/>
              </a:buClr>
              <a:buSzPts val="1600"/>
              <a:buFont typeface="Roboto Slab Light"/>
              <a:buChar char="■"/>
              <a:defRPr sz="1600">
                <a:solidFill>
                  <a:schemeClr val="dk2"/>
                </a:solidFill>
                <a:latin typeface="Roboto Slab Light"/>
                <a:ea typeface="Roboto Slab Light"/>
                <a:cs typeface="Roboto Slab Light"/>
                <a:sym typeface="Roboto Slab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8" r:id="rId3"/>
    <p:sldLayoutId id="2147483676" r:id="rId4"/>
    <p:sldLayoutId id="2147483677" r:id="rId5"/>
  </p:sldLayoutIdLst>
  <mc:AlternateContent xmlns:mc="http://schemas.openxmlformats.org/markup-compatibility/2006">
    <mc:Choice xmlns:p14="http://schemas.microsoft.com/office/powerpoint/2010/main" Requires="p14">
      <p:transition spd="slow" p14:dur="2250">
        <p:sndAc>
          <p:stSnd>
            <p:snd r:embed="rId7" name="type.wav"/>
          </p:stSnd>
        </p:sndAc>
      </p:transition>
    </mc:Choice>
    <mc:Fallback>
      <p:transition spd="slow">
        <p:sndAc>
          <p:stSnd>
            <p:snd r:embed="rId7" name="type.wav"/>
          </p:stSnd>
        </p:sndAc>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laticon.com/?utm_source=slidesgo_template&amp;utm_medium=referral-link&amp;utm_campaign=promo-slide&amp;utm_term=slidesgo&amp;utm_content=flaticon" TargetMode="External"/><Relationship Id="rId3" Type="http://schemas.openxmlformats.org/officeDocument/2006/relationships/audio" Target="../media/audio1.wav"/><Relationship Id="rId7" Type="http://schemas.openxmlformats.org/officeDocument/2006/relationships/hyperlink" Target="https://www.freepik.com/?utm_source=slidesgo_template&amp;utm_medium=referral-link&amp;utm_campaign=promo-slide&amp;utm_term=slidesgo&amp;utm_content=freepik" TargetMode="External"/><Relationship Id="rId12"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bit.ly/33VAFh3" TargetMode="External"/><Relationship Id="rId11" Type="http://schemas.openxmlformats.org/officeDocument/2006/relationships/hyperlink" Target="https://vidfy.com/?utm_source=slidesgo_template&amp;utm_medium=referral-link&amp;utm_campaign=promo-slide&amp;utm_term=slidesgo&amp;utm_content=vidfy" TargetMode="External"/><Relationship Id="rId5" Type="http://schemas.openxmlformats.org/officeDocument/2006/relationships/hyperlink" Target="http://bit.ly/30B07Gq" TargetMode="External"/><Relationship Id="rId10" Type="http://schemas.openxmlformats.org/officeDocument/2006/relationships/hyperlink" Target="https://wepik.com/?utm_source=slidesgo_template&amp;utm_medium=referral-link&amp;utm_campaign=promo-slide&amp;utm_term=slidesgo&amp;utm_content=wepik" TargetMode="External"/><Relationship Id="rId4" Type="http://schemas.openxmlformats.org/officeDocument/2006/relationships/hyperlink" Target="http://bit.ly/2Tynxth" TargetMode="External"/><Relationship Id="rId9" Type="http://schemas.openxmlformats.org/officeDocument/2006/relationships/hyperlink" Target="https://storyset.com/?utm_source=slidesgo_template&amp;utm_medium=referral-link&amp;utm_campaign=promo-slide&amp;utm_term=slidesgo&amp;utm_content=storyset"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aticon.com/?utm_source=slidesgo_template&amp;utm_medium=referral-link&amp;utm_campaign=promo-slide&amp;utm_term=slidesgo&amp;utm_content=flaticon" TargetMode="External"/><Relationship Id="rId13" Type="http://schemas.openxmlformats.org/officeDocument/2006/relationships/image" Target="../media/image7.jpeg"/><Relationship Id="rId3" Type="http://schemas.openxmlformats.org/officeDocument/2006/relationships/audio" Target="../media/audio1.wav"/><Relationship Id="rId7" Type="http://schemas.openxmlformats.org/officeDocument/2006/relationships/hyperlink" Target="https://www.freepik.com/?utm_source=slidesgo_template&amp;utm_medium=referral-link&amp;utm_campaign=promo-slide&amp;utm_term=slidesgo&amp;utm_content=freepik" TargetMode="Externa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bit.ly/33VAFh3" TargetMode="External"/><Relationship Id="rId11" Type="http://schemas.openxmlformats.org/officeDocument/2006/relationships/hyperlink" Target="https://vidfy.com/?utm_source=slidesgo_template&amp;utm_medium=referral-link&amp;utm_campaign=promo-slide&amp;utm_term=slidesgo&amp;utm_content=vidfy" TargetMode="External"/><Relationship Id="rId5" Type="http://schemas.openxmlformats.org/officeDocument/2006/relationships/hyperlink" Target="http://bit.ly/30B07Gq" TargetMode="External"/><Relationship Id="rId10" Type="http://schemas.openxmlformats.org/officeDocument/2006/relationships/hyperlink" Target="https://wepik.com/?utm_source=slidesgo_template&amp;utm_medium=referral-link&amp;utm_campaign=promo-slide&amp;utm_term=slidesgo&amp;utm_content=wepik" TargetMode="External"/><Relationship Id="rId4" Type="http://schemas.openxmlformats.org/officeDocument/2006/relationships/hyperlink" Target="http://bit.ly/2Tynxth" TargetMode="External"/><Relationship Id="rId9" Type="http://schemas.openxmlformats.org/officeDocument/2006/relationships/hyperlink" Target="https://storyset.com/?utm_source=slidesgo_template&amp;utm_medium=referral-link&amp;utm_campaign=promo-slide&amp;utm_term=slidesgo&amp;utm_content=storyse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laticon.com/?utm_source=slidesgo_template&amp;utm_medium=referral-link&amp;utm_campaign=promo-slide&amp;utm_term=slidesgo&amp;utm_content=flaticon" TargetMode="External"/><Relationship Id="rId13"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hyperlink" Target="https://www.freepik.com/?utm_source=slidesgo_template&amp;utm_medium=referral-link&amp;utm_campaign=promo-slide&amp;utm_term=slidesgo&amp;utm_content=freepik" TargetMode="External"/><Relationship Id="rId12"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bit.ly/33VAFh3" TargetMode="External"/><Relationship Id="rId11" Type="http://schemas.openxmlformats.org/officeDocument/2006/relationships/hyperlink" Target="https://vidfy.com/?utm_source=slidesgo_template&amp;utm_medium=referral-link&amp;utm_campaign=promo-slide&amp;utm_term=slidesgo&amp;utm_content=vidfy" TargetMode="External"/><Relationship Id="rId5" Type="http://schemas.openxmlformats.org/officeDocument/2006/relationships/hyperlink" Target="http://bit.ly/30B07Gq" TargetMode="External"/><Relationship Id="rId10" Type="http://schemas.openxmlformats.org/officeDocument/2006/relationships/hyperlink" Target="https://wepik.com/?utm_source=slidesgo_template&amp;utm_medium=referral-link&amp;utm_campaign=promo-slide&amp;utm_term=slidesgo&amp;utm_content=wepik" TargetMode="External"/><Relationship Id="rId4" Type="http://schemas.openxmlformats.org/officeDocument/2006/relationships/hyperlink" Target="http://bit.ly/2Tynxth" TargetMode="External"/><Relationship Id="rId9" Type="http://schemas.openxmlformats.org/officeDocument/2006/relationships/hyperlink" Target="https://storyset.com/?utm_source=slidesgo_template&amp;utm_medium=referral-link&amp;utm_campaign=promo-slide&amp;utm_term=slidesgo&amp;utm_content=storyse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laticon.com/?utm_source=slidesgo_template&amp;utm_medium=referral-link&amp;utm_campaign=promo-slide&amp;utm_term=slidesgo&amp;utm_content=flaticon" TargetMode="External"/><Relationship Id="rId3" Type="http://schemas.openxmlformats.org/officeDocument/2006/relationships/audio" Target="../media/audio1.wav"/><Relationship Id="rId7" Type="http://schemas.openxmlformats.org/officeDocument/2006/relationships/hyperlink" Target="https://www.freepik.com/?utm_source=slidesgo_template&amp;utm_medium=referral-link&amp;utm_campaign=promo-slide&amp;utm_term=slidesgo&amp;utm_content=freepik" TargetMode="External"/><Relationship Id="rId12"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bit.ly/33VAFh3" TargetMode="External"/><Relationship Id="rId11" Type="http://schemas.openxmlformats.org/officeDocument/2006/relationships/hyperlink" Target="https://vidfy.com/?utm_source=slidesgo_template&amp;utm_medium=referral-link&amp;utm_campaign=promo-slide&amp;utm_term=slidesgo&amp;utm_content=vidfy" TargetMode="External"/><Relationship Id="rId5" Type="http://schemas.openxmlformats.org/officeDocument/2006/relationships/hyperlink" Target="http://bit.ly/30B07Gq" TargetMode="External"/><Relationship Id="rId10" Type="http://schemas.openxmlformats.org/officeDocument/2006/relationships/hyperlink" Target="https://wepik.com/?utm_source=slidesgo_template&amp;utm_medium=referral-link&amp;utm_campaign=promo-slide&amp;utm_term=slidesgo&amp;utm_content=wepik" TargetMode="External"/><Relationship Id="rId4" Type="http://schemas.openxmlformats.org/officeDocument/2006/relationships/hyperlink" Target="http://bit.ly/2Tynxth" TargetMode="External"/><Relationship Id="rId9" Type="http://schemas.openxmlformats.org/officeDocument/2006/relationships/hyperlink" Target="https://storyset.com/?utm_source=slidesgo_template&amp;utm_medium=referral-link&amp;utm_campaign=promo-slide&amp;utm_term=slidesgo&amp;utm_content=storyse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flaticon.com/?utm_source=slidesgo_template&amp;utm_medium=referral-link&amp;utm_campaign=promo-slide&amp;utm_term=slidesgo&amp;utm_content=flaticon" TargetMode="External"/><Relationship Id="rId13"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hyperlink" Target="https://www.freepik.com/?utm_source=slidesgo_template&amp;utm_medium=referral-link&amp;utm_campaign=promo-slide&amp;utm_term=slidesgo&amp;utm_content=freepik" TargetMode="External"/><Relationship Id="rId12"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bit.ly/33VAFh3" TargetMode="External"/><Relationship Id="rId11" Type="http://schemas.openxmlformats.org/officeDocument/2006/relationships/hyperlink" Target="https://vidfy.com/?utm_source=slidesgo_template&amp;utm_medium=referral-link&amp;utm_campaign=promo-slide&amp;utm_term=slidesgo&amp;utm_content=vidfy" TargetMode="External"/><Relationship Id="rId5" Type="http://schemas.openxmlformats.org/officeDocument/2006/relationships/hyperlink" Target="http://bit.ly/30B07Gq" TargetMode="External"/><Relationship Id="rId10" Type="http://schemas.openxmlformats.org/officeDocument/2006/relationships/hyperlink" Target="https://wepik.com/?utm_source=slidesgo_template&amp;utm_medium=referral-link&amp;utm_campaign=promo-slide&amp;utm_term=slidesgo&amp;utm_content=wepik" TargetMode="External"/><Relationship Id="rId4" Type="http://schemas.openxmlformats.org/officeDocument/2006/relationships/hyperlink" Target="http://bit.ly/2Tynxth" TargetMode="External"/><Relationship Id="rId9" Type="http://schemas.openxmlformats.org/officeDocument/2006/relationships/hyperlink" Target="https://storyset.com/?utm_source=slidesgo_template&amp;utm_medium=referral-link&amp;utm_campaign=promo-slide&amp;utm_term=slidesgo&amp;utm_content=storyset"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flaticon.com/?utm_source=slidesgo_template&amp;utm_medium=referral-link&amp;utm_campaign=promo-slide&amp;utm_term=slidesgo&amp;utm_content=flaticon" TargetMode="External"/><Relationship Id="rId3" Type="http://schemas.openxmlformats.org/officeDocument/2006/relationships/audio" Target="../media/audio1.wav"/><Relationship Id="rId7" Type="http://schemas.openxmlformats.org/officeDocument/2006/relationships/hyperlink" Target="https://www.freepik.com/?utm_source=slidesgo_template&amp;utm_medium=referral-link&amp;utm_campaign=promo-slide&amp;utm_term=slidesgo&amp;utm_content=freepi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bit.ly/33VAFh3" TargetMode="External"/><Relationship Id="rId11" Type="http://schemas.openxmlformats.org/officeDocument/2006/relationships/hyperlink" Target="https://vidfy.com/?utm_source=slidesgo_template&amp;utm_medium=referral-link&amp;utm_campaign=promo-slide&amp;utm_term=slidesgo&amp;utm_content=vidfy" TargetMode="External"/><Relationship Id="rId5" Type="http://schemas.openxmlformats.org/officeDocument/2006/relationships/hyperlink" Target="http://bit.ly/30B07Gq" TargetMode="External"/><Relationship Id="rId10" Type="http://schemas.openxmlformats.org/officeDocument/2006/relationships/hyperlink" Target="https://wepik.com/?utm_source=slidesgo_template&amp;utm_medium=referral-link&amp;utm_campaign=promo-slide&amp;utm_term=slidesgo&amp;utm_content=wepik" TargetMode="External"/><Relationship Id="rId4" Type="http://schemas.openxmlformats.org/officeDocument/2006/relationships/hyperlink" Target="http://bit.ly/2Tynxth" TargetMode="External"/><Relationship Id="rId9" Type="http://schemas.openxmlformats.org/officeDocument/2006/relationships/hyperlink" Target="https://storyset.com/?utm_source=slidesgo_template&amp;utm_medium=referral-link&amp;utm_campaign=promo-slide&amp;utm_term=slidesgo&amp;utm_content=storyse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flaticon.com/?utm_source=slidesgo_template&amp;utm_medium=referral-link&amp;utm_campaign=promo-slide&amp;utm_term=slidesgo&amp;utm_content=flaticon" TargetMode="External"/><Relationship Id="rId3" Type="http://schemas.openxmlformats.org/officeDocument/2006/relationships/audio" Target="../media/audio1.wav"/><Relationship Id="rId7" Type="http://schemas.openxmlformats.org/officeDocument/2006/relationships/hyperlink" Target="https://www.freepik.com/?utm_source=slidesgo_template&amp;utm_medium=referral-link&amp;utm_campaign=promo-slide&amp;utm_term=slidesgo&amp;utm_content=freepik" TargetMode="External"/><Relationship Id="rId12"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bit.ly/33VAFh3" TargetMode="External"/><Relationship Id="rId11" Type="http://schemas.openxmlformats.org/officeDocument/2006/relationships/hyperlink" Target="https://vidfy.com/?utm_source=slidesgo_template&amp;utm_medium=referral-link&amp;utm_campaign=promo-slide&amp;utm_term=slidesgo&amp;utm_content=vidfy" TargetMode="External"/><Relationship Id="rId5" Type="http://schemas.openxmlformats.org/officeDocument/2006/relationships/hyperlink" Target="http://bit.ly/30B07Gq" TargetMode="External"/><Relationship Id="rId10" Type="http://schemas.openxmlformats.org/officeDocument/2006/relationships/hyperlink" Target="https://wepik.com/?utm_source=slidesgo_template&amp;utm_medium=referral-link&amp;utm_campaign=promo-slide&amp;utm_term=slidesgo&amp;utm_content=wepik" TargetMode="External"/><Relationship Id="rId4" Type="http://schemas.openxmlformats.org/officeDocument/2006/relationships/hyperlink" Target="http://bit.ly/2Tynxth" TargetMode="External"/><Relationship Id="rId9" Type="http://schemas.openxmlformats.org/officeDocument/2006/relationships/hyperlink" Target="https://storyset.com/?utm_source=slidesgo_template&amp;utm_medium=referral-link&amp;utm_campaign=promo-slide&amp;utm_term=slidesgo&amp;utm_content=storys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35"/>
          <p:cNvSpPr txBox="1">
            <a:spLocks noGrp="1"/>
          </p:cNvSpPr>
          <p:nvPr>
            <p:ph type="ctrTitle"/>
          </p:nvPr>
        </p:nvSpPr>
        <p:spPr>
          <a:xfrm>
            <a:off x="1617825" y="1491800"/>
            <a:ext cx="5908500" cy="1191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br>
              <a:rPr lang="en" sz="3500" dirty="0"/>
            </a:br>
            <a:r>
              <a:rPr lang="en" sz="3500" dirty="0"/>
              <a:t>CULTURA LIMA</a:t>
            </a:r>
            <a:r>
              <a:rPr lang="en" sz="3500" dirty="0">
                <a:latin typeface="Sancreek"/>
                <a:ea typeface="Sancreek"/>
                <a:cs typeface="Sancreek"/>
                <a:sym typeface="Sancreek"/>
              </a:rPr>
              <a:t> </a:t>
            </a:r>
            <a:endParaRPr sz="3000" b="1" dirty="0">
              <a:latin typeface="Sancreek"/>
              <a:ea typeface="Sancreek"/>
              <a:cs typeface="Sancreek"/>
              <a:sym typeface="Sancreek"/>
            </a:endParaRPr>
          </a:p>
        </p:txBody>
      </p:sp>
      <p:sp>
        <p:nvSpPr>
          <p:cNvPr id="984" name="Google Shape;984;p35"/>
          <p:cNvSpPr txBox="1">
            <a:spLocks noGrp="1"/>
          </p:cNvSpPr>
          <p:nvPr>
            <p:ph type="subTitle" idx="2"/>
          </p:nvPr>
        </p:nvSpPr>
        <p:spPr>
          <a:xfrm>
            <a:off x="1034100" y="3499975"/>
            <a:ext cx="7075800" cy="73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Piero Torres Correa</a:t>
            </a:r>
            <a:endParaRPr dirty="0"/>
          </a:p>
        </p:txBody>
      </p:sp>
      <p:cxnSp>
        <p:nvCxnSpPr>
          <p:cNvPr id="985" name="Google Shape;985;p35"/>
          <p:cNvCxnSpPr/>
          <p:nvPr/>
        </p:nvCxnSpPr>
        <p:spPr>
          <a:xfrm rot="10800000">
            <a:off x="2367250" y="3499987"/>
            <a:ext cx="4395000" cy="0"/>
          </a:xfrm>
          <a:prstGeom prst="straightConnector1">
            <a:avLst/>
          </a:prstGeom>
          <a:noFill/>
          <a:ln w="9525" cap="flat" cmpd="sng">
            <a:solidFill>
              <a:schemeClr val="dk2"/>
            </a:solidFill>
            <a:prstDash val="solid"/>
            <a:round/>
            <a:headEnd type="none" w="med" len="med"/>
            <a:tailEnd type="none" w="med" len="med"/>
          </a:ln>
        </p:spPr>
      </p:cxnSp>
      <p:sp>
        <p:nvSpPr>
          <p:cNvPr id="986" name="Google Shape;986;p35"/>
          <p:cNvSpPr txBox="1">
            <a:spLocks noGrp="1"/>
          </p:cNvSpPr>
          <p:nvPr>
            <p:ph type="subTitle" idx="3"/>
          </p:nvPr>
        </p:nvSpPr>
        <p:spPr>
          <a:xfrm>
            <a:off x="7195175" y="574500"/>
            <a:ext cx="1275000" cy="373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1ero de secundaria</a:t>
            </a:r>
          </a:p>
        </p:txBody>
      </p:sp>
      <p:sp>
        <p:nvSpPr>
          <p:cNvPr id="4" name="Subtítulo 3">
            <a:extLst>
              <a:ext uri="{FF2B5EF4-FFF2-40B4-BE49-F238E27FC236}">
                <a16:creationId xmlns:a16="http://schemas.microsoft.com/office/drawing/2014/main" id="{7D235A61-2780-B4F0-A84B-C9FFB2066E52}"/>
              </a:ext>
            </a:extLst>
          </p:cNvPr>
          <p:cNvSpPr>
            <a:spLocks noGrp="1"/>
          </p:cNvSpPr>
          <p:nvPr>
            <p:ph type="subTitle" idx="1"/>
          </p:nvPr>
        </p:nvSpPr>
        <p:spPr/>
        <p:txBody>
          <a:bodyPr/>
          <a:lstStyle/>
          <a:p>
            <a:r>
              <a:rPr lang="es-PE" dirty="0"/>
              <a:t>100-160 a.c</a:t>
            </a:r>
          </a:p>
        </p:txBody>
      </p:sp>
    </p:spTree>
  </p:cSld>
  <p:clrMapOvr>
    <a:masterClrMapping/>
  </p:clrMapOvr>
  <mc:AlternateContent xmlns:mc="http://schemas.openxmlformats.org/markup-compatibility/2006">
    <mc:Choice xmlns:p14="http://schemas.microsoft.com/office/powerpoint/2010/main" Requires="p14">
      <p:transition spd="slow" p14:dur="2250">
        <p:sndAc>
          <p:stSnd>
            <p:snd r:embed="rId3" name="type.wav"/>
          </p:stSnd>
        </p:sndAc>
      </p:transition>
    </mc:Choice>
    <mc:Fallback>
      <p:transition spd="slow">
        <p:sndAc>
          <p:stSnd>
            <p:snd r:embed="rId3" name="type.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4" name="Google Shape;994;p36"/>
          <p:cNvSpPr txBox="1"/>
          <p:nvPr/>
        </p:nvSpPr>
        <p:spPr>
          <a:xfrm>
            <a:off x="750025" y="4205700"/>
            <a:ext cx="30000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For more info:</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SLIDESGO </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SLIDESGO SCHOOL</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FAQS</a:t>
            </a:r>
            <a:endParaRPr sz="1500">
              <a:solidFill>
                <a:schemeClr val="dk2"/>
              </a:solidFill>
              <a:latin typeface="Roboto Slab"/>
              <a:ea typeface="Roboto Slab"/>
              <a:cs typeface="Roboto Slab"/>
              <a:sym typeface="Roboto Slab"/>
            </a:endParaRPr>
          </a:p>
        </p:txBody>
      </p:sp>
      <p:sp>
        <p:nvSpPr>
          <p:cNvPr id="995" name="Google Shape;995;p36"/>
          <p:cNvSpPr txBox="1"/>
          <p:nvPr/>
        </p:nvSpPr>
        <p:spPr>
          <a:xfrm>
            <a:off x="4267226" y="4205700"/>
            <a:ext cx="36063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You can visit our sister projects:</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FREEPIK</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FLATICON</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STORYSET</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10">
                  <a:extLst>
                    <a:ext uri="{A12FA001-AC4F-418D-AE19-62706E023703}">
                      <ahyp:hlinkClr xmlns:ahyp="http://schemas.microsoft.com/office/drawing/2018/hyperlinkcolor" val="tx"/>
                    </a:ext>
                  </a:extLst>
                </a:hlinkClick>
              </a:rPr>
              <a:t>WEPIK </a:t>
            </a:r>
            <a:r>
              <a:rPr lang="en" sz="1000" b="1">
                <a:solidFill>
                  <a:schemeClr val="dk2"/>
                </a:solidFill>
                <a:latin typeface="Roboto Slab"/>
                <a:ea typeface="Roboto Slab"/>
                <a:cs typeface="Roboto Slab"/>
                <a:sym typeface="Roboto Slab"/>
              </a:rPr>
              <a:t>| </a:t>
            </a:r>
            <a:r>
              <a:rPr lang="en" sz="1000" b="1">
                <a:solidFill>
                  <a:schemeClr val="dk2"/>
                </a:solidFill>
                <a:uFill>
                  <a:noFill/>
                </a:uFill>
                <a:latin typeface="Roboto Slab"/>
                <a:ea typeface="Roboto Slab"/>
                <a:cs typeface="Roboto Slab"/>
                <a:sym typeface="Roboto Slab"/>
                <a:hlinkClick r:id="rId11">
                  <a:extLst>
                    <a:ext uri="{A12FA001-AC4F-418D-AE19-62706E023703}">
                      <ahyp:hlinkClr xmlns:ahyp="http://schemas.microsoft.com/office/drawing/2018/hyperlinkcolor" val="tx"/>
                    </a:ext>
                  </a:extLst>
                </a:hlinkClick>
              </a:rPr>
              <a:t>VIDFY</a:t>
            </a:r>
            <a:endParaRPr sz="600" b="1">
              <a:solidFill>
                <a:schemeClr val="dk2"/>
              </a:solidFill>
              <a:latin typeface="Roboto Slab"/>
              <a:ea typeface="Roboto Slab"/>
              <a:cs typeface="Roboto Slab"/>
              <a:sym typeface="Roboto Slab"/>
            </a:endParaRPr>
          </a:p>
        </p:txBody>
      </p:sp>
      <p:sp>
        <p:nvSpPr>
          <p:cNvPr id="3" name="Título 2">
            <a:extLst>
              <a:ext uri="{FF2B5EF4-FFF2-40B4-BE49-F238E27FC236}">
                <a16:creationId xmlns:a16="http://schemas.microsoft.com/office/drawing/2014/main" id="{356FFDB8-6B2C-318D-8030-C69F51A80948}"/>
              </a:ext>
            </a:extLst>
          </p:cNvPr>
          <p:cNvSpPr>
            <a:spLocks noGrp="1"/>
          </p:cNvSpPr>
          <p:nvPr>
            <p:ph type="title"/>
          </p:nvPr>
        </p:nvSpPr>
        <p:spPr>
          <a:xfrm>
            <a:off x="783150" y="535383"/>
            <a:ext cx="7577700" cy="422400"/>
          </a:xfrm>
        </p:spPr>
        <p:txBody>
          <a:bodyPr/>
          <a:lstStyle/>
          <a:p>
            <a:r>
              <a:rPr lang="es-PE" dirty="0"/>
              <a:t>UBICACIÓN GEOGRAFICA</a:t>
            </a:r>
          </a:p>
        </p:txBody>
      </p:sp>
      <p:sp>
        <p:nvSpPr>
          <p:cNvPr id="10" name="CuadroTexto 9">
            <a:extLst>
              <a:ext uri="{FF2B5EF4-FFF2-40B4-BE49-F238E27FC236}">
                <a16:creationId xmlns:a16="http://schemas.microsoft.com/office/drawing/2014/main" id="{A329E3C8-EE64-20DA-DF7F-34DC887D4ED8}"/>
              </a:ext>
            </a:extLst>
          </p:cNvPr>
          <p:cNvSpPr txBox="1"/>
          <p:nvPr/>
        </p:nvSpPr>
        <p:spPr>
          <a:xfrm>
            <a:off x="1402597" y="1588576"/>
            <a:ext cx="5455403" cy="2246769"/>
          </a:xfrm>
          <a:prstGeom prst="rect">
            <a:avLst/>
          </a:prstGeom>
          <a:noFill/>
        </p:spPr>
        <p:txBody>
          <a:bodyPr wrap="square">
            <a:spAutoFit/>
          </a:bodyPr>
          <a:lstStyle/>
          <a:p>
            <a:r>
              <a:rPr lang="es-PE" sz="1800" b="1" dirty="0">
                <a:latin typeface="Sancreek" panose="020B0604020202020204" charset="0"/>
              </a:rPr>
              <a:t>Para hablar de la cultura lima debemos saber dónde se ubicó, se desarrolló principalmente en los valles de los ríos Chillón, Rímac y Lurín, ubicados en la costa central del Perú. Estos tres valles (incluido el valle seco de Ancón) tienen características comunes que les dan unidad geográfica.</a:t>
            </a:r>
          </a:p>
          <a:p>
            <a:endParaRPr lang="es-PE" dirty="0">
              <a:latin typeface="History"/>
            </a:endParaRPr>
          </a:p>
        </p:txBody>
      </p:sp>
      <p:grpSp>
        <p:nvGrpSpPr>
          <p:cNvPr id="13" name="Google Shape;1000;p37">
            <a:extLst>
              <a:ext uri="{FF2B5EF4-FFF2-40B4-BE49-F238E27FC236}">
                <a16:creationId xmlns:a16="http://schemas.microsoft.com/office/drawing/2014/main" id="{C7F07FE0-9DCA-5116-FFDC-18ED0D33923C}"/>
              </a:ext>
            </a:extLst>
          </p:cNvPr>
          <p:cNvGrpSpPr/>
          <p:nvPr/>
        </p:nvGrpSpPr>
        <p:grpSpPr>
          <a:xfrm>
            <a:off x="6780507" y="1273913"/>
            <a:ext cx="2131018" cy="2931787"/>
            <a:chOff x="3296975" y="1273913"/>
            <a:chExt cx="4917600" cy="2595600"/>
          </a:xfrm>
        </p:grpSpPr>
        <p:sp>
          <p:nvSpPr>
            <p:cNvPr id="14" name="Google Shape;1001;p37">
              <a:extLst>
                <a:ext uri="{FF2B5EF4-FFF2-40B4-BE49-F238E27FC236}">
                  <a16:creationId xmlns:a16="http://schemas.microsoft.com/office/drawing/2014/main" id="{EEC7774F-D80A-10F7-7F04-71A126405327}"/>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002;p37">
              <a:extLst>
                <a:ext uri="{FF2B5EF4-FFF2-40B4-BE49-F238E27FC236}">
                  <a16:creationId xmlns:a16="http://schemas.microsoft.com/office/drawing/2014/main" id="{739510AB-A169-A741-C4EB-D7CF931A5BBF}"/>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pic>
        <p:nvPicPr>
          <p:cNvPr id="3078" name="Picture 6" descr="Ver las imágenes de origen">
            <a:extLst>
              <a:ext uri="{FF2B5EF4-FFF2-40B4-BE49-F238E27FC236}">
                <a16:creationId xmlns:a16="http://schemas.microsoft.com/office/drawing/2014/main" id="{DEC967DB-50AC-91F3-230A-A2C2742FD5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97133" y="1479260"/>
            <a:ext cx="1886801" cy="24839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250">
        <p:sndAc>
          <p:stSnd>
            <p:snd r:embed="rId3" name="type.wav"/>
          </p:stSnd>
        </p:sndAc>
      </p:transition>
    </mc:Choice>
    <mc:Fallback>
      <p:transition spd="slow">
        <p:sndAc>
          <p:stSnd>
            <p:snd r:embed="rId3" name="type.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4" name="Google Shape;994;p36"/>
          <p:cNvSpPr txBox="1"/>
          <p:nvPr/>
        </p:nvSpPr>
        <p:spPr>
          <a:xfrm>
            <a:off x="750025" y="4205700"/>
            <a:ext cx="30000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For more info:</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SLIDESGO </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SLIDESGO SCHOOL</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FAQS</a:t>
            </a:r>
            <a:endParaRPr sz="1500">
              <a:solidFill>
                <a:schemeClr val="dk2"/>
              </a:solidFill>
              <a:latin typeface="Roboto Slab"/>
              <a:ea typeface="Roboto Slab"/>
              <a:cs typeface="Roboto Slab"/>
              <a:sym typeface="Roboto Slab"/>
            </a:endParaRPr>
          </a:p>
        </p:txBody>
      </p:sp>
      <p:sp>
        <p:nvSpPr>
          <p:cNvPr id="995" name="Google Shape;995;p36"/>
          <p:cNvSpPr txBox="1"/>
          <p:nvPr/>
        </p:nvSpPr>
        <p:spPr>
          <a:xfrm>
            <a:off x="4267226" y="4205700"/>
            <a:ext cx="36063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You can visit our sister projects:</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FREEPIK</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FLATICON</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STORYSET</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10">
                  <a:extLst>
                    <a:ext uri="{A12FA001-AC4F-418D-AE19-62706E023703}">
                      <ahyp:hlinkClr xmlns:ahyp="http://schemas.microsoft.com/office/drawing/2018/hyperlinkcolor" val="tx"/>
                    </a:ext>
                  </a:extLst>
                </a:hlinkClick>
              </a:rPr>
              <a:t>WEPIK </a:t>
            </a:r>
            <a:r>
              <a:rPr lang="en" sz="1000" b="1">
                <a:solidFill>
                  <a:schemeClr val="dk2"/>
                </a:solidFill>
                <a:latin typeface="Roboto Slab"/>
                <a:ea typeface="Roboto Slab"/>
                <a:cs typeface="Roboto Slab"/>
                <a:sym typeface="Roboto Slab"/>
              </a:rPr>
              <a:t>| </a:t>
            </a:r>
            <a:r>
              <a:rPr lang="en" sz="1000" b="1">
                <a:solidFill>
                  <a:schemeClr val="dk2"/>
                </a:solidFill>
                <a:uFill>
                  <a:noFill/>
                </a:uFill>
                <a:latin typeface="Roboto Slab"/>
                <a:ea typeface="Roboto Slab"/>
                <a:cs typeface="Roboto Slab"/>
                <a:sym typeface="Roboto Slab"/>
                <a:hlinkClick r:id="rId11">
                  <a:extLst>
                    <a:ext uri="{A12FA001-AC4F-418D-AE19-62706E023703}">
                      <ahyp:hlinkClr xmlns:ahyp="http://schemas.microsoft.com/office/drawing/2018/hyperlinkcolor" val="tx"/>
                    </a:ext>
                  </a:extLst>
                </a:hlinkClick>
              </a:rPr>
              <a:t>VIDFY</a:t>
            </a:r>
            <a:endParaRPr sz="600" b="1">
              <a:solidFill>
                <a:schemeClr val="dk2"/>
              </a:solidFill>
              <a:latin typeface="Roboto Slab"/>
              <a:ea typeface="Roboto Slab"/>
              <a:cs typeface="Roboto Slab"/>
              <a:sym typeface="Roboto Slab"/>
            </a:endParaRPr>
          </a:p>
        </p:txBody>
      </p:sp>
      <p:sp>
        <p:nvSpPr>
          <p:cNvPr id="3" name="Título 2">
            <a:extLst>
              <a:ext uri="{FF2B5EF4-FFF2-40B4-BE49-F238E27FC236}">
                <a16:creationId xmlns:a16="http://schemas.microsoft.com/office/drawing/2014/main" id="{356FFDB8-6B2C-318D-8030-C69F51A80948}"/>
              </a:ext>
            </a:extLst>
          </p:cNvPr>
          <p:cNvSpPr>
            <a:spLocks noGrp="1"/>
          </p:cNvSpPr>
          <p:nvPr>
            <p:ph type="title"/>
          </p:nvPr>
        </p:nvSpPr>
        <p:spPr>
          <a:xfrm>
            <a:off x="783150" y="535383"/>
            <a:ext cx="7577700" cy="422400"/>
          </a:xfrm>
        </p:spPr>
        <p:txBody>
          <a:bodyPr/>
          <a:lstStyle/>
          <a:p>
            <a:r>
              <a:rPr lang="es-PE" dirty="0"/>
              <a:t>TEXTILERIA</a:t>
            </a:r>
          </a:p>
        </p:txBody>
      </p:sp>
      <p:sp>
        <p:nvSpPr>
          <p:cNvPr id="10" name="CuadroTexto 9">
            <a:extLst>
              <a:ext uri="{FF2B5EF4-FFF2-40B4-BE49-F238E27FC236}">
                <a16:creationId xmlns:a16="http://schemas.microsoft.com/office/drawing/2014/main" id="{A329E3C8-EE64-20DA-DF7F-34DC887D4ED8}"/>
              </a:ext>
            </a:extLst>
          </p:cNvPr>
          <p:cNvSpPr txBox="1"/>
          <p:nvPr/>
        </p:nvSpPr>
        <p:spPr>
          <a:xfrm>
            <a:off x="660558" y="1639102"/>
            <a:ext cx="5633634" cy="2154436"/>
          </a:xfrm>
          <a:prstGeom prst="rect">
            <a:avLst/>
          </a:prstGeom>
          <a:noFill/>
        </p:spPr>
        <p:txBody>
          <a:bodyPr wrap="square">
            <a:spAutoFit/>
          </a:bodyPr>
          <a:lstStyle/>
          <a:p>
            <a:r>
              <a:rPr lang="es-MX" sz="2000" b="1" dirty="0">
                <a:latin typeface="Sancreek" panose="020B0604020202020204" charset="0"/>
              </a:rPr>
              <a:t>Los textiles eran otra actividad importante para esa cultura. Hicieron un uso extensivo de fibras de algodón y lana de camélidos. Las decoraciones dominantes son las mismas que las de la cerámica: figuras de peces, serpientes y varias líneas, entrelazadas.</a:t>
            </a:r>
            <a:endParaRPr lang="es-PE" sz="2000" b="1" dirty="0">
              <a:latin typeface="Sancreek" panose="020B0604020202020204" charset="0"/>
            </a:endParaRPr>
          </a:p>
          <a:p>
            <a:endParaRPr lang="es-PE" dirty="0">
              <a:latin typeface="History"/>
            </a:endParaRPr>
          </a:p>
        </p:txBody>
      </p:sp>
      <p:grpSp>
        <p:nvGrpSpPr>
          <p:cNvPr id="6" name="Google Shape;1000;p37">
            <a:extLst>
              <a:ext uri="{FF2B5EF4-FFF2-40B4-BE49-F238E27FC236}">
                <a16:creationId xmlns:a16="http://schemas.microsoft.com/office/drawing/2014/main" id="{1D6DC89B-123F-8798-8C1C-8686710B4AB1}"/>
              </a:ext>
            </a:extLst>
          </p:cNvPr>
          <p:cNvGrpSpPr/>
          <p:nvPr/>
        </p:nvGrpSpPr>
        <p:grpSpPr>
          <a:xfrm rot="620584">
            <a:off x="6746795" y="993306"/>
            <a:ext cx="2144199" cy="1407383"/>
            <a:chOff x="3296975" y="1273913"/>
            <a:chExt cx="4917600" cy="2595600"/>
          </a:xfrm>
        </p:grpSpPr>
        <p:sp>
          <p:nvSpPr>
            <p:cNvPr id="7" name="Google Shape;1001;p37">
              <a:extLst>
                <a:ext uri="{FF2B5EF4-FFF2-40B4-BE49-F238E27FC236}">
                  <a16:creationId xmlns:a16="http://schemas.microsoft.com/office/drawing/2014/main" id="{A173E9B2-D082-9FDA-3412-E2452CDB2DDC}"/>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1002;p37">
              <a:extLst>
                <a:ext uri="{FF2B5EF4-FFF2-40B4-BE49-F238E27FC236}">
                  <a16:creationId xmlns:a16="http://schemas.microsoft.com/office/drawing/2014/main" id="{4DDD1656-BBEC-9DA4-2357-454684CEFD37}"/>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grpSp>
        <p:nvGrpSpPr>
          <p:cNvPr id="9" name="Google Shape;1000;p37">
            <a:extLst>
              <a:ext uri="{FF2B5EF4-FFF2-40B4-BE49-F238E27FC236}">
                <a16:creationId xmlns:a16="http://schemas.microsoft.com/office/drawing/2014/main" id="{D6DF9437-2893-124D-67C3-93937AD287F9}"/>
              </a:ext>
            </a:extLst>
          </p:cNvPr>
          <p:cNvGrpSpPr/>
          <p:nvPr/>
        </p:nvGrpSpPr>
        <p:grpSpPr>
          <a:xfrm rot="399980">
            <a:off x="6509969" y="2690030"/>
            <a:ext cx="2144199" cy="1407383"/>
            <a:chOff x="3296975" y="1273913"/>
            <a:chExt cx="4917600" cy="2595600"/>
          </a:xfrm>
        </p:grpSpPr>
        <p:sp>
          <p:nvSpPr>
            <p:cNvPr id="11" name="Google Shape;1001;p37">
              <a:extLst>
                <a:ext uri="{FF2B5EF4-FFF2-40B4-BE49-F238E27FC236}">
                  <a16:creationId xmlns:a16="http://schemas.microsoft.com/office/drawing/2014/main" id="{DC59D32A-19F9-930B-519F-C44F149FA4E2}"/>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002;p37">
              <a:extLst>
                <a:ext uri="{FF2B5EF4-FFF2-40B4-BE49-F238E27FC236}">
                  <a16:creationId xmlns:a16="http://schemas.microsoft.com/office/drawing/2014/main" id="{8BA92583-4871-D955-705E-977BA567D313}"/>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pic>
        <p:nvPicPr>
          <p:cNvPr id="6146" name="Picture 2" descr="Ver las imágenes de origen">
            <a:extLst>
              <a:ext uri="{FF2B5EF4-FFF2-40B4-BE49-F238E27FC236}">
                <a16:creationId xmlns:a16="http://schemas.microsoft.com/office/drawing/2014/main" id="{B649C61E-E135-0EB0-4F7C-EBD2FCD194B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62895">
            <a:off x="6956678" y="1115679"/>
            <a:ext cx="1575314" cy="10497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Ver las imágenes de origen">
            <a:extLst>
              <a:ext uri="{FF2B5EF4-FFF2-40B4-BE49-F238E27FC236}">
                <a16:creationId xmlns:a16="http://schemas.microsoft.com/office/drawing/2014/main" id="{96B40F46-6839-6C1A-D315-9678E7CD7F8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616946">
            <a:off x="6814033" y="2865698"/>
            <a:ext cx="1404067" cy="1071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012047"/>
      </p:ext>
    </p:extLst>
  </p:cSld>
  <p:clrMapOvr>
    <a:masterClrMapping/>
  </p:clrMapOvr>
  <mc:AlternateContent xmlns:mc="http://schemas.openxmlformats.org/markup-compatibility/2006">
    <mc:Choice xmlns:p14="http://schemas.microsoft.com/office/powerpoint/2010/main" Requires="p14">
      <p:transition spd="slow" p14:dur="2250">
        <p:sndAc>
          <p:stSnd>
            <p:snd r:embed="rId3" name="type.wav"/>
          </p:stSnd>
        </p:sndAc>
      </p:transition>
    </mc:Choice>
    <mc:Fallback>
      <p:transition spd="slow">
        <p:sndAc>
          <p:stSnd>
            <p:snd r:embed="rId3" name="typ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4" name="Google Shape;994;p36"/>
          <p:cNvSpPr txBox="1"/>
          <p:nvPr/>
        </p:nvSpPr>
        <p:spPr>
          <a:xfrm>
            <a:off x="750025" y="4205700"/>
            <a:ext cx="30000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For more info:</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SLIDESGO </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SLIDESGO SCHOOL</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FAQS</a:t>
            </a:r>
            <a:endParaRPr sz="1500">
              <a:solidFill>
                <a:schemeClr val="dk2"/>
              </a:solidFill>
              <a:latin typeface="Roboto Slab"/>
              <a:ea typeface="Roboto Slab"/>
              <a:cs typeface="Roboto Slab"/>
              <a:sym typeface="Roboto Slab"/>
            </a:endParaRPr>
          </a:p>
        </p:txBody>
      </p:sp>
      <p:sp>
        <p:nvSpPr>
          <p:cNvPr id="995" name="Google Shape;995;p36"/>
          <p:cNvSpPr txBox="1"/>
          <p:nvPr/>
        </p:nvSpPr>
        <p:spPr>
          <a:xfrm>
            <a:off x="4267226" y="4205700"/>
            <a:ext cx="36063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You can visit our sister projects:</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FREEPIK</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FLATICON</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STORYSET</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10">
                  <a:extLst>
                    <a:ext uri="{A12FA001-AC4F-418D-AE19-62706E023703}">
                      <ahyp:hlinkClr xmlns:ahyp="http://schemas.microsoft.com/office/drawing/2018/hyperlinkcolor" val="tx"/>
                    </a:ext>
                  </a:extLst>
                </a:hlinkClick>
              </a:rPr>
              <a:t>WEPIK </a:t>
            </a:r>
            <a:r>
              <a:rPr lang="en" sz="1000" b="1">
                <a:solidFill>
                  <a:schemeClr val="dk2"/>
                </a:solidFill>
                <a:latin typeface="Roboto Slab"/>
                <a:ea typeface="Roboto Slab"/>
                <a:cs typeface="Roboto Slab"/>
                <a:sym typeface="Roboto Slab"/>
              </a:rPr>
              <a:t>| </a:t>
            </a:r>
            <a:r>
              <a:rPr lang="en" sz="1000" b="1">
                <a:solidFill>
                  <a:schemeClr val="dk2"/>
                </a:solidFill>
                <a:uFill>
                  <a:noFill/>
                </a:uFill>
                <a:latin typeface="Roboto Slab"/>
                <a:ea typeface="Roboto Slab"/>
                <a:cs typeface="Roboto Slab"/>
                <a:sym typeface="Roboto Slab"/>
                <a:hlinkClick r:id="rId11">
                  <a:extLst>
                    <a:ext uri="{A12FA001-AC4F-418D-AE19-62706E023703}">
                      <ahyp:hlinkClr xmlns:ahyp="http://schemas.microsoft.com/office/drawing/2018/hyperlinkcolor" val="tx"/>
                    </a:ext>
                  </a:extLst>
                </a:hlinkClick>
              </a:rPr>
              <a:t>VIDFY</a:t>
            </a:r>
            <a:endParaRPr sz="600" b="1">
              <a:solidFill>
                <a:schemeClr val="dk2"/>
              </a:solidFill>
              <a:latin typeface="Roboto Slab"/>
              <a:ea typeface="Roboto Slab"/>
              <a:cs typeface="Roboto Slab"/>
              <a:sym typeface="Roboto Slab"/>
            </a:endParaRPr>
          </a:p>
        </p:txBody>
      </p:sp>
      <p:sp>
        <p:nvSpPr>
          <p:cNvPr id="4" name="Título 3">
            <a:extLst>
              <a:ext uri="{FF2B5EF4-FFF2-40B4-BE49-F238E27FC236}">
                <a16:creationId xmlns:a16="http://schemas.microsoft.com/office/drawing/2014/main" id="{AC52C51C-E5BC-2AE5-7823-3ADA061D33EE}"/>
              </a:ext>
            </a:extLst>
          </p:cNvPr>
          <p:cNvSpPr>
            <a:spLocks noGrp="1"/>
          </p:cNvSpPr>
          <p:nvPr>
            <p:ph type="title"/>
          </p:nvPr>
        </p:nvSpPr>
        <p:spPr/>
        <p:txBody>
          <a:bodyPr/>
          <a:lstStyle/>
          <a:p>
            <a:r>
              <a:rPr lang="es-PE" dirty="0"/>
              <a:t>ARQUITETCTURA</a:t>
            </a:r>
          </a:p>
        </p:txBody>
      </p:sp>
      <p:grpSp>
        <p:nvGrpSpPr>
          <p:cNvPr id="8" name="Google Shape;1000;p37">
            <a:extLst>
              <a:ext uri="{FF2B5EF4-FFF2-40B4-BE49-F238E27FC236}">
                <a16:creationId xmlns:a16="http://schemas.microsoft.com/office/drawing/2014/main" id="{C8C24D9D-654D-4006-B5A9-73D45051C6F5}"/>
              </a:ext>
            </a:extLst>
          </p:cNvPr>
          <p:cNvGrpSpPr/>
          <p:nvPr/>
        </p:nvGrpSpPr>
        <p:grpSpPr>
          <a:xfrm rot="620584">
            <a:off x="6801427" y="884884"/>
            <a:ext cx="2144199" cy="1407383"/>
            <a:chOff x="3296975" y="1273913"/>
            <a:chExt cx="4917600" cy="2595600"/>
          </a:xfrm>
        </p:grpSpPr>
        <p:sp>
          <p:nvSpPr>
            <p:cNvPr id="9" name="Google Shape;1001;p37">
              <a:extLst>
                <a:ext uri="{FF2B5EF4-FFF2-40B4-BE49-F238E27FC236}">
                  <a16:creationId xmlns:a16="http://schemas.microsoft.com/office/drawing/2014/main" id="{ED16A852-F5D0-DE33-13E9-336E3D177E76}"/>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 name="Google Shape;1002;p37">
              <a:extLst>
                <a:ext uri="{FF2B5EF4-FFF2-40B4-BE49-F238E27FC236}">
                  <a16:creationId xmlns:a16="http://schemas.microsoft.com/office/drawing/2014/main" id="{F6BD09BB-C229-F217-FCF4-AE24FDDF9E29}"/>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grpSp>
        <p:nvGrpSpPr>
          <p:cNvPr id="12" name="Google Shape;1000;p37">
            <a:extLst>
              <a:ext uri="{FF2B5EF4-FFF2-40B4-BE49-F238E27FC236}">
                <a16:creationId xmlns:a16="http://schemas.microsoft.com/office/drawing/2014/main" id="{2EE8C023-B16A-64ED-2927-7FBF7B2CBFAD}"/>
              </a:ext>
            </a:extLst>
          </p:cNvPr>
          <p:cNvGrpSpPr/>
          <p:nvPr/>
        </p:nvGrpSpPr>
        <p:grpSpPr>
          <a:xfrm rot="620584">
            <a:off x="6533218" y="2537341"/>
            <a:ext cx="2144199" cy="1407383"/>
            <a:chOff x="3296975" y="1273913"/>
            <a:chExt cx="4917600" cy="2595600"/>
          </a:xfrm>
        </p:grpSpPr>
        <p:sp>
          <p:nvSpPr>
            <p:cNvPr id="13" name="Google Shape;1001;p37">
              <a:extLst>
                <a:ext uri="{FF2B5EF4-FFF2-40B4-BE49-F238E27FC236}">
                  <a16:creationId xmlns:a16="http://schemas.microsoft.com/office/drawing/2014/main" id="{C7751F68-47D0-591F-5435-D649A52F3C11}"/>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1002;p37">
              <a:extLst>
                <a:ext uri="{FF2B5EF4-FFF2-40B4-BE49-F238E27FC236}">
                  <a16:creationId xmlns:a16="http://schemas.microsoft.com/office/drawing/2014/main" id="{C6A04E52-0A19-0EDC-8918-43DB9FFCAFF1}"/>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sp>
        <p:nvSpPr>
          <p:cNvPr id="15" name="CuadroTexto 14">
            <a:extLst>
              <a:ext uri="{FF2B5EF4-FFF2-40B4-BE49-F238E27FC236}">
                <a16:creationId xmlns:a16="http://schemas.microsoft.com/office/drawing/2014/main" id="{A103F066-8F16-8726-1967-8DF164D5E90B}"/>
              </a:ext>
            </a:extLst>
          </p:cNvPr>
          <p:cNvSpPr txBox="1"/>
          <p:nvPr/>
        </p:nvSpPr>
        <p:spPr>
          <a:xfrm>
            <a:off x="604434" y="996901"/>
            <a:ext cx="5604521" cy="2585323"/>
          </a:xfrm>
          <a:prstGeom prst="rect">
            <a:avLst/>
          </a:prstGeom>
          <a:noFill/>
        </p:spPr>
        <p:txBody>
          <a:bodyPr wrap="square">
            <a:spAutoFit/>
          </a:bodyPr>
          <a:lstStyle/>
          <a:p>
            <a:r>
              <a:rPr lang="es-MX" sz="1800" b="1" i="0" dirty="0">
                <a:solidFill>
                  <a:schemeClr val="bg2"/>
                </a:solidFill>
                <a:effectLst/>
                <a:latin typeface="Sancreek" panose="020B0604020202020204" charset="0"/>
              </a:rPr>
              <a:t> La arquitectura de la cultura Lima fue compleja ya que presentaban los principales monumentos estos es considerado como una de las principales manifestaciones artísticas que destacan de esta época, entre las construcciones más importantes resaltan las pirámides que además contaban con plazas y zonas habitacionales en las adyacencias, así como también asequibles en su cima y una diversidad de caminos, muros y rampas.</a:t>
            </a:r>
            <a:endParaRPr lang="es-PE" sz="1800" b="1" dirty="0">
              <a:solidFill>
                <a:schemeClr val="bg2"/>
              </a:solidFill>
              <a:latin typeface="Sancreek" panose="020B0604020202020204" charset="0"/>
            </a:endParaRPr>
          </a:p>
        </p:txBody>
      </p:sp>
      <p:pic>
        <p:nvPicPr>
          <p:cNvPr id="16" name="Picture 4" descr="Ver las imágenes de origen">
            <a:extLst>
              <a:ext uri="{FF2B5EF4-FFF2-40B4-BE49-F238E27FC236}">
                <a16:creationId xmlns:a16="http://schemas.microsoft.com/office/drawing/2014/main" id="{660E680D-75A9-9DBE-17DD-C41E0D097A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9194">
            <a:off x="6951880" y="1019387"/>
            <a:ext cx="1773602" cy="11383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Ver las imágenes de origen">
            <a:extLst>
              <a:ext uri="{FF2B5EF4-FFF2-40B4-BE49-F238E27FC236}">
                <a16:creationId xmlns:a16="http://schemas.microsoft.com/office/drawing/2014/main" id="{B8F2674F-A8CB-9FC2-9891-32A6885443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707764">
            <a:off x="6680490" y="2696663"/>
            <a:ext cx="1766444" cy="10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596689"/>
      </p:ext>
    </p:extLst>
  </p:cSld>
  <p:clrMapOvr>
    <a:masterClrMapping/>
  </p:clrMapOvr>
  <mc:AlternateContent xmlns:mc="http://schemas.openxmlformats.org/markup-compatibility/2006">
    <mc:Choice xmlns:p14="http://schemas.microsoft.com/office/powerpoint/2010/main" Requires="p14">
      <p:transition spd="slow" p14:dur="2250">
        <p:sndAc>
          <p:stSnd>
            <p:snd r:embed="rId3" name="type.wav"/>
          </p:stSnd>
        </p:sndAc>
      </p:transition>
    </mc:Choice>
    <mc:Fallback>
      <p:transition spd="slow">
        <p:sndAc>
          <p:stSnd>
            <p:snd r:embed="rId3" name="type.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4" name="Google Shape;994;p36"/>
          <p:cNvSpPr txBox="1"/>
          <p:nvPr/>
        </p:nvSpPr>
        <p:spPr>
          <a:xfrm>
            <a:off x="750025" y="4205700"/>
            <a:ext cx="30000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For more info:</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SLIDESGO </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SLIDESGO SCHOOL</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FAQS</a:t>
            </a:r>
            <a:endParaRPr sz="1500">
              <a:solidFill>
                <a:schemeClr val="dk2"/>
              </a:solidFill>
              <a:latin typeface="Roboto Slab"/>
              <a:ea typeface="Roboto Slab"/>
              <a:cs typeface="Roboto Slab"/>
              <a:sym typeface="Roboto Slab"/>
            </a:endParaRPr>
          </a:p>
        </p:txBody>
      </p:sp>
      <p:sp>
        <p:nvSpPr>
          <p:cNvPr id="995" name="Google Shape;995;p36"/>
          <p:cNvSpPr txBox="1"/>
          <p:nvPr/>
        </p:nvSpPr>
        <p:spPr>
          <a:xfrm>
            <a:off x="4267226" y="4205700"/>
            <a:ext cx="36063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You can visit our sister projects:</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FREEPIK</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FLATICON</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STORYSET</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10">
                  <a:extLst>
                    <a:ext uri="{A12FA001-AC4F-418D-AE19-62706E023703}">
                      <ahyp:hlinkClr xmlns:ahyp="http://schemas.microsoft.com/office/drawing/2018/hyperlinkcolor" val="tx"/>
                    </a:ext>
                  </a:extLst>
                </a:hlinkClick>
              </a:rPr>
              <a:t>WEPIK </a:t>
            </a:r>
            <a:r>
              <a:rPr lang="en" sz="1000" b="1">
                <a:solidFill>
                  <a:schemeClr val="dk2"/>
                </a:solidFill>
                <a:latin typeface="Roboto Slab"/>
                <a:ea typeface="Roboto Slab"/>
                <a:cs typeface="Roboto Slab"/>
                <a:sym typeface="Roboto Slab"/>
              </a:rPr>
              <a:t>| </a:t>
            </a:r>
            <a:r>
              <a:rPr lang="en" sz="1000" b="1">
                <a:solidFill>
                  <a:schemeClr val="dk2"/>
                </a:solidFill>
                <a:uFill>
                  <a:noFill/>
                </a:uFill>
                <a:latin typeface="Roboto Slab"/>
                <a:ea typeface="Roboto Slab"/>
                <a:cs typeface="Roboto Slab"/>
                <a:sym typeface="Roboto Slab"/>
                <a:hlinkClick r:id="rId11">
                  <a:extLst>
                    <a:ext uri="{A12FA001-AC4F-418D-AE19-62706E023703}">
                      <ahyp:hlinkClr xmlns:ahyp="http://schemas.microsoft.com/office/drawing/2018/hyperlinkcolor" val="tx"/>
                    </a:ext>
                  </a:extLst>
                </a:hlinkClick>
              </a:rPr>
              <a:t>VIDFY</a:t>
            </a:r>
            <a:endParaRPr sz="600" b="1">
              <a:solidFill>
                <a:schemeClr val="dk2"/>
              </a:solidFill>
              <a:latin typeface="Roboto Slab"/>
              <a:ea typeface="Roboto Slab"/>
              <a:cs typeface="Roboto Slab"/>
              <a:sym typeface="Roboto Slab"/>
            </a:endParaRPr>
          </a:p>
        </p:txBody>
      </p:sp>
      <p:sp>
        <p:nvSpPr>
          <p:cNvPr id="10" name="CuadroTexto 9">
            <a:extLst>
              <a:ext uri="{FF2B5EF4-FFF2-40B4-BE49-F238E27FC236}">
                <a16:creationId xmlns:a16="http://schemas.microsoft.com/office/drawing/2014/main" id="{A329E3C8-EE64-20DA-DF7F-34DC887D4ED8}"/>
              </a:ext>
            </a:extLst>
          </p:cNvPr>
          <p:cNvSpPr txBox="1"/>
          <p:nvPr/>
        </p:nvSpPr>
        <p:spPr>
          <a:xfrm>
            <a:off x="647028" y="972509"/>
            <a:ext cx="6027362" cy="3077766"/>
          </a:xfrm>
          <a:prstGeom prst="rect">
            <a:avLst/>
          </a:prstGeom>
          <a:noFill/>
        </p:spPr>
        <p:txBody>
          <a:bodyPr wrap="square">
            <a:spAutoFit/>
          </a:bodyPr>
          <a:lstStyle/>
          <a:p>
            <a:endParaRPr lang="es-MX" sz="1800" b="1" i="0" dirty="0">
              <a:solidFill>
                <a:schemeClr val="bg2"/>
              </a:solidFill>
              <a:effectLst/>
              <a:latin typeface="Sancreek" panose="020B0604020202020204" charset="0"/>
            </a:endParaRPr>
          </a:p>
          <a:p>
            <a:r>
              <a:rPr lang="es-MX" sz="1800" b="1" i="0" dirty="0">
                <a:solidFill>
                  <a:schemeClr val="bg2"/>
                </a:solidFill>
                <a:effectLst/>
                <a:latin typeface="Sancreek" panose="020B0604020202020204" charset="0"/>
              </a:rPr>
              <a:t>Se podría decir que la religión se encontraba relacionada con el mar, ya que en los elementos más importantes para esta sociedad como lo era la cerámica predominaba figuras similares a los peces, además teniendo en cuenta que esta es una civilización que se desarrolló en la costa de este país, es por esta razón que se puede determinar que el mar, y la cercanía que tenían a este influyó de manera determinante en la conformación de su cultura</a:t>
            </a:r>
            <a:endParaRPr lang="es-PE" sz="1800" b="1" dirty="0">
              <a:solidFill>
                <a:schemeClr val="bg2"/>
              </a:solidFill>
              <a:latin typeface="Sancreek" panose="020B0604020202020204" charset="0"/>
            </a:endParaRPr>
          </a:p>
          <a:p>
            <a:endParaRPr lang="es-PE" dirty="0">
              <a:latin typeface="History"/>
            </a:endParaRPr>
          </a:p>
        </p:txBody>
      </p:sp>
      <p:sp>
        <p:nvSpPr>
          <p:cNvPr id="4" name="Título 3">
            <a:extLst>
              <a:ext uri="{FF2B5EF4-FFF2-40B4-BE49-F238E27FC236}">
                <a16:creationId xmlns:a16="http://schemas.microsoft.com/office/drawing/2014/main" id="{E9BC6F23-DD77-668D-EC67-6EC8AFD92C45}"/>
              </a:ext>
            </a:extLst>
          </p:cNvPr>
          <p:cNvSpPr>
            <a:spLocks noGrp="1"/>
          </p:cNvSpPr>
          <p:nvPr>
            <p:ph type="title"/>
          </p:nvPr>
        </p:nvSpPr>
        <p:spPr/>
        <p:txBody>
          <a:bodyPr/>
          <a:lstStyle/>
          <a:p>
            <a:r>
              <a:rPr lang="es-PE" dirty="0"/>
              <a:t>RELIGION </a:t>
            </a:r>
          </a:p>
        </p:txBody>
      </p:sp>
      <p:grpSp>
        <p:nvGrpSpPr>
          <p:cNvPr id="8" name="Google Shape;1000;p37">
            <a:extLst>
              <a:ext uri="{FF2B5EF4-FFF2-40B4-BE49-F238E27FC236}">
                <a16:creationId xmlns:a16="http://schemas.microsoft.com/office/drawing/2014/main" id="{FB0A5E35-0865-C917-EE8D-3CCD08EBB83D}"/>
              </a:ext>
            </a:extLst>
          </p:cNvPr>
          <p:cNvGrpSpPr/>
          <p:nvPr/>
        </p:nvGrpSpPr>
        <p:grpSpPr>
          <a:xfrm rot="204503">
            <a:off x="6660123" y="1608755"/>
            <a:ext cx="2432365" cy="1805272"/>
            <a:chOff x="3296975" y="1273913"/>
            <a:chExt cx="4917600" cy="2595600"/>
          </a:xfrm>
        </p:grpSpPr>
        <p:sp>
          <p:nvSpPr>
            <p:cNvPr id="9" name="Google Shape;1001;p37">
              <a:extLst>
                <a:ext uri="{FF2B5EF4-FFF2-40B4-BE49-F238E27FC236}">
                  <a16:creationId xmlns:a16="http://schemas.microsoft.com/office/drawing/2014/main" id="{FBD5B41C-0A2C-B6A9-E4F1-254DC55FFFDF}"/>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1" name="Google Shape;1002;p37">
              <a:extLst>
                <a:ext uri="{FF2B5EF4-FFF2-40B4-BE49-F238E27FC236}">
                  <a16:creationId xmlns:a16="http://schemas.microsoft.com/office/drawing/2014/main" id="{F7D2682C-1BBF-8CD5-64B8-B2F4E6E8DBEE}"/>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pic>
        <p:nvPicPr>
          <p:cNvPr id="7170" name="Picture 2" descr="Ver las imágenes de origen">
            <a:extLst>
              <a:ext uri="{FF2B5EF4-FFF2-40B4-BE49-F238E27FC236}">
                <a16:creationId xmlns:a16="http://schemas.microsoft.com/office/drawing/2014/main" id="{0F5114C2-090B-FD9F-A1C0-B9B9A0FDE73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8645" t="7131" r="10678" b="37222"/>
          <a:stretch/>
        </p:blipFill>
        <p:spPr bwMode="auto">
          <a:xfrm rot="259081">
            <a:off x="6833577" y="1859797"/>
            <a:ext cx="2079898" cy="1346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976700"/>
      </p:ext>
    </p:extLst>
  </p:cSld>
  <p:clrMapOvr>
    <a:masterClrMapping/>
  </p:clrMapOvr>
  <mc:AlternateContent xmlns:mc="http://schemas.openxmlformats.org/markup-compatibility/2006">
    <mc:Choice xmlns:p14="http://schemas.microsoft.com/office/powerpoint/2010/main" Requires="p14">
      <p:transition spd="slow" p14:dur="2250">
        <p:sndAc>
          <p:stSnd>
            <p:snd r:embed="rId3" name="type.wav"/>
          </p:stSnd>
        </p:sndAc>
      </p:transition>
    </mc:Choice>
    <mc:Fallback>
      <p:transition spd="slow">
        <p:sndAc>
          <p:stSnd>
            <p:snd r:embed="rId3" name="typ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4" name="Google Shape;994;p36"/>
          <p:cNvSpPr txBox="1"/>
          <p:nvPr/>
        </p:nvSpPr>
        <p:spPr>
          <a:xfrm>
            <a:off x="750025" y="4205700"/>
            <a:ext cx="30000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dirty="0">
                <a:solidFill>
                  <a:schemeClr val="dk2"/>
                </a:solidFill>
                <a:latin typeface="Roboto Slab Light"/>
                <a:ea typeface="Roboto Slab Light"/>
                <a:cs typeface="Roboto Slab Light"/>
                <a:sym typeface="Roboto Slab Light"/>
              </a:rPr>
              <a:t>For more info:</a:t>
            </a:r>
            <a:br>
              <a:rPr lang="en" sz="800" b="1" dirty="0">
                <a:solidFill>
                  <a:schemeClr val="dk2"/>
                </a:solidFill>
                <a:latin typeface="Roboto Slab"/>
                <a:ea typeface="Roboto Slab"/>
                <a:cs typeface="Roboto Slab"/>
                <a:sym typeface="Roboto Slab"/>
              </a:rPr>
            </a:br>
            <a:r>
              <a:rPr lang="en" sz="1000" b="1" dirty="0">
                <a:solidFill>
                  <a:schemeClr val="dk2"/>
                </a:solidFill>
                <a:uFill>
                  <a:noFill/>
                </a:u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SLIDESGO </a:t>
            </a:r>
            <a:r>
              <a:rPr lang="en" sz="1000" b="1" dirty="0">
                <a:solidFill>
                  <a:schemeClr val="dk2"/>
                </a:solidFill>
                <a:latin typeface="Roboto Slab"/>
                <a:ea typeface="Roboto Slab"/>
                <a:cs typeface="Roboto Slab"/>
                <a:sym typeface="Roboto Slab"/>
              </a:rPr>
              <a:t> |  </a:t>
            </a:r>
            <a:r>
              <a:rPr lang="en" sz="1000" b="1" dirty="0">
                <a:solidFill>
                  <a:schemeClr val="dk2"/>
                </a:solidFill>
                <a:uFill>
                  <a:noFill/>
                </a:u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SLIDESGO SCHOOL</a:t>
            </a:r>
            <a:r>
              <a:rPr lang="en" sz="1000" b="1" dirty="0">
                <a:solidFill>
                  <a:schemeClr val="dk2"/>
                </a:solidFill>
                <a:latin typeface="Roboto Slab"/>
                <a:ea typeface="Roboto Slab"/>
                <a:cs typeface="Roboto Slab"/>
                <a:sym typeface="Roboto Slab"/>
              </a:rPr>
              <a:t>  |  </a:t>
            </a:r>
            <a:r>
              <a:rPr lang="en" sz="1000" b="1" dirty="0">
                <a:solidFill>
                  <a:schemeClr val="dk2"/>
                </a:solidFill>
                <a:uFill>
                  <a:noFill/>
                </a:u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FAQS</a:t>
            </a:r>
            <a:endParaRPr sz="1500" dirty="0">
              <a:solidFill>
                <a:schemeClr val="dk2"/>
              </a:solidFill>
              <a:latin typeface="Roboto Slab"/>
              <a:ea typeface="Roboto Slab"/>
              <a:cs typeface="Roboto Slab"/>
              <a:sym typeface="Roboto Slab"/>
            </a:endParaRPr>
          </a:p>
        </p:txBody>
      </p:sp>
      <p:sp>
        <p:nvSpPr>
          <p:cNvPr id="995" name="Google Shape;995;p36"/>
          <p:cNvSpPr txBox="1"/>
          <p:nvPr/>
        </p:nvSpPr>
        <p:spPr>
          <a:xfrm>
            <a:off x="4267226" y="4205700"/>
            <a:ext cx="36063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You can visit our sister projects:</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FREEPIK</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FLATICON</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STORYSET</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10">
                  <a:extLst>
                    <a:ext uri="{A12FA001-AC4F-418D-AE19-62706E023703}">
                      <ahyp:hlinkClr xmlns:ahyp="http://schemas.microsoft.com/office/drawing/2018/hyperlinkcolor" val="tx"/>
                    </a:ext>
                  </a:extLst>
                </a:hlinkClick>
              </a:rPr>
              <a:t>WEPIK </a:t>
            </a:r>
            <a:r>
              <a:rPr lang="en" sz="1000" b="1">
                <a:solidFill>
                  <a:schemeClr val="dk2"/>
                </a:solidFill>
                <a:latin typeface="Roboto Slab"/>
                <a:ea typeface="Roboto Slab"/>
                <a:cs typeface="Roboto Slab"/>
                <a:sym typeface="Roboto Slab"/>
              </a:rPr>
              <a:t>| </a:t>
            </a:r>
            <a:r>
              <a:rPr lang="en" sz="1000" b="1">
                <a:solidFill>
                  <a:schemeClr val="dk2"/>
                </a:solidFill>
                <a:uFill>
                  <a:noFill/>
                </a:uFill>
                <a:latin typeface="Roboto Slab"/>
                <a:ea typeface="Roboto Slab"/>
                <a:cs typeface="Roboto Slab"/>
                <a:sym typeface="Roboto Slab"/>
                <a:hlinkClick r:id="rId11">
                  <a:extLst>
                    <a:ext uri="{A12FA001-AC4F-418D-AE19-62706E023703}">
                      <ahyp:hlinkClr xmlns:ahyp="http://schemas.microsoft.com/office/drawing/2018/hyperlinkcolor" val="tx"/>
                    </a:ext>
                  </a:extLst>
                </a:hlinkClick>
              </a:rPr>
              <a:t>VIDFY</a:t>
            </a:r>
            <a:endParaRPr sz="600" b="1">
              <a:solidFill>
                <a:schemeClr val="dk2"/>
              </a:solidFill>
              <a:latin typeface="Roboto Slab"/>
              <a:ea typeface="Roboto Slab"/>
              <a:cs typeface="Roboto Slab"/>
              <a:sym typeface="Roboto Slab"/>
            </a:endParaRPr>
          </a:p>
        </p:txBody>
      </p:sp>
      <p:sp>
        <p:nvSpPr>
          <p:cNvPr id="10" name="CuadroTexto 9">
            <a:extLst>
              <a:ext uri="{FF2B5EF4-FFF2-40B4-BE49-F238E27FC236}">
                <a16:creationId xmlns:a16="http://schemas.microsoft.com/office/drawing/2014/main" id="{A329E3C8-EE64-20DA-DF7F-34DC887D4ED8}"/>
              </a:ext>
            </a:extLst>
          </p:cNvPr>
          <p:cNvSpPr txBox="1"/>
          <p:nvPr/>
        </p:nvSpPr>
        <p:spPr>
          <a:xfrm>
            <a:off x="1041925" y="1343378"/>
            <a:ext cx="5455403" cy="2308324"/>
          </a:xfrm>
          <a:prstGeom prst="rect">
            <a:avLst/>
          </a:prstGeom>
          <a:noFill/>
        </p:spPr>
        <p:txBody>
          <a:bodyPr wrap="square">
            <a:spAutoFit/>
          </a:bodyPr>
          <a:lstStyle/>
          <a:p>
            <a:r>
              <a:rPr lang="es-MX" sz="1800" b="1" dirty="0">
                <a:latin typeface="Sancreek" panose="020B0604020202020204" charset="0"/>
              </a:rPr>
              <a:t>La cerámica ha sido un elemento clave en la reconstrucción de la evolución de la cultura limeña, así como la red de contactos que ha desarrollado con otras regiones. Es la época del boom, aparece un estilo particular caracterizado por figuras geométricas que dan la apariencia de cuerpos de serpientes crestados y entrelazados con cabezas triangulares.</a:t>
            </a:r>
          </a:p>
        </p:txBody>
      </p:sp>
      <p:sp>
        <p:nvSpPr>
          <p:cNvPr id="4" name="Título 3">
            <a:extLst>
              <a:ext uri="{FF2B5EF4-FFF2-40B4-BE49-F238E27FC236}">
                <a16:creationId xmlns:a16="http://schemas.microsoft.com/office/drawing/2014/main" id="{F1D6A5A3-AAD8-F10D-1F8F-3DBA82CCB315}"/>
              </a:ext>
            </a:extLst>
          </p:cNvPr>
          <p:cNvSpPr>
            <a:spLocks noGrp="1"/>
          </p:cNvSpPr>
          <p:nvPr>
            <p:ph type="title"/>
          </p:nvPr>
        </p:nvSpPr>
        <p:spPr/>
        <p:txBody>
          <a:bodyPr/>
          <a:lstStyle/>
          <a:p>
            <a:r>
              <a:rPr lang="es-PE" dirty="0"/>
              <a:t>CERAMICA</a:t>
            </a:r>
          </a:p>
        </p:txBody>
      </p:sp>
      <p:grpSp>
        <p:nvGrpSpPr>
          <p:cNvPr id="9" name="Google Shape;1000;p37">
            <a:extLst>
              <a:ext uri="{FF2B5EF4-FFF2-40B4-BE49-F238E27FC236}">
                <a16:creationId xmlns:a16="http://schemas.microsoft.com/office/drawing/2014/main" id="{45869109-C996-7278-0712-77B057050348}"/>
              </a:ext>
            </a:extLst>
          </p:cNvPr>
          <p:cNvGrpSpPr/>
          <p:nvPr/>
        </p:nvGrpSpPr>
        <p:grpSpPr>
          <a:xfrm rot="620584">
            <a:off x="6801426" y="1012865"/>
            <a:ext cx="2144199" cy="1407383"/>
            <a:chOff x="3296975" y="1273913"/>
            <a:chExt cx="4917600" cy="2595600"/>
          </a:xfrm>
        </p:grpSpPr>
        <p:sp>
          <p:nvSpPr>
            <p:cNvPr id="11" name="Google Shape;1001;p37">
              <a:extLst>
                <a:ext uri="{FF2B5EF4-FFF2-40B4-BE49-F238E27FC236}">
                  <a16:creationId xmlns:a16="http://schemas.microsoft.com/office/drawing/2014/main" id="{5ABEB12B-E492-77D8-9B5F-E8B145F631D8}"/>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002;p37">
              <a:extLst>
                <a:ext uri="{FF2B5EF4-FFF2-40B4-BE49-F238E27FC236}">
                  <a16:creationId xmlns:a16="http://schemas.microsoft.com/office/drawing/2014/main" id="{B0E46231-9F39-6CC4-27D2-1A10772E5B4F}"/>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grpSp>
        <p:nvGrpSpPr>
          <p:cNvPr id="13" name="Google Shape;1000;p37">
            <a:extLst>
              <a:ext uri="{FF2B5EF4-FFF2-40B4-BE49-F238E27FC236}">
                <a16:creationId xmlns:a16="http://schemas.microsoft.com/office/drawing/2014/main" id="{DBE7FC89-0DF3-B5A5-C214-DA88386CACB6}"/>
              </a:ext>
            </a:extLst>
          </p:cNvPr>
          <p:cNvGrpSpPr/>
          <p:nvPr/>
        </p:nvGrpSpPr>
        <p:grpSpPr>
          <a:xfrm rot="285789">
            <a:off x="6669302" y="2514631"/>
            <a:ext cx="2144199" cy="1407383"/>
            <a:chOff x="3296975" y="1273913"/>
            <a:chExt cx="4917600" cy="2595600"/>
          </a:xfrm>
        </p:grpSpPr>
        <p:sp>
          <p:nvSpPr>
            <p:cNvPr id="14" name="Google Shape;1001;p37">
              <a:extLst>
                <a:ext uri="{FF2B5EF4-FFF2-40B4-BE49-F238E27FC236}">
                  <a16:creationId xmlns:a16="http://schemas.microsoft.com/office/drawing/2014/main" id="{7D391C21-9DE3-7FEC-F2BE-E62BB7604F53}"/>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 name="Google Shape;1002;p37">
              <a:extLst>
                <a:ext uri="{FF2B5EF4-FFF2-40B4-BE49-F238E27FC236}">
                  <a16:creationId xmlns:a16="http://schemas.microsoft.com/office/drawing/2014/main" id="{D91019C8-7473-402C-2EFB-B33031F7695B}"/>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pic>
        <p:nvPicPr>
          <p:cNvPr id="2058" name="Picture 10" descr="Ver las imágenes de origen">
            <a:extLst>
              <a:ext uri="{FF2B5EF4-FFF2-40B4-BE49-F238E27FC236}">
                <a16:creationId xmlns:a16="http://schemas.microsoft.com/office/drawing/2014/main" id="{0D4FE2C5-0CCA-B398-1F21-84CEA774D7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619573">
            <a:off x="6962212" y="1077274"/>
            <a:ext cx="1762170" cy="1186472"/>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Ver las imágenes de origen">
            <a:extLst>
              <a:ext uri="{FF2B5EF4-FFF2-40B4-BE49-F238E27FC236}">
                <a16:creationId xmlns:a16="http://schemas.microsoft.com/office/drawing/2014/main" id="{0013CA63-414B-54DF-039C-A73458EB3D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88631">
            <a:off x="6929081" y="2690732"/>
            <a:ext cx="1553395" cy="106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029788"/>
      </p:ext>
    </p:extLst>
  </p:cSld>
  <p:clrMapOvr>
    <a:masterClrMapping/>
  </p:clrMapOvr>
  <mc:AlternateContent xmlns:mc="http://schemas.openxmlformats.org/markup-compatibility/2006">
    <mc:Choice xmlns:p14="http://schemas.microsoft.com/office/powerpoint/2010/main" Requires="p14">
      <p:transition spd="slow" p14:dur="2250">
        <p:sndAc>
          <p:stSnd>
            <p:snd r:embed="rId3" name="type.wav"/>
          </p:stSnd>
        </p:sndAc>
      </p:transition>
    </mc:Choice>
    <mc:Fallback>
      <p:transition spd="slow">
        <p:sndAc>
          <p:stSnd>
            <p:snd r:embed="rId3" name="typ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4" name="Google Shape;994;p36"/>
          <p:cNvSpPr txBox="1"/>
          <p:nvPr/>
        </p:nvSpPr>
        <p:spPr>
          <a:xfrm>
            <a:off x="750025" y="4205700"/>
            <a:ext cx="30000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For more info:</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SLIDESGO </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SLIDESGO SCHOOL</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FAQS</a:t>
            </a:r>
            <a:endParaRPr sz="1500">
              <a:solidFill>
                <a:schemeClr val="dk2"/>
              </a:solidFill>
              <a:latin typeface="Roboto Slab"/>
              <a:ea typeface="Roboto Slab"/>
              <a:cs typeface="Roboto Slab"/>
              <a:sym typeface="Roboto Slab"/>
            </a:endParaRPr>
          </a:p>
        </p:txBody>
      </p:sp>
      <p:sp>
        <p:nvSpPr>
          <p:cNvPr id="995" name="Google Shape;995;p36"/>
          <p:cNvSpPr txBox="1"/>
          <p:nvPr/>
        </p:nvSpPr>
        <p:spPr>
          <a:xfrm>
            <a:off x="4267226" y="4205700"/>
            <a:ext cx="36063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You can visit our sister projects:</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FREEPIK</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FLATICON</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STORYSET</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10">
                  <a:extLst>
                    <a:ext uri="{A12FA001-AC4F-418D-AE19-62706E023703}">
                      <ahyp:hlinkClr xmlns:ahyp="http://schemas.microsoft.com/office/drawing/2018/hyperlinkcolor" val="tx"/>
                    </a:ext>
                  </a:extLst>
                </a:hlinkClick>
              </a:rPr>
              <a:t>WEPIK </a:t>
            </a:r>
            <a:r>
              <a:rPr lang="en" sz="1000" b="1">
                <a:solidFill>
                  <a:schemeClr val="dk2"/>
                </a:solidFill>
                <a:latin typeface="Roboto Slab"/>
                <a:ea typeface="Roboto Slab"/>
                <a:cs typeface="Roboto Slab"/>
                <a:sym typeface="Roboto Slab"/>
              </a:rPr>
              <a:t>| </a:t>
            </a:r>
            <a:r>
              <a:rPr lang="en" sz="1000" b="1">
                <a:solidFill>
                  <a:schemeClr val="dk2"/>
                </a:solidFill>
                <a:uFill>
                  <a:noFill/>
                </a:uFill>
                <a:latin typeface="Roboto Slab"/>
                <a:ea typeface="Roboto Slab"/>
                <a:cs typeface="Roboto Slab"/>
                <a:sym typeface="Roboto Slab"/>
                <a:hlinkClick r:id="rId11">
                  <a:extLst>
                    <a:ext uri="{A12FA001-AC4F-418D-AE19-62706E023703}">
                      <ahyp:hlinkClr xmlns:ahyp="http://schemas.microsoft.com/office/drawing/2018/hyperlinkcolor" val="tx"/>
                    </a:ext>
                  </a:extLst>
                </a:hlinkClick>
              </a:rPr>
              <a:t>VIDFY</a:t>
            </a:r>
            <a:endParaRPr sz="600" b="1">
              <a:solidFill>
                <a:schemeClr val="dk2"/>
              </a:solidFill>
              <a:latin typeface="Roboto Slab"/>
              <a:ea typeface="Roboto Slab"/>
              <a:cs typeface="Roboto Slab"/>
              <a:sym typeface="Roboto Slab"/>
            </a:endParaRPr>
          </a:p>
        </p:txBody>
      </p:sp>
      <p:sp>
        <p:nvSpPr>
          <p:cNvPr id="10" name="CuadroTexto 9">
            <a:extLst>
              <a:ext uri="{FF2B5EF4-FFF2-40B4-BE49-F238E27FC236}">
                <a16:creationId xmlns:a16="http://schemas.microsoft.com/office/drawing/2014/main" id="{A329E3C8-EE64-20DA-DF7F-34DC887D4ED8}"/>
              </a:ext>
            </a:extLst>
          </p:cNvPr>
          <p:cNvSpPr txBox="1"/>
          <p:nvPr/>
        </p:nvSpPr>
        <p:spPr>
          <a:xfrm>
            <a:off x="1402597" y="1588576"/>
            <a:ext cx="5455403" cy="2246769"/>
          </a:xfrm>
          <a:prstGeom prst="rect">
            <a:avLst/>
          </a:prstGeom>
          <a:noFill/>
        </p:spPr>
        <p:txBody>
          <a:bodyPr wrap="square">
            <a:spAutoFit/>
          </a:bodyPr>
          <a:lstStyle/>
          <a:p>
            <a:r>
              <a:rPr lang="es-PE" sz="1800" b="1" dirty="0">
                <a:latin typeface="Sancreek" panose="020B0604020202020204" charset="0"/>
              </a:rPr>
              <a:t>Para hablar de la cultura lima debemos saber dónde se ubicó, se desarrolló principalmente en los valles de los ríos Chillón, Rímac y Lurín, ubicados en la costa central del Perú. Estos tres valles (incluido el valle seco de Ancón) tienen características comunes que les dan unidad geográfica.</a:t>
            </a:r>
          </a:p>
          <a:p>
            <a:endParaRPr lang="es-PE" dirty="0">
              <a:latin typeface="History"/>
            </a:endParaRPr>
          </a:p>
        </p:txBody>
      </p:sp>
      <p:sp>
        <p:nvSpPr>
          <p:cNvPr id="4" name="Título 3">
            <a:extLst>
              <a:ext uri="{FF2B5EF4-FFF2-40B4-BE49-F238E27FC236}">
                <a16:creationId xmlns:a16="http://schemas.microsoft.com/office/drawing/2014/main" id="{F1D6A5A3-AAD8-F10D-1F8F-3DBA82CCB315}"/>
              </a:ext>
            </a:extLst>
          </p:cNvPr>
          <p:cNvSpPr>
            <a:spLocks noGrp="1"/>
          </p:cNvSpPr>
          <p:nvPr>
            <p:ph type="title"/>
          </p:nvPr>
        </p:nvSpPr>
        <p:spPr/>
        <p:txBody>
          <a:bodyPr/>
          <a:lstStyle/>
          <a:p>
            <a:r>
              <a:rPr lang="es-PE" dirty="0"/>
              <a:t>GANADERIA</a:t>
            </a:r>
          </a:p>
        </p:txBody>
      </p:sp>
    </p:spTree>
    <p:extLst>
      <p:ext uri="{BB962C8B-B14F-4D97-AF65-F5344CB8AC3E}">
        <p14:creationId xmlns:p14="http://schemas.microsoft.com/office/powerpoint/2010/main" val="2029653091"/>
      </p:ext>
    </p:extLst>
  </p:cSld>
  <p:clrMapOvr>
    <a:masterClrMapping/>
  </p:clrMapOvr>
  <mc:AlternateContent xmlns:mc="http://schemas.openxmlformats.org/markup-compatibility/2006">
    <mc:Choice xmlns:p14="http://schemas.microsoft.com/office/powerpoint/2010/main" Requires="p14">
      <p:transition spd="slow" p14:dur="2250">
        <p:sndAc>
          <p:stSnd>
            <p:snd r:embed="rId3" name="type.wav"/>
          </p:stSnd>
        </p:sndAc>
      </p:transition>
    </mc:Choice>
    <mc:Fallback>
      <p:transition spd="slow">
        <p:sndAc>
          <p:stSnd>
            <p:snd r:embed="rId3" name="typ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4" name="Google Shape;994;p36"/>
          <p:cNvSpPr txBox="1"/>
          <p:nvPr/>
        </p:nvSpPr>
        <p:spPr>
          <a:xfrm>
            <a:off x="750025" y="4205700"/>
            <a:ext cx="30000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dirty="0">
                <a:solidFill>
                  <a:schemeClr val="dk2"/>
                </a:solidFill>
                <a:latin typeface="Roboto Slab Light"/>
                <a:ea typeface="Roboto Slab Light"/>
                <a:cs typeface="Roboto Slab Light"/>
                <a:sym typeface="Roboto Slab Light"/>
              </a:rPr>
              <a:t>For more info:</a:t>
            </a:r>
            <a:br>
              <a:rPr lang="en" sz="800" b="1" dirty="0">
                <a:solidFill>
                  <a:schemeClr val="dk2"/>
                </a:solidFill>
                <a:latin typeface="Roboto Slab"/>
                <a:ea typeface="Roboto Slab"/>
                <a:cs typeface="Roboto Slab"/>
                <a:sym typeface="Roboto Slab"/>
              </a:rPr>
            </a:br>
            <a:r>
              <a:rPr lang="en" sz="1000" b="1" dirty="0">
                <a:solidFill>
                  <a:schemeClr val="dk2"/>
                </a:solidFill>
                <a:uFill>
                  <a:noFill/>
                </a:uFill>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SLIDESGO </a:t>
            </a:r>
            <a:r>
              <a:rPr lang="en" sz="1000" b="1" dirty="0">
                <a:solidFill>
                  <a:schemeClr val="dk2"/>
                </a:solidFill>
                <a:latin typeface="Roboto Slab"/>
                <a:ea typeface="Roboto Slab"/>
                <a:cs typeface="Roboto Slab"/>
                <a:sym typeface="Roboto Slab"/>
              </a:rPr>
              <a:t> |  </a:t>
            </a:r>
            <a:r>
              <a:rPr lang="en" sz="1000" b="1" dirty="0">
                <a:solidFill>
                  <a:schemeClr val="dk2"/>
                </a:solidFill>
                <a:uFill>
                  <a:noFill/>
                </a:uFill>
                <a:latin typeface="Roboto Slab"/>
                <a:ea typeface="Roboto Slab"/>
                <a:cs typeface="Roboto Slab"/>
                <a:sym typeface="Roboto Slab"/>
                <a:hlinkClick r:id="rId5">
                  <a:extLst>
                    <a:ext uri="{A12FA001-AC4F-418D-AE19-62706E023703}">
                      <ahyp:hlinkClr xmlns:ahyp="http://schemas.microsoft.com/office/drawing/2018/hyperlinkcolor" val="tx"/>
                    </a:ext>
                  </a:extLst>
                </a:hlinkClick>
              </a:rPr>
              <a:t>SLIDESGO SCHOOL</a:t>
            </a:r>
            <a:r>
              <a:rPr lang="en" sz="1000" b="1" dirty="0">
                <a:solidFill>
                  <a:schemeClr val="dk2"/>
                </a:solidFill>
                <a:latin typeface="Roboto Slab"/>
                <a:ea typeface="Roboto Slab"/>
                <a:cs typeface="Roboto Slab"/>
                <a:sym typeface="Roboto Slab"/>
              </a:rPr>
              <a:t>  |  </a:t>
            </a:r>
            <a:r>
              <a:rPr lang="en" sz="1000" b="1" dirty="0">
                <a:solidFill>
                  <a:schemeClr val="dk2"/>
                </a:solidFill>
                <a:uFill>
                  <a:noFill/>
                </a:uFill>
                <a:latin typeface="Roboto Slab"/>
                <a:ea typeface="Roboto Slab"/>
                <a:cs typeface="Roboto Slab"/>
                <a:sym typeface="Roboto Slab"/>
                <a:hlinkClick r:id="rId6">
                  <a:extLst>
                    <a:ext uri="{A12FA001-AC4F-418D-AE19-62706E023703}">
                      <ahyp:hlinkClr xmlns:ahyp="http://schemas.microsoft.com/office/drawing/2018/hyperlinkcolor" val="tx"/>
                    </a:ext>
                  </a:extLst>
                </a:hlinkClick>
              </a:rPr>
              <a:t>FAQS</a:t>
            </a:r>
            <a:endParaRPr sz="1500" dirty="0">
              <a:solidFill>
                <a:schemeClr val="dk2"/>
              </a:solidFill>
              <a:latin typeface="Roboto Slab"/>
              <a:ea typeface="Roboto Slab"/>
              <a:cs typeface="Roboto Slab"/>
              <a:sym typeface="Roboto Slab"/>
            </a:endParaRPr>
          </a:p>
        </p:txBody>
      </p:sp>
      <p:sp>
        <p:nvSpPr>
          <p:cNvPr id="995" name="Google Shape;995;p36"/>
          <p:cNvSpPr txBox="1"/>
          <p:nvPr/>
        </p:nvSpPr>
        <p:spPr>
          <a:xfrm>
            <a:off x="4267226" y="4205700"/>
            <a:ext cx="3606300" cy="315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800">
                <a:solidFill>
                  <a:schemeClr val="dk2"/>
                </a:solidFill>
                <a:latin typeface="Roboto Slab Light"/>
                <a:ea typeface="Roboto Slab Light"/>
                <a:cs typeface="Roboto Slab Light"/>
                <a:sym typeface="Roboto Slab Light"/>
              </a:rPr>
              <a:t>You can visit our sister projects:</a:t>
            </a:r>
            <a:br>
              <a:rPr lang="en" sz="800" b="1">
                <a:solidFill>
                  <a:schemeClr val="dk2"/>
                </a:solidFill>
                <a:latin typeface="Roboto Slab"/>
                <a:ea typeface="Roboto Slab"/>
                <a:cs typeface="Roboto Slab"/>
                <a:sym typeface="Roboto Slab"/>
              </a:rPr>
            </a:br>
            <a:r>
              <a:rPr lang="en" sz="1000" b="1">
                <a:solidFill>
                  <a:schemeClr val="dk2"/>
                </a:solidFill>
                <a:uFill>
                  <a:noFill/>
                </a:uFill>
                <a:latin typeface="Roboto Slab"/>
                <a:ea typeface="Roboto Slab"/>
                <a:cs typeface="Roboto Slab"/>
                <a:sym typeface="Roboto Slab"/>
                <a:hlinkClick r:id="rId7">
                  <a:extLst>
                    <a:ext uri="{A12FA001-AC4F-418D-AE19-62706E023703}">
                      <ahyp:hlinkClr xmlns:ahyp="http://schemas.microsoft.com/office/drawing/2018/hyperlinkcolor" val="tx"/>
                    </a:ext>
                  </a:extLst>
                </a:hlinkClick>
              </a:rPr>
              <a:t>FREEPIK</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8">
                  <a:extLst>
                    <a:ext uri="{A12FA001-AC4F-418D-AE19-62706E023703}">
                      <ahyp:hlinkClr xmlns:ahyp="http://schemas.microsoft.com/office/drawing/2018/hyperlinkcolor" val="tx"/>
                    </a:ext>
                  </a:extLst>
                </a:hlinkClick>
              </a:rPr>
              <a:t>FLATICON</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9">
                  <a:extLst>
                    <a:ext uri="{A12FA001-AC4F-418D-AE19-62706E023703}">
                      <ahyp:hlinkClr xmlns:ahyp="http://schemas.microsoft.com/office/drawing/2018/hyperlinkcolor" val="tx"/>
                    </a:ext>
                  </a:extLst>
                </a:hlinkClick>
              </a:rPr>
              <a:t>STORYSET</a:t>
            </a:r>
            <a:r>
              <a:rPr lang="en" sz="1000" b="1">
                <a:solidFill>
                  <a:schemeClr val="dk2"/>
                </a:solidFill>
                <a:latin typeface="Roboto Slab"/>
                <a:ea typeface="Roboto Slab"/>
                <a:cs typeface="Roboto Slab"/>
                <a:sym typeface="Roboto Slab"/>
              </a:rPr>
              <a:t> | </a:t>
            </a:r>
            <a:r>
              <a:rPr lang="en" sz="1000" b="1">
                <a:solidFill>
                  <a:schemeClr val="dk2"/>
                </a:solidFill>
                <a:uFill>
                  <a:noFill/>
                </a:uFill>
                <a:latin typeface="Roboto Slab"/>
                <a:ea typeface="Roboto Slab"/>
                <a:cs typeface="Roboto Slab"/>
                <a:sym typeface="Roboto Slab"/>
                <a:hlinkClick r:id="rId10">
                  <a:extLst>
                    <a:ext uri="{A12FA001-AC4F-418D-AE19-62706E023703}">
                      <ahyp:hlinkClr xmlns:ahyp="http://schemas.microsoft.com/office/drawing/2018/hyperlinkcolor" val="tx"/>
                    </a:ext>
                  </a:extLst>
                </a:hlinkClick>
              </a:rPr>
              <a:t>WEPIK </a:t>
            </a:r>
            <a:r>
              <a:rPr lang="en" sz="1000" b="1">
                <a:solidFill>
                  <a:schemeClr val="dk2"/>
                </a:solidFill>
                <a:latin typeface="Roboto Slab"/>
                <a:ea typeface="Roboto Slab"/>
                <a:cs typeface="Roboto Slab"/>
                <a:sym typeface="Roboto Slab"/>
              </a:rPr>
              <a:t>| </a:t>
            </a:r>
            <a:r>
              <a:rPr lang="en" sz="1000" b="1">
                <a:solidFill>
                  <a:schemeClr val="dk2"/>
                </a:solidFill>
                <a:uFill>
                  <a:noFill/>
                </a:uFill>
                <a:latin typeface="Roboto Slab"/>
                <a:ea typeface="Roboto Slab"/>
                <a:cs typeface="Roboto Slab"/>
                <a:sym typeface="Roboto Slab"/>
                <a:hlinkClick r:id="rId11">
                  <a:extLst>
                    <a:ext uri="{A12FA001-AC4F-418D-AE19-62706E023703}">
                      <ahyp:hlinkClr xmlns:ahyp="http://schemas.microsoft.com/office/drawing/2018/hyperlinkcolor" val="tx"/>
                    </a:ext>
                  </a:extLst>
                </a:hlinkClick>
              </a:rPr>
              <a:t>VIDFY</a:t>
            </a:r>
            <a:endParaRPr sz="600" b="1">
              <a:solidFill>
                <a:schemeClr val="dk2"/>
              </a:solidFill>
              <a:latin typeface="Roboto Slab"/>
              <a:ea typeface="Roboto Slab"/>
              <a:cs typeface="Roboto Slab"/>
              <a:sym typeface="Roboto Slab"/>
            </a:endParaRPr>
          </a:p>
        </p:txBody>
      </p:sp>
      <p:sp>
        <p:nvSpPr>
          <p:cNvPr id="3" name="Título 2">
            <a:extLst>
              <a:ext uri="{FF2B5EF4-FFF2-40B4-BE49-F238E27FC236}">
                <a16:creationId xmlns:a16="http://schemas.microsoft.com/office/drawing/2014/main" id="{EAC52C7B-66AF-1F48-2B2F-C7C54B8E2ABD}"/>
              </a:ext>
            </a:extLst>
          </p:cNvPr>
          <p:cNvSpPr>
            <a:spLocks noGrp="1"/>
          </p:cNvSpPr>
          <p:nvPr>
            <p:ph type="title"/>
          </p:nvPr>
        </p:nvSpPr>
        <p:spPr/>
        <p:txBody>
          <a:bodyPr/>
          <a:lstStyle/>
          <a:p>
            <a:r>
              <a:rPr lang="es-PE" dirty="0"/>
              <a:t>POLITICA </a:t>
            </a:r>
          </a:p>
        </p:txBody>
      </p:sp>
      <p:grpSp>
        <p:nvGrpSpPr>
          <p:cNvPr id="12" name="Google Shape;1000;p37">
            <a:extLst>
              <a:ext uri="{FF2B5EF4-FFF2-40B4-BE49-F238E27FC236}">
                <a16:creationId xmlns:a16="http://schemas.microsoft.com/office/drawing/2014/main" id="{0C0A1CDF-85D1-D82D-3FB2-796F866DAA18}"/>
              </a:ext>
            </a:extLst>
          </p:cNvPr>
          <p:cNvGrpSpPr/>
          <p:nvPr/>
        </p:nvGrpSpPr>
        <p:grpSpPr>
          <a:xfrm>
            <a:off x="6672084" y="740664"/>
            <a:ext cx="2144199" cy="3828336"/>
            <a:chOff x="3296975" y="1273913"/>
            <a:chExt cx="4917600" cy="2595600"/>
          </a:xfrm>
        </p:grpSpPr>
        <p:sp>
          <p:nvSpPr>
            <p:cNvPr id="13" name="Google Shape;1001;p37">
              <a:extLst>
                <a:ext uri="{FF2B5EF4-FFF2-40B4-BE49-F238E27FC236}">
                  <a16:creationId xmlns:a16="http://schemas.microsoft.com/office/drawing/2014/main" id="{1309DADE-45B8-23B9-552F-54BEE5BFC1D6}"/>
                </a:ext>
              </a:extLst>
            </p:cNvPr>
            <p:cNvSpPr/>
            <p:nvPr/>
          </p:nvSpPr>
          <p:spPr>
            <a:xfrm>
              <a:off x="3296975" y="1273913"/>
              <a:ext cx="4917600" cy="2595600"/>
            </a:xfrm>
            <a:prstGeom prst="rect">
              <a:avLst/>
            </a:prstGeom>
            <a:solidFill>
              <a:srgbClr val="D8BFA6">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1002;p37">
              <a:extLst>
                <a:ext uri="{FF2B5EF4-FFF2-40B4-BE49-F238E27FC236}">
                  <a16:creationId xmlns:a16="http://schemas.microsoft.com/office/drawing/2014/main" id="{A3C8181E-78F1-E7A6-A68B-090A7858EC2D}"/>
                </a:ext>
              </a:extLst>
            </p:cNvPr>
            <p:cNvCxnSpPr/>
            <p:nvPr/>
          </p:nvCxnSpPr>
          <p:spPr>
            <a:xfrm rot="10800000">
              <a:off x="3299031" y="1455713"/>
              <a:ext cx="0" cy="2221500"/>
            </a:xfrm>
            <a:prstGeom prst="straightConnector1">
              <a:avLst/>
            </a:prstGeom>
            <a:noFill/>
            <a:ln w="9525" cap="flat" cmpd="sng">
              <a:solidFill>
                <a:schemeClr val="dk2"/>
              </a:solidFill>
              <a:prstDash val="solid"/>
              <a:round/>
              <a:headEnd type="none" w="med" len="med"/>
              <a:tailEnd type="none" w="med" len="med"/>
            </a:ln>
          </p:spPr>
        </p:cxnSp>
      </p:grpSp>
      <p:sp>
        <p:nvSpPr>
          <p:cNvPr id="15" name="CuadroTexto 14">
            <a:extLst>
              <a:ext uri="{FF2B5EF4-FFF2-40B4-BE49-F238E27FC236}">
                <a16:creationId xmlns:a16="http://schemas.microsoft.com/office/drawing/2014/main" id="{66C4CE73-BE61-6699-B9EA-3D76A0BF0DA3}"/>
              </a:ext>
            </a:extLst>
          </p:cNvPr>
          <p:cNvSpPr txBox="1"/>
          <p:nvPr/>
        </p:nvSpPr>
        <p:spPr>
          <a:xfrm>
            <a:off x="707631" y="1107823"/>
            <a:ext cx="4949249" cy="2554545"/>
          </a:xfrm>
          <a:prstGeom prst="rect">
            <a:avLst/>
          </a:prstGeom>
          <a:noFill/>
        </p:spPr>
        <p:txBody>
          <a:bodyPr wrap="square">
            <a:spAutoFit/>
          </a:bodyPr>
          <a:lstStyle/>
          <a:p>
            <a:r>
              <a:rPr lang="es-MX" sz="2000" b="1" i="0" u="none" strike="noStrike" dirty="0">
                <a:solidFill>
                  <a:schemeClr val="bg2"/>
                </a:solidFill>
                <a:effectLst/>
                <a:latin typeface="Sancreek" panose="020B0604020202020204" charset="0"/>
              </a:rPr>
              <a:t>El poder era manejado por una élite social política y religiosa</a:t>
            </a:r>
            <a:r>
              <a:rPr lang="es-MX" sz="2000" b="0" i="0" dirty="0">
                <a:solidFill>
                  <a:schemeClr val="bg2"/>
                </a:solidFill>
                <a:effectLst/>
                <a:latin typeface="Sancreek" panose="020B0604020202020204" charset="0"/>
              </a:rPr>
              <a:t> que se encargaron de la administración de las diferentes tareas en los centros administrativos de los valles costeños. Además dirigían el estilo del arte (arquitectura, textilería, cerámica, </a:t>
            </a:r>
            <a:r>
              <a:rPr lang="es-MX" sz="2000" b="0" i="0" dirty="0" err="1">
                <a:solidFill>
                  <a:schemeClr val="bg2"/>
                </a:solidFill>
                <a:effectLst/>
                <a:latin typeface="Sancreek" panose="020B0604020202020204" charset="0"/>
              </a:rPr>
              <a:t>etc</a:t>
            </a:r>
            <a:r>
              <a:rPr lang="es-MX" sz="2000" b="0" i="0" dirty="0">
                <a:solidFill>
                  <a:schemeClr val="bg2"/>
                </a:solidFill>
                <a:effectLst/>
                <a:latin typeface="Sancreek" panose="020B0604020202020204" charset="0"/>
              </a:rPr>
              <a:t>) en la civilización.</a:t>
            </a:r>
            <a:endParaRPr lang="es-PE" sz="2000" dirty="0">
              <a:solidFill>
                <a:schemeClr val="bg2"/>
              </a:solidFill>
              <a:latin typeface="Sancreek" panose="020B0604020202020204" charset="0"/>
            </a:endParaRPr>
          </a:p>
        </p:txBody>
      </p:sp>
      <p:pic>
        <p:nvPicPr>
          <p:cNvPr id="5122" name="Picture 2" descr="Ver las imágenes de origen">
            <a:extLst>
              <a:ext uri="{FF2B5EF4-FFF2-40B4-BE49-F238E27FC236}">
                <a16:creationId xmlns:a16="http://schemas.microsoft.com/office/drawing/2014/main" id="{127E66D7-9424-49E0-2641-7A5D3C5234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84187" y="1107823"/>
            <a:ext cx="1720889" cy="317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172395"/>
      </p:ext>
    </p:extLst>
  </p:cSld>
  <p:clrMapOvr>
    <a:masterClrMapping/>
  </p:clrMapOvr>
  <mc:AlternateContent xmlns:mc="http://schemas.openxmlformats.org/markup-compatibility/2006">
    <mc:Choice xmlns:p14="http://schemas.microsoft.com/office/powerpoint/2010/main" Requires="p14">
      <p:transition spd="slow" p14:dur="2250">
        <p:sndAc>
          <p:stSnd>
            <p:snd r:embed="rId3" name="type.wav"/>
          </p:stSnd>
        </p:sndAc>
      </p:transition>
    </mc:Choice>
    <mc:Fallback>
      <p:transition spd="slow">
        <p:sndAc>
          <p:stSnd>
            <p:snd r:embed="rId3" name="type.wav"/>
          </p:stSnd>
        </p:sndAc>
      </p:transition>
    </mc:Fallback>
  </mc:AlternateContent>
</p:sld>
</file>

<file path=ppt/theme/theme1.xml><?xml version="1.0" encoding="utf-8"?>
<a:theme xmlns:a="http://schemas.openxmlformats.org/drawingml/2006/main" name="Social Studies Subject for Elementary - 5th Grade: U.S. History 1820-1850 by Slidesgo">
  <a:themeElements>
    <a:clrScheme name="Simple Light">
      <a:dk1>
        <a:srgbClr val="FFE7C2"/>
      </a:dk1>
      <a:lt1>
        <a:srgbClr val="F1CFA3"/>
      </a:lt1>
      <a:dk2>
        <a:srgbClr val="2E2723"/>
      </a:dk2>
      <a:lt2>
        <a:srgbClr val="E77981"/>
      </a:lt2>
      <a:accent1>
        <a:srgbClr val="8E8B80"/>
      </a:accent1>
      <a:accent2>
        <a:srgbClr val="60866E"/>
      </a:accent2>
      <a:accent3>
        <a:srgbClr val="D8BFA6"/>
      </a:accent3>
      <a:accent4>
        <a:srgbClr val="6B625E"/>
      </a:accent4>
      <a:accent5>
        <a:srgbClr val="FFFFFF"/>
      </a:accent5>
      <a:accent6>
        <a:srgbClr val="FFFFFF"/>
      </a:accent6>
      <a:hlink>
        <a:srgbClr val="0E121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633</Words>
  <Application>Microsoft Office PowerPoint</Application>
  <PresentationFormat>Presentación en pantalla (16:9)</PresentationFormat>
  <Paragraphs>33</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Roboto Slab</vt:lpstr>
      <vt:lpstr>Roboto Slab Light</vt:lpstr>
      <vt:lpstr>Arial</vt:lpstr>
      <vt:lpstr>Sancreek</vt:lpstr>
      <vt:lpstr>Roboto Slab Medium</vt:lpstr>
      <vt:lpstr>History</vt:lpstr>
      <vt:lpstr>Social Studies Subject for Elementary - 5th Grade: U.S. History 1820-1850 by Slidesgo</vt:lpstr>
      <vt:lpstr> CULTURA LIMA </vt:lpstr>
      <vt:lpstr>UBICACIÓN GEOGRAFICA</vt:lpstr>
      <vt:lpstr>TEXTILERIA</vt:lpstr>
      <vt:lpstr>ARQUITETCTURA</vt:lpstr>
      <vt:lpstr>RELIGION </vt:lpstr>
      <vt:lpstr>CERAMICA</vt:lpstr>
      <vt:lpstr>GANADERIA</vt:lpstr>
      <vt:lpstr>POLITICA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LIMA</dc:title>
  <dc:creator>Jessica Correa</dc:creator>
  <cp:lastModifiedBy>Jessica Correa</cp:lastModifiedBy>
  <cp:revision>3</cp:revision>
  <dcterms:modified xsi:type="dcterms:W3CDTF">2022-06-25T12:15:02Z</dcterms:modified>
</cp:coreProperties>
</file>