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34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97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5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51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61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5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42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8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3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32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95BF37ED-DE6E-B4CE-0586-A86E33EC3F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4982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C7697E1-2E49-27C3-8387-206835EAC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5715" y="520460"/>
            <a:ext cx="6900839" cy="2736390"/>
          </a:xfrm>
        </p:spPr>
        <p:txBody>
          <a:bodyPr anchor="t">
            <a:normAutofit/>
          </a:bodyPr>
          <a:lstStyle/>
          <a:p>
            <a:pPr algn="ctr"/>
            <a:r>
              <a:rPr lang="es-ES" sz="8000" u="sng" dirty="0">
                <a:solidFill>
                  <a:schemeClr val="accent4"/>
                </a:solidFill>
              </a:rPr>
              <a:t>Los hebreos</a:t>
            </a:r>
            <a:br>
              <a:rPr lang="es-ES" sz="8000" dirty="0">
                <a:solidFill>
                  <a:schemeClr val="accent4"/>
                </a:solidFill>
              </a:rPr>
            </a:br>
            <a:endParaRPr lang="es-PE" sz="8000" dirty="0">
              <a:solidFill>
                <a:schemeClr val="accent4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B780BF-2DEE-7959-CC6B-8CBDEE10E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04" y="2094625"/>
            <a:ext cx="4986084" cy="1949813"/>
          </a:xfrm>
        </p:spPr>
        <p:txBody>
          <a:bodyPr anchor="b">
            <a:normAutofit/>
          </a:bodyPr>
          <a:lstStyle/>
          <a:p>
            <a:pPr algn="r"/>
            <a:endParaRPr lang="es-ES" dirty="0">
              <a:solidFill>
                <a:srgbClr val="FFFFFF"/>
              </a:solidFill>
            </a:endParaRPr>
          </a:p>
          <a:p>
            <a:pPr algn="r"/>
            <a:endParaRPr lang="es-ES" dirty="0">
              <a:solidFill>
                <a:srgbClr val="FFFFFF"/>
              </a:solidFill>
            </a:endParaRPr>
          </a:p>
          <a:p>
            <a:pPr algn="r"/>
            <a:endParaRPr lang="es-ES" dirty="0">
              <a:solidFill>
                <a:srgbClr val="FFFFFF"/>
              </a:solidFill>
            </a:endParaRPr>
          </a:p>
          <a:p>
            <a:pPr algn="r"/>
            <a:endParaRPr lang="es-ES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FC4F0548-CB9D-6111-5C4D-24483EC39166}"/>
              </a:ext>
            </a:extLst>
          </p:cNvPr>
          <p:cNvSpPr txBox="1"/>
          <p:nvPr/>
        </p:nvSpPr>
        <p:spPr>
          <a:xfrm>
            <a:off x="1666065" y="2094625"/>
            <a:ext cx="10715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/>
                </a:solidFill>
              </a:rPr>
              <a:t>Significado: “Los que son fuertes con Dios”</a:t>
            </a:r>
            <a:endParaRPr lang="es-PE" sz="3600" dirty="0">
              <a:solidFill>
                <a:schemeClr val="bg2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96C94D2-B706-9BAE-1186-9DBC91138CF3}"/>
              </a:ext>
            </a:extLst>
          </p:cNvPr>
          <p:cNvSpPr txBox="1"/>
          <p:nvPr/>
        </p:nvSpPr>
        <p:spPr>
          <a:xfrm>
            <a:off x="2894710" y="3287195"/>
            <a:ext cx="83828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2"/>
                </a:solidFill>
              </a:rPr>
              <a:t>Alumnos: Piero David Pérez Carmen Domínguez</a:t>
            </a:r>
          </a:p>
          <a:p>
            <a:pPr algn="just"/>
            <a:r>
              <a:rPr lang="es-ES" dirty="0">
                <a:solidFill>
                  <a:schemeClr val="bg2"/>
                </a:solidFill>
              </a:rPr>
              <a:t>                   Josué David Alexander Guevara Gamarra</a:t>
            </a:r>
          </a:p>
          <a:p>
            <a:pPr algn="just"/>
            <a:r>
              <a:rPr lang="es-ES" dirty="0">
                <a:solidFill>
                  <a:schemeClr val="bg2"/>
                </a:solidFill>
              </a:rPr>
              <a:t>                   Brayan Jair Cueva Puertas</a:t>
            </a:r>
          </a:p>
          <a:p>
            <a:pPr algn="just"/>
            <a:endParaRPr lang="es-ES" dirty="0">
              <a:solidFill>
                <a:schemeClr val="bg2"/>
              </a:solidFill>
            </a:endParaRPr>
          </a:p>
          <a:p>
            <a:pPr algn="just"/>
            <a:r>
              <a:rPr lang="es-ES" dirty="0">
                <a:solidFill>
                  <a:schemeClr val="bg2"/>
                </a:solidFill>
              </a:rPr>
              <a:t>Curso y profesor: Ciencias Sociales – José Luis Flores Gallegos</a:t>
            </a:r>
          </a:p>
          <a:p>
            <a:pPr algn="just"/>
            <a:r>
              <a:rPr lang="es-ES" dirty="0">
                <a:solidFill>
                  <a:schemeClr val="bg2"/>
                </a:solidFill>
              </a:rPr>
              <a:t>                                  </a:t>
            </a:r>
            <a:endParaRPr lang="es-P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9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BA65AA5-A5EA-A172-C1FC-CC6B7656A35B}"/>
              </a:ext>
            </a:extLst>
          </p:cNvPr>
          <p:cNvSpPr txBox="1"/>
          <p:nvPr/>
        </p:nvSpPr>
        <p:spPr>
          <a:xfrm>
            <a:off x="596348" y="755374"/>
            <a:ext cx="109860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400" b="1" dirty="0"/>
              <a:t>Medio Geográfico</a:t>
            </a:r>
          </a:p>
          <a:p>
            <a:r>
              <a:rPr lang="es-ES" sz="2400" dirty="0"/>
              <a:t>      </a:t>
            </a:r>
          </a:p>
          <a:p>
            <a:r>
              <a:rPr lang="es-ES" sz="2400" dirty="0"/>
              <a:t>Fueron un pueblo nómade que terminó asentándose en la antigua región de Canaán, en el Cercano Oriente.</a:t>
            </a:r>
          </a:p>
          <a:p>
            <a:r>
              <a:rPr lang="es-ES" sz="2400" dirty="0"/>
              <a:t>En la actualidad la zona está ocupada por los países de Palestina e Israel.</a:t>
            </a:r>
          </a:p>
          <a:p>
            <a:r>
              <a:rPr lang="es-ES" sz="2400" dirty="0"/>
              <a:t>Hebrea, también conocida como la Tierra Prometida o Canaán, se sitúa al sur del Asia Menor, en las costas del mar Mediterráneo oriental.</a:t>
            </a:r>
          </a:p>
          <a:p>
            <a:endParaRPr lang="es-ES" sz="2400" dirty="0"/>
          </a:p>
          <a:p>
            <a:r>
              <a:rPr lang="es-ES" sz="2400" b="1" dirty="0"/>
              <a:t>2. Regiones</a:t>
            </a:r>
          </a:p>
          <a:p>
            <a:endParaRPr lang="es-ES" sz="2400" dirty="0"/>
          </a:p>
          <a:p>
            <a:pPr marL="342900" indent="-342900">
              <a:buAutoNum type="alphaLcParenR"/>
            </a:pPr>
            <a:r>
              <a:rPr lang="es-ES" sz="2400" dirty="0"/>
              <a:t>Galilea: (norte) capital Nazaret</a:t>
            </a:r>
          </a:p>
          <a:p>
            <a:pPr marL="342900" indent="-342900">
              <a:buAutoNum type="alphaLcParenR"/>
            </a:pPr>
            <a:r>
              <a:rPr lang="es-ES" sz="2400" dirty="0"/>
              <a:t>Samaria: (centro) capital Samaria</a:t>
            </a:r>
          </a:p>
          <a:p>
            <a:pPr marL="342900" indent="-342900">
              <a:buAutoNum type="alphaLcParenR"/>
            </a:pPr>
            <a:r>
              <a:rPr lang="es-ES" sz="2400" dirty="0"/>
              <a:t>Judea: (sur) capital Jerusalén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9968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119FD46-ACE8-11F5-DE7E-6D771F3601FB}"/>
              </a:ext>
            </a:extLst>
          </p:cNvPr>
          <p:cNvSpPr txBox="1"/>
          <p:nvPr/>
        </p:nvSpPr>
        <p:spPr>
          <a:xfrm>
            <a:off x="596348" y="447840"/>
            <a:ext cx="109993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3. Orígenes</a:t>
            </a:r>
          </a:p>
          <a:p>
            <a:endParaRPr lang="es-ES" dirty="0"/>
          </a:p>
          <a:p>
            <a:r>
              <a:rPr lang="es-ES" dirty="0"/>
              <a:t>Aparecieron en el Asia Anterior alrededor del siglo XIII a.C. asentándose en la zona de Palestina, al sur de Fenicia.</a:t>
            </a:r>
          </a:p>
          <a:p>
            <a:endParaRPr lang="es-ES" dirty="0"/>
          </a:p>
          <a:p>
            <a:r>
              <a:rPr lang="es-ES" dirty="0"/>
              <a:t>Cerca del 1500 a.C. llegaron las tribus de los filisteos denominando la zona Philistina.</a:t>
            </a:r>
            <a:r>
              <a:rPr lang="es-PE" dirty="0"/>
              <a:t> Luego los hebreos se asentaron organizándose en clanes dirigidos por patriarcas. Abraham fue un patriarca elegido por su dios Yahvé, quien le dijo que vaya a Canaán que sería su tierra. Abraham fue con su clan y se estableció en Palestina.</a:t>
            </a:r>
          </a:p>
          <a:p>
            <a:endParaRPr lang="es-PE" dirty="0"/>
          </a:p>
          <a:p>
            <a:r>
              <a:rPr lang="es-PE" dirty="0"/>
              <a:t>Varios hebreos emigraron hacia Egipto y allí fueron perseguidos y esclavizados. Moisés condujo a su pueblo a la tierra prometida recibiendo el Decálogo. A fines del siglo XI las tribus se organizaron en un estado ( el reino de Israel) teniendo como reyes a Saúl, David y Salomón. Con la muerte de Salomón el reino se dividió provocando decadencia económicamente. </a:t>
            </a:r>
          </a:p>
          <a:p>
            <a:endParaRPr lang="es-PE" dirty="0"/>
          </a:p>
          <a:p>
            <a:r>
              <a:rPr lang="es-PE" dirty="0"/>
              <a:t>Luego surgen los profetas y los imperios del Cercano Oriente. Los asirios conquistan Israel en el 722 a.C.</a:t>
            </a:r>
          </a:p>
          <a:p>
            <a:r>
              <a:rPr lang="es-PE" dirty="0"/>
              <a:t>Los Hebreos fueron trasladados a Babilonia y esperaban que el Mesías los liberara. Cuando el imperio neobabilónico cae en manos de los Persas los hebreos fueron autorizados a volver a su tierra. En el 70 a.C. los romanos destruyeron Israel y expulsaron a los israelitas, así comenzó la diáspora. En 1948, se crea en Palestina el Estado de Israel.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77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E9CA453-FAD2-7EB6-B55E-D7B7054A9F05}"/>
              </a:ext>
            </a:extLst>
          </p:cNvPr>
          <p:cNvSpPr txBox="1"/>
          <p:nvPr/>
        </p:nvSpPr>
        <p:spPr>
          <a:xfrm>
            <a:off x="702365" y="781878"/>
            <a:ext cx="886570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4. Características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Pueblo nómade dedicado de la agricultura y ganadería.</a:t>
            </a:r>
          </a:p>
          <a:p>
            <a:pPr marL="285750" indent="-285750">
              <a:buFontTx/>
              <a:buChar char="-"/>
            </a:pPr>
            <a:r>
              <a:rPr lang="es-ES" dirty="0"/>
              <a:t>Religión monoteísta implantando culto al dios Jehová.</a:t>
            </a:r>
          </a:p>
          <a:p>
            <a:pPr marL="285750" indent="-285750">
              <a:buFontTx/>
              <a:buChar char="-"/>
            </a:pPr>
            <a:r>
              <a:rPr lang="es-ES" dirty="0"/>
              <a:t>Al no tener sociedad guerrera los atacaban muchas veces.</a:t>
            </a:r>
          </a:p>
          <a:p>
            <a:pPr marL="285750" indent="-285750">
              <a:buFontTx/>
              <a:buChar char="-"/>
            </a:pPr>
            <a:r>
              <a:rPr lang="es-ES" dirty="0"/>
              <a:t>Los gobernaban los patriarcas.</a:t>
            </a:r>
          </a:p>
          <a:p>
            <a:pPr marL="285750" indent="-285750">
              <a:buFontTx/>
              <a:buChar char="-"/>
            </a:pPr>
            <a:r>
              <a:rPr lang="es-ES" dirty="0"/>
              <a:t>Principal producción: el vino</a:t>
            </a:r>
          </a:p>
          <a:p>
            <a:endParaRPr lang="es-ES" dirty="0"/>
          </a:p>
          <a:p>
            <a:r>
              <a:rPr lang="es-ES" b="1" dirty="0"/>
              <a:t>5. Principales aportes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Su monoteísmo.</a:t>
            </a:r>
          </a:p>
          <a:p>
            <a:pPr marL="285750" indent="-285750">
              <a:buFontTx/>
              <a:buChar char="-"/>
            </a:pPr>
            <a:r>
              <a:rPr lang="es-ES" dirty="0"/>
              <a:t>Su religión.</a:t>
            </a:r>
          </a:p>
          <a:p>
            <a:pPr marL="285750" indent="-285750">
              <a:buFontTx/>
              <a:buChar char="-"/>
            </a:pPr>
            <a:r>
              <a:rPr lang="es-ES" dirty="0"/>
              <a:t>Su Decálogo.</a:t>
            </a:r>
          </a:p>
          <a:p>
            <a:pPr marL="285750" indent="-285750">
              <a:buFontTx/>
              <a:buChar char="-"/>
            </a:pPr>
            <a:r>
              <a:rPr lang="es-ES" dirty="0"/>
              <a:t>La Torah o Antiguo Testamento.</a:t>
            </a:r>
          </a:p>
          <a:p>
            <a:endParaRPr lang="es-ES" dirty="0"/>
          </a:p>
          <a:p>
            <a:r>
              <a:rPr lang="es-ES" b="1" dirty="0"/>
              <a:t>6. Economía y sociedad</a:t>
            </a:r>
          </a:p>
          <a:p>
            <a:endParaRPr lang="es-ES" dirty="0"/>
          </a:p>
          <a:p>
            <a:r>
              <a:rPr lang="es-ES" dirty="0"/>
              <a:t>Su economía se basaba en la agricultura, ganadería y cerámica.</a:t>
            </a:r>
          </a:p>
          <a:p>
            <a:r>
              <a:rPr lang="es-ES" dirty="0"/>
              <a:t>La sociedad hebrea fue patriarcal y esclavista, no trataban con crueldad a los esclavos.</a:t>
            </a:r>
          </a:p>
          <a:p>
            <a:endParaRPr lang="es-ES" dirty="0"/>
          </a:p>
          <a:p>
            <a:endParaRPr lang="es-ES" dirty="0"/>
          </a:p>
          <a:p>
            <a:pPr marL="285750" indent="-285750">
              <a:buFontTx/>
              <a:buChar char="-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6180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0065FA1-1D33-CC8B-562E-E09B0F2C73B0}"/>
              </a:ext>
            </a:extLst>
          </p:cNvPr>
          <p:cNvSpPr txBox="1"/>
          <p:nvPr/>
        </p:nvSpPr>
        <p:spPr>
          <a:xfrm>
            <a:off x="450574" y="492059"/>
            <a:ext cx="108535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7. Evolución Histórica</a:t>
            </a:r>
          </a:p>
          <a:p>
            <a:endParaRPr lang="es-ES" dirty="0"/>
          </a:p>
          <a:p>
            <a:r>
              <a:rPr lang="es-ES" dirty="0"/>
              <a:t>a) Los Patriarcas: jefes de clanes o grupo de familias unidas por un antepasado común.</a:t>
            </a:r>
          </a:p>
          <a:p>
            <a:endParaRPr lang="es-ES" dirty="0"/>
          </a:p>
          <a:p>
            <a:r>
              <a:rPr lang="es-ES" dirty="0"/>
              <a:t>       Abraham: fue el primero, llevó a su pueblo a Canaán y tuvo un pacto con su Dios.</a:t>
            </a:r>
          </a:p>
          <a:p>
            <a:r>
              <a:rPr lang="es-ES" dirty="0"/>
              <a:t>       Jacob: tuvo 12 hijos que dieron origen a las tribus hebreas.</a:t>
            </a:r>
          </a:p>
          <a:p>
            <a:r>
              <a:rPr lang="es-ES" dirty="0"/>
              <a:t>       Moisés: fue el último, inició el éxodo hebreo de Egipto, cruzó el mar Rojo, deambuló 40 años por el</a:t>
            </a:r>
          </a:p>
          <a:p>
            <a:r>
              <a:rPr lang="es-ES" dirty="0"/>
              <a:t>                      desierto y entregó el Decálogo.</a:t>
            </a:r>
          </a:p>
          <a:p>
            <a:endParaRPr lang="es-ES" dirty="0"/>
          </a:p>
          <a:p>
            <a:r>
              <a:rPr lang="es-ES" dirty="0"/>
              <a:t>b) Los jueces: jefes militares religiosos que generalmente era un caudillo.</a:t>
            </a:r>
          </a:p>
          <a:p>
            <a:r>
              <a:rPr lang="es-ES" dirty="0"/>
              <a:t>    </a:t>
            </a:r>
          </a:p>
          <a:p>
            <a:r>
              <a:rPr lang="es-ES" dirty="0"/>
              <a:t>        Josué: se asentaron en la zona montañosa de Canaán. Se originan en 12 tribus.</a:t>
            </a:r>
          </a:p>
          <a:p>
            <a:r>
              <a:rPr lang="es-ES" dirty="0"/>
              <a:t>        Gedeón: venció a los madianitas.</a:t>
            </a:r>
          </a:p>
          <a:p>
            <a:r>
              <a:rPr lang="es-ES" dirty="0"/>
              <a:t>        Jefté: derrotó a los amonitas.</a:t>
            </a:r>
          </a:p>
          <a:p>
            <a:r>
              <a:rPr lang="es-ES" dirty="0"/>
              <a:t>        Sansón: enfrentó a los filisteos, famoso por su fuerza.</a:t>
            </a:r>
          </a:p>
          <a:p>
            <a:r>
              <a:rPr lang="es-ES" dirty="0"/>
              <a:t>        Samuel: último juez, famoso por su honradez. De gran ascendencia espiritual y ungió a los dos primeros </a:t>
            </a:r>
          </a:p>
          <a:p>
            <a:r>
              <a:rPr lang="es-ES" dirty="0"/>
              <a:t>                        reyes.</a:t>
            </a:r>
          </a:p>
          <a:p>
            <a:endParaRPr lang="es-ES" dirty="0"/>
          </a:p>
          <a:p>
            <a:r>
              <a:rPr lang="es-ES" dirty="0"/>
              <a:t>c) Los Reyes: unión de las 12 tribus de Israel que eligieron a un solo gobernante para luchar de forma más </a:t>
            </a:r>
          </a:p>
          <a:p>
            <a:r>
              <a:rPr lang="es-ES" dirty="0"/>
              <a:t>                         efectiva.</a:t>
            </a:r>
          </a:p>
        </p:txBody>
      </p:sp>
    </p:spTree>
    <p:extLst>
      <p:ext uri="{BB962C8B-B14F-4D97-AF65-F5344CB8AC3E}">
        <p14:creationId xmlns:p14="http://schemas.microsoft.com/office/powerpoint/2010/main" val="71593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16ADB57-43EC-10E3-D1EF-E0838F4B3928}"/>
              </a:ext>
            </a:extLst>
          </p:cNvPr>
          <p:cNvSpPr txBox="1"/>
          <p:nvPr/>
        </p:nvSpPr>
        <p:spPr>
          <a:xfrm>
            <a:off x="397565" y="394692"/>
            <a:ext cx="1073426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Saúl: primer rey de Israel, ungido por Samuel.</a:t>
            </a:r>
          </a:p>
          <a:p>
            <a:r>
              <a:rPr lang="es-ES" dirty="0"/>
              <a:t>David: venció al gigante Goliat, verdadero fundador de la monarquía de Israel, unificó las 12 tribus, </a:t>
            </a:r>
          </a:p>
          <a:p>
            <a:r>
              <a:rPr lang="es-ES" dirty="0"/>
              <a:t>             estableció la capital de Jerusalén y fue autor del libro de los “Salmos”.</a:t>
            </a:r>
          </a:p>
          <a:p>
            <a:r>
              <a:rPr lang="es-ES" dirty="0"/>
              <a:t>Salomón: hijo de David, fue un notable diplomático y estadista, protector del comercio, mandó a construir </a:t>
            </a:r>
          </a:p>
          <a:p>
            <a:r>
              <a:rPr lang="es-ES" dirty="0"/>
              <a:t>                  el templo de Jerusalén y fue autor del “Cantar de los Cantares”.</a:t>
            </a:r>
          </a:p>
          <a:p>
            <a:endParaRPr lang="es-ES" dirty="0"/>
          </a:p>
          <a:p>
            <a:r>
              <a:rPr lang="es-ES" dirty="0"/>
              <a:t>8. Cisma o división del reino</a:t>
            </a:r>
          </a:p>
          <a:p>
            <a:endParaRPr lang="es-ES" dirty="0"/>
          </a:p>
          <a:p>
            <a:r>
              <a:rPr lang="es-PE" dirty="0"/>
              <a:t>    Surge la separación de las 12 tribus hebreas y la decadencia económica y religiosa por la muerte del rey </a:t>
            </a:r>
          </a:p>
          <a:p>
            <a:r>
              <a:rPr lang="es-PE" dirty="0"/>
              <a:t>    Salomón.</a:t>
            </a:r>
          </a:p>
          <a:p>
            <a:endParaRPr lang="es-PE" dirty="0"/>
          </a:p>
          <a:p>
            <a:r>
              <a:rPr lang="es-PE" dirty="0"/>
              <a:t>9. El monoteísmo</a:t>
            </a:r>
          </a:p>
          <a:p>
            <a:endParaRPr lang="es-PE" dirty="0"/>
          </a:p>
          <a:p>
            <a:r>
              <a:rPr lang="es-PE" dirty="0"/>
              <a:t>    Principal aporte cultural de los hebreos centrada en el culto a Yahvé.</a:t>
            </a:r>
          </a:p>
          <a:p>
            <a:r>
              <a:rPr lang="es-PE" dirty="0"/>
              <a:t>    Se encuentra el Tanaj (Biblia judía o Antiguo Testamento de la Biblia cristiana).</a:t>
            </a:r>
          </a:p>
          <a:p>
            <a:r>
              <a:rPr lang="es-PE" dirty="0"/>
              <a:t>     24 libros divididos en 3 categorías: La Ley (Torah), Los profetas (Neviim), Los hagiográficos (Ketuvín)</a:t>
            </a:r>
          </a:p>
          <a:p>
            <a:endParaRPr lang="es-PE" dirty="0"/>
          </a:p>
          <a:p>
            <a:r>
              <a:rPr lang="es-PE" dirty="0"/>
              <a:t>10. La Biblia</a:t>
            </a:r>
          </a:p>
          <a:p>
            <a:r>
              <a:rPr lang="es-PE" dirty="0"/>
              <a:t>      Sagradas escrituras escritas en hebreo, griego y arameo. Conjunto de 72 libros o escritos santos.</a:t>
            </a:r>
          </a:p>
          <a:p>
            <a:r>
              <a:rPr lang="es-PE" dirty="0"/>
              <a:t>      Se divide en: Antiguo Testamento (escrita por los profetas y dividida en Pentateuco) y Nuevo </a:t>
            </a:r>
          </a:p>
          <a:p>
            <a:r>
              <a:rPr lang="es-PE" dirty="0"/>
              <a:t>                              Testamento (escrito por los apóstoles)</a:t>
            </a:r>
          </a:p>
          <a:p>
            <a:r>
              <a:rPr lang="es-PE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21180401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890</Words>
  <Application>Microsoft Office PowerPoint</Application>
  <PresentationFormat>Panorámica</PresentationFormat>
  <Paragraphs>95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Seaford</vt:lpstr>
      <vt:lpstr>LevelVTI</vt:lpstr>
      <vt:lpstr>Los hebreos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hebreos </dc:title>
  <dc:creator>Wiston Elias Perez Perez</dc:creator>
  <cp:lastModifiedBy>Wiston Elias Perez Perez</cp:lastModifiedBy>
  <cp:revision>4</cp:revision>
  <dcterms:created xsi:type="dcterms:W3CDTF">2023-08-16T00:21:14Z</dcterms:created>
  <dcterms:modified xsi:type="dcterms:W3CDTF">2023-08-16T02:29:03Z</dcterms:modified>
</cp:coreProperties>
</file>