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8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70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8951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095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451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0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35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158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7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643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7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8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30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37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B1EF-11C2-4049-826A-44792E6AA8A7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056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9B1EF-11C2-4049-826A-44792E6AA8A7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C486C57-5682-48C4-A1B2-EFA87ECD8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42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3200" dirty="0"/>
              <a:t>¿Qué es el sistema locomotor? Es un sistema que nos permite </a:t>
            </a:r>
            <a:r>
              <a:rPr lang="es-MX" sz="3200" dirty="0" smtClean="0"/>
              <a:t>movernos</a:t>
            </a:r>
          </a:p>
          <a:p>
            <a:pPr marL="0" indent="0">
              <a:buNone/>
            </a:pPr>
            <a:r>
              <a:rPr lang="es-MX" sz="3200" dirty="0"/>
              <a:t>¿Cómo está formado el sistema locomotor? Por los músculos</a:t>
            </a:r>
          </a:p>
          <a:p>
            <a:pPr marL="0" indent="0">
              <a:buNone/>
            </a:pPr>
            <a:endParaRPr lang="es-MX" sz="3200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210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200" dirty="0"/>
              <a:t>¿Qué características tienen los huesos y cuántos son? sus </a:t>
            </a:r>
            <a:r>
              <a:rPr lang="es-MX" sz="3200" dirty="0" err="1"/>
              <a:t>caracteristicas</a:t>
            </a:r>
            <a:r>
              <a:rPr lang="es-MX" sz="3200" dirty="0"/>
              <a:t> son que son muy fuertes y resistentes y tenemos 136 huesos</a:t>
            </a:r>
          </a:p>
          <a:p>
            <a:r>
              <a:rPr lang="es-MX" sz="3200" dirty="0"/>
              <a:t>¿Qué función cumplen los tendones? La función que cumplen es que juntan los huesos y los </a:t>
            </a:r>
            <a:r>
              <a:rPr lang="es-MX" sz="3200" dirty="0" err="1"/>
              <a:t>musculos</a:t>
            </a:r>
            <a:r>
              <a:rPr lang="es-MX" sz="3200" dirty="0"/>
              <a:t> para mandar señales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4315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Realiza una lista de 12 huesos que forman nuestro esqueleto y dónde se ubican.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Radio=brazo, cubito=brazo, cráneo=cabeza, </a:t>
            </a:r>
            <a:r>
              <a:rPr lang="es-MX" sz="2800" dirty="0" smtClean="0"/>
              <a:t>maxilar=cabeza, columna vertebral </a:t>
            </a:r>
            <a:r>
              <a:rPr lang="es-MX" sz="2800" dirty="0"/>
              <a:t>=espalda, vertebras=espalda, </a:t>
            </a:r>
            <a:r>
              <a:rPr lang="es-MX" sz="2800" dirty="0" err="1"/>
              <a:t>clavicula</a:t>
            </a:r>
            <a:r>
              <a:rPr lang="es-MX" sz="2800" dirty="0"/>
              <a:t>=</a:t>
            </a:r>
            <a:r>
              <a:rPr lang="es-MX" sz="2800" dirty="0" err="1"/>
              <a:t>sintura</a:t>
            </a:r>
            <a:r>
              <a:rPr lang="es-MX" sz="2800" dirty="0"/>
              <a:t>, costillas=pecho, distes=boca, falangeta=</a:t>
            </a:r>
            <a:r>
              <a:rPr lang="es-MX" sz="2800" dirty="0" err="1"/>
              <a:t>ded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29005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/>
              <a:t>¿Qué función cumplen los músculos? Proteger los </a:t>
            </a:r>
            <a:r>
              <a:rPr lang="es-MX" sz="3200" dirty="0" smtClean="0"/>
              <a:t>órganos de </a:t>
            </a:r>
            <a:r>
              <a:rPr lang="es-MX" sz="3200" smtClean="0"/>
              <a:t>nuestro cuerpo. </a:t>
            </a:r>
            <a:endParaRPr lang="es-MX" sz="3200" dirty="0" smtClean="0"/>
          </a:p>
          <a:p>
            <a:endParaRPr lang="es-MX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45088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136</TotalTime>
  <Words>121</Words>
  <Application>Microsoft Office PowerPoint</Application>
  <PresentationFormat>Panorámica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sistema locomotor</dc:title>
  <dc:creator>User</dc:creator>
  <cp:lastModifiedBy>USUARIO</cp:lastModifiedBy>
  <cp:revision>9</cp:revision>
  <dcterms:created xsi:type="dcterms:W3CDTF">2021-06-07T14:01:41Z</dcterms:created>
  <dcterms:modified xsi:type="dcterms:W3CDTF">2021-06-15T15:55:50Z</dcterms:modified>
</cp:coreProperties>
</file>