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BBA3-E98C-451E-9309-3A5C2C10F7C2}" type="datetimeFigureOut">
              <a:rPr lang="es-PE" smtClean="0"/>
              <a:t>16/11/2023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9B3D2-CB38-4B90-BEB2-33CA57C3BF51}" type="slidenum">
              <a:rPr lang="es-PE" smtClean="0"/>
              <a:t>‹Nº›</a:t>
            </a:fld>
            <a:endParaRPr lang="es-PE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78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BBA3-E98C-451E-9309-3A5C2C10F7C2}" type="datetimeFigureOut">
              <a:rPr lang="es-PE" smtClean="0"/>
              <a:t>16/11/2023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9B3D2-CB38-4B90-BEB2-33CA57C3BF51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06598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BBA3-E98C-451E-9309-3A5C2C10F7C2}" type="datetimeFigureOut">
              <a:rPr lang="es-PE" smtClean="0"/>
              <a:t>16/11/2023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9B3D2-CB38-4B90-BEB2-33CA57C3BF51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593443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BBA3-E98C-451E-9309-3A5C2C10F7C2}" type="datetimeFigureOut">
              <a:rPr lang="es-PE" smtClean="0"/>
              <a:t>16/11/2023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9B3D2-CB38-4B90-BEB2-33CA57C3BF51}" type="slidenum">
              <a:rPr lang="es-PE" smtClean="0"/>
              <a:t>‹Nº›</a:t>
            </a:fld>
            <a:endParaRPr lang="es-PE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2817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BBA3-E98C-451E-9309-3A5C2C10F7C2}" type="datetimeFigureOut">
              <a:rPr lang="es-PE" smtClean="0"/>
              <a:t>16/11/2023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9B3D2-CB38-4B90-BEB2-33CA57C3BF51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59823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BBA3-E98C-451E-9309-3A5C2C10F7C2}" type="datetimeFigureOut">
              <a:rPr lang="es-PE" smtClean="0"/>
              <a:t>16/11/2023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9B3D2-CB38-4B90-BEB2-33CA57C3BF51}" type="slidenum">
              <a:rPr lang="es-PE" smtClean="0"/>
              <a:t>‹Nº›</a:t>
            </a:fld>
            <a:endParaRPr lang="es-PE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7537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BBA3-E98C-451E-9309-3A5C2C10F7C2}" type="datetimeFigureOut">
              <a:rPr lang="es-PE" smtClean="0"/>
              <a:t>16/11/2023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9B3D2-CB38-4B90-BEB2-33CA57C3BF51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588328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BBA3-E98C-451E-9309-3A5C2C10F7C2}" type="datetimeFigureOut">
              <a:rPr lang="es-PE" smtClean="0"/>
              <a:t>16/11/2023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9B3D2-CB38-4B90-BEB2-33CA57C3BF51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348673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BBA3-E98C-451E-9309-3A5C2C10F7C2}" type="datetimeFigureOut">
              <a:rPr lang="es-PE" smtClean="0"/>
              <a:t>16/11/2023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9B3D2-CB38-4B90-BEB2-33CA57C3BF51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624047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BBA3-E98C-451E-9309-3A5C2C10F7C2}" type="datetimeFigureOut">
              <a:rPr lang="es-PE" smtClean="0"/>
              <a:t>16/11/2023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9B3D2-CB38-4B90-BEB2-33CA57C3BF51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41809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BBA3-E98C-451E-9309-3A5C2C10F7C2}" type="datetimeFigureOut">
              <a:rPr lang="es-PE" smtClean="0"/>
              <a:t>16/11/2023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9B3D2-CB38-4B90-BEB2-33CA57C3BF51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075891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BBA3-E98C-451E-9309-3A5C2C10F7C2}" type="datetimeFigureOut">
              <a:rPr lang="es-PE" smtClean="0"/>
              <a:t>16/11/2023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9B3D2-CB38-4B90-BEB2-33CA57C3BF51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531415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BBA3-E98C-451E-9309-3A5C2C10F7C2}" type="datetimeFigureOut">
              <a:rPr lang="es-PE" smtClean="0"/>
              <a:t>16/11/2023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9B3D2-CB38-4B90-BEB2-33CA57C3BF51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67882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BBA3-E98C-451E-9309-3A5C2C10F7C2}" type="datetimeFigureOut">
              <a:rPr lang="es-PE" smtClean="0"/>
              <a:t>16/11/2023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9B3D2-CB38-4B90-BEB2-33CA57C3BF51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90483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BBA3-E98C-451E-9309-3A5C2C10F7C2}" type="datetimeFigureOut">
              <a:rPr lang="es-PE" smtClean="0"/>
              <a:t>16/11/2023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9B3D2-CB38-4B90-BEB2-33CA57C3BF51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10931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BBA3-E98C-451E-9309-3A5C2C10F7C2}" type="datetimeFigureOut">
              <a:rPr lang="es-PE" smtClean="0"/>
              <a:t>16/11/2023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9B3D2-CB38-4B90-BEB2-33CA57C3BF51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39486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BBA3-E98C-451E-9309-3A5C2C10F7C2}" type="datetimeFigureOut">
              <a:rPr lang="es-PE" smtClean="0"/>
              <a:t>16/11/2023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9B3D2-CB38-4B90-BEB2-33CA57C3BF51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18621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C67BBA3-E98C-451E-9309-3A5C2C10F7C2}" type="datetimeFigureOut">
              <a:rPr lang="es-PE" smtClean="0"/>
              <a:t>16/11/2023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099B3D2-CB38-4B90-BEB2-33CA57C3BF51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615493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DC2E69-A739-69D1-7ECD-90A286E65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33350" y="0"/>
            <a:ext cx="12973049" cy="1371600"/>
          </a:xfrm>
        </p:spPr>
        <p:txBody>
          <a:bodyPr>
            <a:normAutofit fontScale="90000"/>
          </a:bodyPr>
          <a:lstStyle/>
          <a:p>
            <a:r>
              <a:rPr lang="en-US" sz="9600" b="1" dirty="0"/>
              <a:t> </a:t>
            </a:r>
            <a:r>
              <a:rPr lang="en-US" sz="6300" b="1" dirty="0"/>
              <a:t>INTERNATIONAL Student</a:t>
            </a:r>
            <a:r>
              <a:rPr lang="es-PE" altLang="es-PE" sz="6300" b="1" dirty="0"/>
              <a:t>’s</a:t>
            </a:r>
            <a:r>
              <a:rPr lang="es-PE" sz="6300" b="1" dirty="0"/>
              <a:t> Day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E6F5B33-DA4A-7621-2CB6-593A51A2C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613" y="1371600"/>
            <a:ext cx="11970774" cy="4586288"/>
          </a:xfrm>
        </p:spPr>
        <p:txBody>
          <a:bodyPr>
            <a:normAutofit/>
          </a:bodyPr>
          <a:lstStyle/>
          <a:p>
            <a:r>
              <a:rPr lang="es-PE" sz="2600" b="1" dirty="0">
                <a:solidFill>
                  <a:schemeClr val="bg1"/>
                </a:solidFill>
              </a:rPr>
              <a:t>Good </a:t>
            </a:r>
            <a:r>
              <a:rPr lang="es-PE" sz="2600" b="1" dirty="0" err="1">
                <a:solidFill>
                  <a:schemeClr val="bg1"/>
                </a:solidFill>
              </a:rPr>
              <a:t>afternoon</a:t>
            </a:r>
            <a:r>
              <a:rPr lang="es-PE" sz="2600" b="1" dirty="0">
                <a:solidFill>
                  <a:schemeClr val="bg1"/>
                </a:solidFill>
              </a:rPr>
              <a:t> </a:t>
            </a:r>
            <a:r>
              <a:rPr lang="es-PE" sz="2600" b="1" dirty="0" err="1">
                <a:solidFill>
                  <a:schemeClr val="bg1"/>
                </a:solidFill>
              </a:rPr>
              <a:t>teacher</a:t>
            </a:r>
            <a:r>
              <a:rPr lang="es-PE" sz="2600" b="1" dirty="0">
                <a:solidFill>
                  <a:schemeClr val="bg1"/>
                </a:solidFill>
              </a:rPr>
              <a:t> and </a:t>
            </a:r>
            <a:r>
              <a:rPr lang="es-PE" sz="2600" b="1" dirty="0" err="1">
                <a:solidFill>
                  <a:schemeClr val="bg1"/>
                </a:solidFill>
              </a:rPr>
              <a:t>classmates</a:t>
            </a:r>
            <a:r>
              <a:rPr lang="es-PE" sz="2600" b="1" dirty="0">
                <a:solidFill>
                  <a:schemeClr val="bg1"/>
                </a:solidFill>
              </a:rPr>
              <a:t>. </a:t>
            </a:r>
            <a:r>
              <a:rPr lang="es-PE" sz="2600" b="1" dirty="0" err="1">
                <a:solidFill>
                  <a:schemeClr val="bg1"/>
                </a:solidFill>
              </a:rPr>
              <a:t>Today</a:t>
            </a:r>
            <a:r>
              <a:rPr lang="es-PE" sz="2600" b="1" dirty="0">
                <a:solidFill>
                  <a:schemeClr val="bg1"/>
                </a:solidFill>
              </a:rPr>
              <a:t> I am </a:t>
            </a:r>
            <a:r>
              <a:rPr lang="es-PE" sz="2600" b="1" dirty="0" err="1">
                <a:solidFill>
                  <a:schemeClr val="bg1"/>
                </a:solidFill>
              </a:rPr>
              <a:t>going</a:t>
            </a:r>
            <a:r>
              <a:rPr lang="es-PE" sz="2600" b="1" dirty="0">
                <a:solidFill>
                  <a:schemeClr val="bg1"/>
                </a:solidFill>
              </a:rPr>
              <a:t> to </a:t>
            </a:r>
            <a:r>
              <a:rPr lang="es-PE" sz="2600" b="1" dirty="0" err="1">
                <a:solidFill>
                  <a:schemeClr val="bg1"/>
                </a:solidFill>
              </a:rPr>
              <a:t>talk</a:t>
            </a:r>
            <a:r>
              <a:rPr lang="es-PE" sz="2600" b="1" dirty="0">
                <a:solidFill>
                  <a:schemeClr val="bg1"/>
                </a:solidFill>
              </a:rPr>
              <a:t> </a:t>
            </a:r>
            <a:r>
              <a:rPr lang="es-PE" sz="2600" b="1" dirty="0" err="1">
                <a:solidFill>
                  <a:schemeClr val="bg1"/>
                </a:solidFill>
              </a:rPr>
              <a:t>about</a:t>
            </a:r>
            <a:r>
              <a:rPr lang="es-PE" sz="2600" b="1" dirty="0">
                <a:solidFill>
                  <a:schemeClr val="bg1"/>
                </a:solidFill>
              </a:rPr>
              <a:t> the International </a:t>
            </a:r>
            <a:r>
              <a:rPr lang="es-PE" sz="2600" b="1" dirty="0" err="1">
                <a:solidFill>
                  <a:schemeClr val="bg1"/>
                </a:solidFill>
              </a:rPr>
              <a:t>Student</a:t>
            </a:r>
            <a:r>
              <a:rPr lang="es-PE" altLang="es-PE" sz="2600" b="1" dirty="0" err="1">
                <a:solidFill>
                  <a:schemeClr val="bg1"/>
                </a:solidFill>
              </a:rPr>
              <a:t>’s</a:t>
            </a:r>
            <a:r>
              <a:rPr lang="es-PE" altLang="es-PE" sz="2600" b="1" dirty="0">
                <a:solidFill>
                  <a:schemeClr val="bg1"/>
                </a:solidFill>
              </a:rPr>
              <a:t> </a:t>
            </a:r>
            <a:r>
              <a:rPr lang="es-PE" altLang="es-PE" sz="2600" b="1" dirty="0" err="1">
                <a:solidFill>
                  <a:schemeClr val="bg1"/>
                </a:solidFill>
              </a:rPr>
              <a:t>day</a:t>
            </a:r>
            <a:r>
              <a:rPr lang="es-PE" altLang="es-PE" sz="2600" b="1" dirty="0">
                <a:solidFill>
                  <a:schemeClr val="bg1"/>
                </a:solidFill>
              </a:rPr>
              <a:t>.</a:t>
            </a:r>
          </a:p>
          <a:p>
            <a:r>
              <a:rPr lang="es-PE" sz="2600" b="1" dirty="0" err="1">
                <a:solidFill>
                  <a:schemeClr val="bg1"/>
                </a:solidFill>
              </a:rPr>
              <a:t>First</a:t>
            </a:r>
            <a:r>
              <a:rPr lang="es-PE" sz="2600" b="1" dirty="0">
                <a:solidFill>
                  <a:schemeClr val="bg1"/>
                </a:solidFill>
              </a:rPr>
              <a:t> i </a:t>
            </a:r>
            <a:r>
              <a:rPr lang="es-PE" sz="2600" b="1" dirty="0" err="1">
                <a:solidFill>
                  <a:schemeClr val="bg1"/>
                </a:solidFill>
              </a:rPr>
              <a:t>would</a:t>
            </a:r>
            <a:r>
              <a:rPr lang="es-PE" sz="2600" b="1" dirty="0">
                <a:solidFill>
                  <a:schemeClr val="bg1"/>
                </a:solidFill>
              </a:rPr>
              <a:t> </a:t>
            </a:r>
            <a:r>
              <a:rPr lang="es-PE" sz="2600" b="1" dirty="0" err="1">
                <a:solidFill>
                  <a:schemeClr val="bg1"/>
                </a:solidFill>
              </a:rPr>
              <a:t>like</a:t>
            </a:r>
            <a:r>
              <a:rPr lang="es-PE" sz="2600" b="1" dirty="0">
                <a:solidFill>
                  <a:schemeClr val="bg1"/>
                </a:solidFill>
              </a:rPr>
              <a:t> to </a:t>
            </a:r>
            <a:r>
              <a:rPr lang="es-PE" sz="2600" b="1" dirty="0" err="1">
                <a:solidFill>
                  <a:schemeClr val="bg1"/>
                </a:solidFill>
              </a:rPr>
              <a:t>explain</a:t>
            </a:r>
            <a:r>
              <a:rPr lang="es-PE" sz="2600" b="1" dirty="0">
                <a:solidFill>
                  <a:schemeClr val="bg1"/>
                </a:solidFill>
              </a:rPr>
              <a:t> </a:t>
            </a:r>
            <a:r>
              <a:rPr lang="es-PE" sz="2600" b="1" dirty="0" err="1">
                <a:solidFill>
                  <a:schemeClr val="bg1"/>
                </a:solidFill>
              </a:rPr>
              <a:t>that</a:t>
            </a:r>
            <a:r>
              <a:rPr lang="es-PE" sz="2600" b="1" dirty="0">
                <a:solidFill>
                  <a:schemeClr val="bg1"/>
                </a:solidFill>
              </a:rPr>
              <a:t> the </a:t>
            </a:r>
            <a:r>
              <a:rPr lang="es-PE" altLang="es-PE" sz="2600" b="1" dirty="0">
                <a:solidFill>
                  <a:schemeClr val="bg1"/>
                </a:solidFill>
              </a:rPr>
              <a:t>International </a:t>
            </a:r>
            <a:r>
              <a:rPr lang="es-PE" altLang="es-PE" sz="2600" b="1" dirty="0" err="1">
                <a:solidFill>
                  <a:schemeClr val="bg1"/>
                </a:solidFill>
              </a:rPr>
              <a:t>Students</a:t>
            </a:r>
            <a:r>
              <a:rPr lang="es-PE" altLang="es-PE" sz="2600" b="1" dirty="0">
                <a:solidFill>
                  <a:schemeClr val="bg1"/>
                </a:solidFill>
              </a:rPr>
              <a:t>' Day </a:t>
            </a:r>
            <a:r>
              <a:rPr lang="es-PE" altLang="es-PE" sz="2600" b="1" dirty="0" err="1">
                <a:solidFill>
                  <a:schemeClr val="bg1"/>
                </a:solidFill>
              </a:rPr>
              <a:t>is</a:t>
            </a:r>
            <a:r>
              <a:rPr lang="es-PE" altLang="es-PE" sz="2600" b="1" dirty="0">
                <a:solidFill>
                  <a:schemeClr val="bg1"/>
                </a:solidFill>
              </a:rPr>
              <a:t> </a:t>
            </a:r>
            <a:r>
              <a:rPr lang="es-PE" altLang="es-PE" sz="2600" b="1" dirty="0" err="1">
                <a:solidFill>
                  <a:schemeClr val="bg1"/>
                </a:solidFill>
              </a:rPr>
              <a:t>an</a:t>
            </a:r>
            <a:r>
              <a:rPr lang="es-PE" altLang="es-PE" sz="2600" b="1" dirty="0">
                <a:solidFill>
                  <a:schemeClr val="bg1"/>
                </a:solidFill>
              </a:rPr>
              <a:t> </a:t>
            </a:r>
            <a:r>
              <a:rPr lang="es-PE" altLang="es-PE" sz="2600" b="1" dirty="0" err="1">
                <a:solidFill>
                  <a:schemeClr val="bg1"/>
                </a:solidFill>
              </a:rPr>
              <a:t>international</a:t>
            </a:r>
            <a:r>
              <a:rPr lang="es-PE" altLang="es-PE" sz="2600" b="1" dirty="0">
                <a:solidFill>
                  <a:schemeClr val="bg1"/>
                </a:solidFill>
              </a:rPr>
              <a:t> </a:t>
            </a:r>
            <a:r>
              <a:rPr lang="es-PE" altLang="es-PE" sz="2600" b="1" dirty="0" err="1">
                <a:solidFill>
                  <a:schemeClr val="bg1"/>
                </a:solidFill>
              </a:rPr>
              <a:t>student</a:t>
            </a:r>
            <a:r>
              <a:rPr lang="es-PE" altLang="es-PE" sz="2600" b="1" dirty="0">
                <a:solidFill>
                  <a:schemeClr val="bg1"/>
                </a:solidFill>
              </a:rPr>
              <a:t> </a:t>
            </a:r>
            <a:r>
              <a:rPr lang="es-PE" altLang="es-PE" sz="2600" b="1" dirty="0" err="1">
                <a:solidFill>
                  <a:schemeClr val="bg1"/>
                </a:solidFill>
              </a:rPr>
              <a:t>commemoration</a:t>
            </a:r>
            <a:r>
              <a:rPr lang="es-PE" altLang="es-PE" sz="2600" b="1" dirty="0">
                <a:solidFill>
                  <a:schemeClr val="bg1"/>
                </a:solidFill>
              </a:rPr>
              <a:t>, </a:t>
            </a:r>
            <a:r>
              <a:rPr lang="es-PE" altLang="es-PE" sz="2600" b="1" dirty="0" err="1">
                <a:solidFill>
                  <a:schemeClr val="bg1"/>
                </a:solidFill>
              </a:rPr>
              <a:t>celebrated</a:t>
            </a:r>
            <a:r>
              <a:rPr lang="es-PE" altLang="es-PE" sz="2600" b="1" dirty="0">
                <a:solidFill>
                  <a:schemeClr val="bg1"/>
                </a:solidFill>
              </a:rPr>
              <a:t> </a:t>
            </a:r>
            <a:r>
              <a:rPr lang="es-PE" altLang="es-PE" sz="2600" b="1" dirty="0" err="1">
                <a:solidFill>
                  <a:schemeClr val="bg1"/>
                </a:solidFill>
              </a:rPr>
              <a:t>annually</a:t>
            </a:r>
            <a:r>
              <a:rPr lang="es-PE" altLang="es-PE" sz="2600" b="1" dirty="0">
                <a:solidFill>
                  <a:schemeClr val="bg1"/>
                </a:solidFill>
              </a:rPr>
              <a:t> </a:t>
            </a:r>
            <a:r>
              <a:rPr lang="es-PE" altLang="es-PE" sz="2600" b="1" dirty="0" err="1">
                <a:solidFill>
                  <a:schemeClr val="bg1"/>
                </a:solidFill>
              </a:rPr>
              <a:t>on</a:t>
            </a:r>
            <a:r>
              <a:rPr lang="es-PE" altLang="es-PE" sz="2600" b="1" dirty="0">
                <a:solidFill>
                  <a:schemeClr val="bg1"/>
                </a:solidFill>
              </a:rPr>
              <a:t> </a:t>
            </a:r>
            <a:r>
              <a:rPr lang="es-PE" altLang="es-PE" sz="2600" b="1" dirty="0" err="1">
                <a:solidFill>
                  <a:schemeClr val="bg1"/>
                </a:solidFill>
              </a:rPr>
              <a:t>November</a:t>
            </a:r>
            <a:r>
              <a:rPr lang="es-PE" altLang="es-PE" sz="2600" b="1" dirty="0">
                <a:solidFill>
                  <a:schemeClr val="bg1"/>
                </a:solidFill>
              </a:rPr>
              <a:t> 17. </a:t>
            </a:r>
            <a:r>
              <a:rPr lang="es-PE" altLang="es-PE" sz="2600" b="1" dirty="0" err="1">
                <a:solidFill>
                  <a:schemeClr val="bg1"/>
                </a:solidFill>
              </a:rPr>
              <a:t>It</a:t>
            </a:r>
            <a:r>
              <a:rPr lang="es-PE" altLang="es-PE" sz="2600" b="1" dirty="0">
                <a:solidFill>
                  <a:schemeClr val="bg1"/>
                </a:solidFill>
              </a:rPr>
              <a:t> </a:t>
            </a:r>
            <a:r>
              <a:rPr lang="es-PE" altLang="es-PE" sz="2600" b="1" dirty="0" err="1">
                <a:solidFill>
                  <a:schemeClr val="bg1"/>
                </a:solidFill>
              </a:rPr>
              <a:t>commemorates</a:t>
            </a:r>
            <a:r>
              <a:rPr lang="es-PE" altLang="es-PE" sz="2600" b="1" dirty="0">
                <a:solidFill>
                  <a:schemeClr val="bg1"/>
                </a:solidFill>
              </a:rPr>
              <a:t> the </a:t>
            </a:r>
            <a:r>
              <a:rPr lang="es-PE" altLang="es-PE" sz="2600" b="1" dirty="0" err="1">
                <a:solidFill>
                  <a:schemeClr val="bg1"/>
                </a:solidFill>
              </a:rPr>
              <a:t>Czech</a:t>
            </a:r>
            <a:r>
              <a:rPr lang="es-PE" altLang="es-PE" sz="2600" b="1" dirty="0">
                <a:solidFill>
                  <a:schemeClr val="bg1"/>
                </a:solidFill>
              </a:rPr>
              <a:t> </a:t>
            </a:r>
            <a:r>
              <a:rPr lang="es-PE" altLang="es-PE" sz="2600" b="1" dirty="0" err="1">
                <a:solidFill>
                  <a:schemeClr val="bg1"/>
                </a:solidFill>
              </a:rPr>
              <a:t>universities</a:t>
            </a:r>
            <a:r>
              <a:rPr lang="es-PE" altLang="es-PE" sz="2600" b="1" dirty="0">
                <a:solidFill>
                  <a:schemeClr val="bg1"/>
                </a:solidFill>
              </a:rPr>
              <a:t> </a:t>
            </a:r>
            <a:r>
              <a:rPr lang="es-PE" altLang="es-PE" sz="2600" b="1" dirty="0" err="1">
                <a:solidFill>
                  <a:schemeClr val="bg1"/>
                </a:solidFill>
              </a:rPr>
              <a:t>that</a:t>
            </a:r>
            <a:r>
              <a:rPr lang="es-PE" altLang="es-PE" sz="2600" b="1" dirty="0">
                <a:solidFill>
                  <a:schemeClr val="bg1"/>
                </a:solidFill>
              </a:rPr>
              <a:t> </a:t>
            </a:r>
            <a:r>
              <a:rPr lang="es-PE" altLang="es-PE" sz="2600" b="1" dirty="0" err="1">
                <a:solidFill>
                  <a:schemeClr val="bg1"/>
                </a:solidFill>
              </a:rPr>
              <a:t>were</a:t>
            </a:r>
            <a:r>
              <a:rPr lang="es-PE" altLang="es-PE" sz="2600" b="1" dirty="0">
                <a:solidFill>
                  <a:schemeClr val="bg1"/>
                </a:solidFill>
              </a:rPr>
              <a:t> </a:t>
            </a:r>
            <a:r>
              <a:rPr lang="es-PE" altLang="es-PE" sz="2600" b="1" dirty="0" err="1">
                <a:solidFill>
                  <a:schemeClr val="bg1"/>
                </a:solidFill>
              </a:rPr>
              <a:t>raided</a:t>
            </a:r>
            <a:r>
              <a:rPr lang="es-PE" altLang="es-PE" sz="2600" b="1" dirty="0">
                <a:solidFill>
                  <a:schemeClr val="bg1"/>
                </a:solidFill>
              </a:rPr>
              <a:t> </a:t>
            </a:r>
            <a:r>
              <a:rPr lang="es-PE" altLang="es-PE" sz="2600" b="1" dirty="0" err="1">
                <a:solidFill>
                  <a:schemeClr val="bg1"/>
                </a:solidFill>
              </a:rPr>
              <a:t>by</a:t>
            </a:r>
            <a:r>
              <a:rPr lang="es-PE" altLang="es-PE" sz="2600" b="1" dirty="0">
                <a:solidFill>
                  <a:schemeClr val="bg1"/>
                </a:solidFill>
              </a:rPr>
              <a:t> the Nazis in 1939, and the </a:t>
            </a:r>
            <a:r>
              <a:rPr lang="es-PE" altLang="es-PE" sz="2600" b="1" dirty="0" err="1">
                <a:solidFill>
                  <a:schemeClr val="bg1"/>
                </a:solidFill>
              </a:rPr>
              <a:t>students</a:t>
            </a:r>
            <a:r>
              <a:rPr lang="es-PE" altLang="es-PE" sz="2600" b="1" dirty="0">
                <a:solidFill>
                  <a:schemeClr val="bg1"/>
                </a:solidFill>
              </a:rPr>
              <a:t> </a:t>
            </a:r>
            <a:r>
              <a:rPr lang="es-PE" altLang="es-PE" sz="2600" b="1" dirty="0" err="1">
                <a:solidFill>
                  <a:schemeClr val="bg1"/>
                </a:solidFill>
              </a:rPr>
              <a:t>who</a:t>
            </a:r>
            <a:r>
              <a:rPr lang="es-PE" altLang="es-PE" sz="2600" b="1" dirty="0">
                <a:solidFill>
                  <a:schemeClr val="bg1"/>
                </a:solidFill>
              </a:rPr>
              <a:t> </a:t>
            </a:r>
            <a:r>
              <a:rPr lang="es-PE" altLang="es-PE" sz="2600" b="1" dirty="0" err="1">
                <a:solidFill>
                  <a:schemeClr val="bg1"/>
                </a:solidFill>
              </a:rPr>
              <a:t>were</a:t>
            </a:r>
            <a:r>
              <a:rPr lang="es-PE" altLang="es-PE" sz="2600" b="1" dirty="0">
                <a:solidFill>
                  <a:schemeClr val="bg1"/>
                </a:solidFill>
              </a:rPr>
              <a:t> </a:t>
            </a:r>
            <a:r>
              <a:rPr lang="es-PE" altLang="es-PE" sz="2600" b="1" dirty="0" err="1">
                <a:solidFill>
                  <a:schemeClr val="bg1"/>
                </a:solidFill>
              </a:rPr>
              <a:t>subsequently</a:t>
            </a:r>
            <a:r>
              <a:rPr lang="es-PE" altLang="es-PE" sz="2600" b="1" dirty="0">
                <a:solidFill>
                  <a:schemeClr val="bg1"/>
                </a:solidFill>
              </a:rPr>
              <a:t> </a:t>
            </a:r>
            <a:r>
              <a:rPr lang="es-PE" altLang="es-PE" sz="2600" b="1" dirty="0" err="1">
                <a:solidFill>
                  <a:schemeClr val="bg1"/>
                </a:solidFill>
              </a:rPr>
              <a:t>murdered</a:t>
            </a:r>
            <a:r>
              <a:rPr lang="es-PE" altLang="es-PE" sz="2600" b="1" dirty="0">
                <a:solidFill>
                  <a:schemeClr val="bg1"/>
                </a:solidFill>
              </a:rPr>
              <a:t> and </a:t>
            </a:r>
            <a:r>
              <a:rPr lang="es-PE" altLang="es-PE" sz="2600" b="1" dirty="0" err="1">
                <a:solidFill>
                  <a:schemeClr val="bg1"/>
                </a:solidFill>
              </a:rPr>
              <a:t>sent</a:t>
            </a:r>
            <a:r>
              <a:rPr lang="es-PE" altLang="es-PE" sz="2600" b="1" dirty="0">
                <a:solidFill>
                  <a:schemeClr val="bg1"/>
                </a:solidFill>
              </a:rPr>
              <a:t> to </a:t>
            </a:r>
            <a:r>
              <a:rPr lang="es-PE" altLang="es-PE" sz="2600" b="1" dirty="0" err="1">
                <a:solidFill>
                  <a:schemeClr val="bg1"/>
                </a:solidFill>
              </a:rPr>
              <a:t>concentration</a:t>
            </a:r>
            <a:r>
              <a:rPr lang="es-PE" altLang="es-PE" sz="2600" b="1" dirty="0">
                <a:solidFill>
                  <a:schemeClr val="bg1"/>
                </a:solidFill>
              </a:rPr>
              <a:t> </a:t>
            </a:r>
            <a:r>
              <a:rPr lang="es-PE" altLang="es-PE" sz="2600" b="1" dirty="0" err="1">
                <a:solidFill>
                  <a:schemeClr val="bg1"/>
                </a:solidFill>
              </a:rPr>
              <a:t>camps</a:t>
            </a:r>
            <a:r>
              <a:rPr lang="es-PE" altLang="es-PE" sz="2600" b="1" dirty="0">
                <a:solidFill>
                  <a:schemeClr val="bg1"/>
                </a:solidFill>
              </a:rPr>
              <a:t>. </a:t>
            </a:r>
            <a:endParaRPr lang="es-PE" dirty="0">
              <a:solidFill>
                <a:schemeClr val="bg1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EA72066-4690-C24D-9B1A-4E57A6210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2323" y="1938644"/>
            <a:ext cx="65" cy="241744"/>
          </a:xfrm>
          <a:prstGeom prst="rect">
            <a:avLst/>
          </a:prstGeom>
          <a:solidFill>
            <a:srgbClr val="30313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altLang="es-P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5551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500">
        <p15:prstTrans prst="curtains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5EA3EC-5843-2D2E-C67F-F7E771B57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14388"/>
            <a:ext cx="11507788" cy="3000375"/>
          </a:xfrm>
        </p:spPr>
        <p:txBody>
          <a:bodyPr>
            <a:normAutofit fontScale="85000" lnSpcReduction="10000"/>
          </a:bodyPr>
          <a:lstStyle/>
          <a:p>
            <a:r>
              <a:rPr lang="es-PE" altLang="es-PE" sz="3200" b="1" dirty="0">
                <a:solidFill>
                  <a:schemeClr val="bg1"/>
                </a:solidFill>
              </a:rPr>
              <a:t>Next, I </a:t>
            </a:r>
            <a:r>
              <a:rPr lang="es-PE" altLang="es-PE" sz="3200" b="1" dirty="0" err="1">
                <a:solidFill>
                  <a:schemeClr val="bg1"/>
                </a:solidFill>
              </a:rPr>
              <a:t>want</a:t>
            </a:r>
            <a:r>
              <a:rPr lang="es-PE" altLang="es-PE" sz="3200" b="1" dirty="0">
                <a:solidFill>
                  <a:schemeClr val="bg1"/>
                </a:solidFill>
              </a:rPr>
              <a:t> to </a:t>
            </a:r>
            <a:r>
              <a:rPr lang="es-PE" altLang="es-PE" sz="3200" b="1" dirty="0" err="1">
                <a:solidFill>
                  <a:schemeClr val="bg1"/>
                </a:solidFill>
              </a:rPr>
              <a:t>mention</a:t>
            </a:r>
            <a:r>
              <a:rPr lang="es-PE" altLang="es-PE" sz="3200" b="1" dirty="0">
                <a:solidFill>
                  <a:schemeClr val="bg1"/>
                </a:solidFill>
              </a:rPr>
              <a:t> </a:t>
            </a:r>
            <a:r>
              <a:rPr lang="es-PE" altLang="es-PE" sz="3200" b="1" dirty="0" err="1">
                <a:solidFill>
                  <a:schemeClr val="bg1"/>
                </a:solidFill>
              </a:rPr>
              <a:t>that</a:t>
            </a:r>
            <a:r>
              <a:rPr lang="es-PE" altLang="es-PE" sz="3200" b="1" dirty="0">
                <a:solidFill>
                  <a:schemeClr val="bg1"/>
                </a:solidFill>
              </a:rPr>
              <a:t> </a:t>
            </a:r>
            <a:r>
              <a:rPr lang="es-PE" altLang="es-PE" sz="3200" b="1" dirty="0" err="1">
                <a:solidFill>
                  <a:schemeClr val="bg1"/>
                </a:solidFill>
              </a:rPr>
              <a:t>It</a:t>
            </a:r>
            <a:r>
              <a:rPr lang="es-PE" altLang="es-PE" sz="3200" b="1" dirty="0">
                <a:solidFill>
                  <a:schemeClr val="bg1"/>
                </a:solidFill>
              </a:rPr>
              <a:t> has </a:t>
            </a:r>
            <a:r>
              <a:rPr lang="es-PE" altLang="es-PE" sz="3200" b="1" dirty="0" err="1">
                <a:solidFill>
                  <a:schemeClr val="bg1"/>
                </a:solidFill>
              </a:rPr>
              <a:t>its</a:t>
            </a:r>
            <a:r>
              <a:rPr lang="es-PE" altLang="es-PE" sz="3200" b="1" dirty="0">
                <a:solidFill>
                  <a:schemeClr val="bg1"/>
                </a:solidFill>
              </a:rPr>
              <a:t> </a:t>
            </a:r>
            <a:r>
              <a:rPr lang="es-PE" altLang="es-PE" sz="3200" b="1" dirty="0" err="1">
                <a:solidFill>
                  <a:schemeClr val="bg1"/>
                </a:solidFill>
              </a:rPr>
              <a:t>origins</a:t>
            </a:r>
            <a:r>
              <a:rPr lang="es-PE" altLang="es-PE" sz="3200" b="1" dirty="0">
                <a:solidFill>
                  <a:schemeClr val="bg1"/>
                </a:solidFill>
              </a:rPr>
              <a:t> in 1939, </a:t>
            </a:r>
            <a:r>
              <a:rPr lang="es-PE" altLang="es-PE" sz="3200" b="1" dirty="0" err="1">
                <a:solidFill>
                  <a:schemeClr val="bg1"/>
                </a:solidFill>
              </a:rPr>
              <a:t>when</a:t>
            </a:r>
            <a:r>
              <a:rPr lang="es-PE" altLang="es-PE" sz="3200" b="1" dirty="0">
                <a:solidFill>
                  <a:schemeClr val="bg1"/>
                </a:solidFill>
              </a:rPr>
              <a:t> </a:t>
            </a:r>
            <a:r>
              <a:rPr lang="es-PE" altLang="es-PE" sz="3200" b="1" dirty="0" err="1">
                <a:solidFill>
                  <a:schemeClr val="bg1"/>
                </a:solidFill>
              </a:rPr>
              <a:t>on</a:t>
            </a:r>
            <a:r>
              <a:rPr lang="es-PE" altLang="es-PE" sz="3200" b="1" dirty="0">
                <a:solidFill>
                  <a:schemeClr val="bg1"/>
                </a:solidFill>
              </a:rPr>
              <a:t> </a:t>
            </a:r>
            <a:r>
              <a:rPr lang="es-PE" altLang="es-PE" sz="3200" b="1" dirty="0" err="1">
                <a:solidFill>
                  <a:schemeClr val="bg1"/>
                </a:solidFill>
              </a:rPr>
              <a:t>October</a:t>
            </a:r>
            <a:r>
              <a:rPr lang="es-PE" altLang="es-PE" sz="3200" b="1" dirty="0">
                <a:solidFill>
                  <a:schemeClr val="bg1"/>
                </a:solidFill>
              </a:rPr>
              <a:t> 28 </a:t>
            </a:r>
            <a:r>
              <a:rPr lang="es-PE" altLang="es-PE" sz="3200" b="1" dirty="0" err="1">
                <a:solidFill>
                  <a:schemeClr val="bg1"/>
                </a:solidFill>
              </a:rPr>
              <a:t>of</a:t>
            </a:r>
            <a:r>
              <a:rPr lang="es-PE" altLang="es-PE" sz="3200" b="1" dirty="0">
                <a:solidFill>
                  <a:schemeClr val="bg1"/>
                </a:solidFill>
              </a:rPr>
              <a:t> </a:t>
            </a:r>
            <a:r>
              <a:rPr lang="es-PE" altLang="es-PE" sz="3200" b="1" dirty="0" err="1">
                <a:solidFill>
                  <a:schemeClr val="bg1"/>
                </a:solidFill>
              </a:rPr>
              <a:t>that</a:t>
            </a:r>
            <a:r>
              <a:rPr lang="es-PE" altLang="es-PE" sz="3200" b="1" dirty="0">
                <a:solidFill>
                  <a:schemeClr val="bg1"/>
                </a:solidFill>
              </a:rPr>
              <a:t> </a:t>
            </a:r>
            <a:r>
              <a:rPr lang="es-PE" altLang="es-PE" sz="3200" b="1" dirty="0" err="1">
                <a:solidFill>
                  <a:schemeClr val="bg1"/>
                </a:solidFill>
              </a:rPr>
              <a:t>same</a:t>
            </a:r>
            <a:r>
              <a:rPr lang="es-PE" altLang="es-PE" sz="3200" b="1" dirty="0">
                <a:solidFill>
                  <a:schemeClr val="bg1"/>
                </a:solidFill>
              </a:rPr>
              <a:t> </a:t>
            </a:r>
            <a:r>
              <a:rPr lang="es-PE" altLang="es-PE" sz="3200" b="1" dirty="0" err="1">
                <a:solidFill>
                  <a:schemeClr val="bg1"/>
                </a:solidFill>
              </a:rPr>
              <a:t>year</a:t>
            </a:r>
            <a:r>
              <a:rPr lang="es-PE" altLang="es-PE" sz="3200" b="1" dirty="0">
                <a:solidFill>
                  <a:schemeClr val="bg1"/>
                </a:solidFill>
              </a:rPr>
              <a:t> Jan </a:t>
            </a:r>
            <a:r>
              <a:rPr lang="es-PE" altLang="es-PE" sz="3200" b="1" dirty="0" err="1">
                <a:solidFill>
                  <a:schemeClr val="bg1"/>
                </a:solidFill>
              </a:rPr>
              <a:t>Opletal</a:t>
            </a:r>
            <a:r>
              <a:rPr lang="es-PE" altLang="es-PE" sz="3200" b="1" dirty="0">
                <a:solidFill>
                  <a:schemeClr val="bg1"/>
                </a:solidFill>
              </a:rPr>
              <a:t>, a medical </a:t>
            </a:r>
            <a:r>
              <a:rPr lang="es-PE" altLang="es-PE" sz="3200" b="1" dirty="0" err="1">
                <a:solidFill>
                  <a:schemeClr val="bg1"/>
                </a:solidFill>
              </a:rPr>
              <a:t>student</a:t>
            </a:r>
            <a:r>
              <a:rPr lang="es-PE" altLang="es-PE" sz="3200" b="1" dirty="0">
                <a:solidFill>
                  <a:schemeClr val="bg1"/>
                </a:solidFill>
              </a:rPr>
              <a:t>, </a:t>
            </a:r>
            <a:r>
              <a:rPr lang="es-PE" altLang="es-PE" sz="3200" b="1" dirty="0" err="1">
                <a:solidFill>
                  <a:schemeClr val="bg1"/>
                </a:solidFill>
              </a:rPr>
              <a:t>was</a:t>
            </a:r>
            <a:r>
              <a:rPr lang="es-PE" altLang="es-PE" sz="3200" b="1" dirty="0">
                <a:solidFill>
                  <a:schemeClr val="bg1"/>
                </a:solidFill>
              </a:rPr>
              <a:t> </a:t>
            </a:r>
            <a:r>
              <a:rPr lang="es-PE" altLang="es-PE" sz="3200" b="1" dirty="0" err="1">
                <a:solidFill>
                  <a:schemeClr val="bg1"/>
                </a:solidFill>
              </a:rPr>
              <a:t>murdered</a:t>
            </a:r>
            <a:r>
              <a:rPr lang="es-PE" altLang="es-PE" sz="3200" b="1" dirty="0">
                <a:solidFill>
                  <a:schemeClr val="bg1"/>
                </a:solidFill>
              </a:rPr>
              <a:t> </a:t>
            </a:r>
            <a:r>
              <a:rPr lang="es-PE" altLang="es-PE" sz="3200" b="1" dirty="0" err="1">
                <a:solidFill>
                  <a:schemeClr val="bg1"/>
                </a:solidFill>
              </a:rPr>
              <a:t>due</a:t>
            </a:r>
            <a:r>
              <a:rPr lang="es-PE" altLang="es-PE" sz="3200" b="1" dirty="0">
                <a:solidFill>
                  <a:schemeClr val="bg1"/>
                </a:solidFill>
              </a:rPr>
              <a:t> to the Nazi </a:t>
            </a:r>
            <a:r>
              <a:rPr lang="es-PE" altLang="es-PE" sz="3200" b="1" dirty="0" err="1">
                <a:solidFill>
                  <a:schemeClr val="bg1"/>
                </a:solidFill>
              </a:rPr>
              <a:t>invasion</a:t>
            </a:r>
            <a:r>
              <a:rPr lang="es-PE" altLang="es-PE" sz="3200" b="1" dirty="0">
                <a:solidFill>
                  <a:schemeClr val="bg1"/>
                </a:solidFill>
              </a:rPr>
              <a:t> </a:t>
            </a:r>
            <a:r>
              <a:rPr lang="es-PE" altLang="es-PE" sz="3200" b="1" dirty="0" err="1">
                <a:solidFill>
                  <a:schemeClr val="bg1"/>
                </a:solidFill>
              </a:rPr>
              <a:t>that</a:t>
            </a:r>
            <a:r>
              <a:rPr lang="es-PE" altLang="es-PE" sz="3200" b="1" dirty="0">
                <a:solidFill>
                  <a:schemeClr val="bg1"/>
                </a:solidFill>
              </a:rPr>
              <a:t> </a:t>
            </a:r>
            <a:r>
              <a:rPr lang="es-PE" altLang="es-PE" sz="3200" b="1" dirty="0" err="1">
                <a:solidFill>
                  <a:schemeClr val="bg1"/>
                </a:solidFill>
              </a:rPr>
              <a:t>occurred</a:t>
            </a:r>
            <a:r>
              <a:rPr lang="es-PE" altLang="es-PE" sz="3200" b="1" dirty="0">
                <a:solidFill>
                  <a:schemeClr val="bg1"/>
                </a:solidFill>
              </a:rPr>
              <a:t> in </a:t>
            </a:r>
            <a:r>
              <a:rPr lang="es-PE" altLang="es-PE" sz="3200" b="1" dirty="0" err="1">
                <a:solidFill>
                  <a:schemeClr val="bg1"/>
                </a:solidFill>
              </a:rPr>
              <a:t>Czechoslovakia</a:t>
            </a:r>
            <a:r>
              <a:rPr lang="es-PE" altLang="es-PE" sz="3200" b="1" dirty="0">
                <a:solidFill>
                  <a:schemeClr val="bg1"/>
                </a:solidFill>
              </a:rPr>
              <a:t>. The Nazis </a:t>
            </a:r>
            <a:r>
              <a:rPr lang="es-PE" altLang="es-PE" sz="3200" b="1" dirty="0" err="1">
                <a:solidFill>
                  <a:schemeClr val="bg1"/>
                </a:solidFill>
              </a:rPr>
              <a:t>rounded</a:t>
            </a:r>
            <a:r>
              <a:rPr lang="es-PE" altLang="es-PE" sz="3200" b="1" dirty="0">
                <a:solidFill>
                  <a:schemeClr val="bg1"/>
                </a:solidFill>
              </a:rPr>
              <a:t> up the </a:t>
            </a:r>
            <a:r>
              <a:rPr lang="es-PE" altLang="es-PE" sz="3200" b="1" dirty="0" err="1">
                <a:solidFill>
                  <a:schemeClr val="bg1"/>
                </a:solidFill>
              </a:rPr>
              <a:t>students</a:t>
            </a:r>
            <a:r>
              <a:rPr lang="es-PE" altLang="es-PE" sz="3200" b="1" dirty="0">
                <a:solidFill>
                  <a:schemeClr val="bg1"/>
                </a:solidFill>
              </a:rPr>
              <a:t>, </a:t>
            </a:r>
            <a:r>
              <a:rPr lang="es-PE" altLang="es-PE" sz="3200" b="1" dirty="0" err="1">
                <a:solidFill>
                  <a:schemeClr val="bg1"/>
                </a:solidFill>
              </a:rPr>
              <a:t>murdered</a:t>
            </a:r>
            <a:r>
              <a:rPr lang="es-PE" altLang="es-PE" sz="3200" b="1" dirty="0">
                <a:solidFill>
                  <a:schemeClr val="bg1"/>
                </a:solidFill>
              </a:rPr>
              <a:t> </a:t>
            </a:r>
            <a:r>
              <a:rPr lang="es-PE" altLang="es-PE" sz="3200" b="1" dirty="0" err="1">
                <a:solidFill>
                  <a:schemeClr val="bg1"/>
                </a:solidFill>
              </a:rPr>
              <a:t>nine</a:t>
            </a:r>
            <a:r>
              <a:rPr lang="es-PE" altLang="es-PE" sz="3200" b="1" dirty="0">
                <a:solidFill>
                  <a:schemeClr val="bg1"/>
                </a:solidFill>
              </a:rPr>
              <a:t> </a:t>
            </a:r>
            <a:r>
              <a:rPr lang="es-PE" altLang="es-PE" sz="3200" b="1" dirty="0" err="1">
                <a:solidFill>
                  <a:schemeClr val="bg1"/>
                </a:solidFill>
              </a:rPr>
              <a:t>student</a:t>
            </a:r>
            <a:r>
              <a:rPr lang="es-PE" altLang="es-PE" sz="3200" b="1" dirty="0">
                <a:solidFill>
                  <a:schemeClr val="bg1"/>
                </a:solidFill>
              </a:rPr>
              <a:t> </a:t>
            </a:r>
            <a:r>
              <a:rPr lang="es-PE" altLang="es-PE" sz="3200" b="1" dirty="0" err="1">
                <a:solidFill>
                  <a:schemeClr val="bg1"/>
                </a:solidFill>
              </a:rPr>
              <a:t>leaders</a:t>
            </a:r>
            <a:r>
              <a:rPr lang="es-PE" altLang="es-PE" sz="3200" b="1" dirty="0">
                <a:solidFill>
                  <a:schemeClr val="bg1"/>
                </a:solidFill>
              </a:rPr>
              <a:t>, and </a:t>
            </a:r>
            <a:r>
              <a:rPr lang="es-PE" altLang="es-PE" sz="3200" b="1" dirty="0" err="1">
                <a:solidFill>
                  <a:schemeClr val="bg1"/>
                </a:solidFill>
              </a:rPr>
              <a:t>sent</a:t>
            </a:r>
            <a:r>
              <a:rPr lang="es-PE" altLang="es-PE" sz="3200" b="1" dirty="0">
                <a:solidFill>
                  <a:schemeClr val="bg1"/>
                </a:solidFill>
              </a:rPr>
              <a:t> more </a:t>
            </a:r>
            <a:r>
              <a:rPr lang="es-PE" altLang="es-PE" sz="3200" b="1" dirty="0" err="1">
                <a:solidFill>
                  <a:schemeClr val="bg1"/>
                </a:solidFill>
              </a:rPr>
              <a:t>than</a:t>
            </a:r>
            <a:r>
              <a:rPr lang="es-PE" altLang="es-PE" sz="3200" b="1" dirty="0">
                <a:solidFill>
                  <a:schemeClr val="bg1"/>
                </a:solidFill>
              </a:rPr>
              <a:t> 1,200 </a:t>
            </a:r>
            <a:r>
              <a:rPr lang="es-PE" altLang="es-PE" sz="3200" b="1" dirty="0" err="1">
                <a:solidFill>
                  <a:schemeClr val="bg1"/>
                </a:solidFill>
              </a:rPr>
              <a:t>students</a:t>
            </a:r>
            <a:r>
              <a:rPr lang="es-PE" altLang="es-PE" sz="3200" b="1" dirty="0">
                <a:solidFill>
                  <a:schemeClr val="bg1"/>
                </a:solidFill>
              </a:rPr>
              <a:t> to </a:t>
            </a:r>
            <a:r>
              <a:rPr lang="es-PE" altLang="es-PE" sz="3200" b="1" dirty="0" err="1">
                <a:solidFill>
                  <a:schemeClr val="bg1"/>
                </a:solidFill>
              </a:rPr>
              <a:t>concentration</a:t>
            </a:r>
            <a:r>
              <a:rPr lang="es-PE" altLang="es-PE" sz="3200" b="1" dirty="0">
                <a:solidFill>
                  <a:schemeClr val="bg1"/>
                </a:solidFill>
              </a:rPr>
              <a:t> </a:t>
            </a:r>
            <a:r>
              <a:rPr lang="es-PE" altLang="es-PE" sz="3200" b="1" dirty="0" err="1">
                <a:solidFill>
                  <a:schemeClr val="bg1"/>
                </a:solidFill>
              </a:rPr>
              <a:t>camps</a:t>
            </a:r>
            <a:r>
              <a:rPr lang="es-PE" altLang="es-PE" sz="3200" b="1" dirty="0">
                <a:solidFill>
                  <a:schemeClr val="bg1"/>
                </a:solidFill>
              </a:rPr>
              <a:t>, </a:t>
            </a:r>
            <a:r>
              <a:rPr lang="es-PE" altLang="es-PE" sz="3200" b="1" dirty="0" err="1">
                <a:solidFill>
                  <a:schemeClr val="bg1"/>
                </a:solidFill>
              </a:rPr>
              <a:t>mainly</a:t>
            </a:r>
            <a:r>
              <a:rPr lang="es-PE" altLang="es-PE" sz="3200" b="1" dirty="0">
                <a:solidFill>
                  <a:schemeClr val="bg1"/>
                </a:solidFill>
              </a:rPr>
              <a:t> in Sachsenhausen. </a:t>
            </a:r>
            <a:r>
              <a:rPr lang="es-PE" altLang="es-PE" sz="3200" b="1" dirty="0" err="1">
                <a:solidFill>
                  <a:schemeClr val="bg1"/>
                </a:solidFill>
              </a:rPr>
              <a:t>All</a:t>
            </a:r>
            <a:r>
              <a:rPr lang="es-PE" altLang="es-PE" sz="3200" b="1" dirty="0">
                <a:solidFill>
                  <a:schemeClr val="bg1"/>
                </a:solidFill>
              </a:rPr>
              <a:t> </a:t>
            </a:r>
            <a:r>
              <a:rPr lang="es-PE" altLang="es-PE" sz="3200" b="1" dirty="0" err="1">
                <a:solidFill>
                  <a:schemeClr val="bg1"/>
                </a:solidFill>
              </a:rPr>
              <a:t>Czech</a:t>
            </a:r>
            <a:r>
              <a:rPr lang="es-PE" altLang="es-PE" sz="3200" b="1" dirty="0">
                <a:solidFill>
                  <a:schemeClr val="bg1"/>
                </a:solidFill>
              </a:rPr>
              <a:t> </a:t>
            </a:r>
            <a:r>
              <a:rPr lang="es-PE" altLang="es-PE" sz="3200" b="1" dirty="0" err="1">
                <a:solidFill>
                  <a:schemeClr val="bg1"/>
                </a:solidFill>
              </a:rPr>
              <a:t>universities</a:t>
            </a:r>
            <a:r>
              <a:rPr lang="es-PE" altLang="es-PE" sz="3200" b="1" dirty="0">
                <a:solidFill>
                  <a:schemeClr val="bg1"/>
                </a:solidFill>
              </a:rPr>
              <a:t> </a:t>
            </a:r>
            <a:r>
              <a:rPr lang="es-PE" altLang="es-PE" sz="3200" b="1" dirty="0" err="1">
                <a:solidFill>
                  <a:schemeClr val="bg1"/>
                </a:solidFill>
              </a:rPr>
              <a:t>were</a:t>
            </a:r>
            <a:r>
              <a:rPr lang="es-PE" altLang="es-PE" sz="3200" b="1" dirty="0">
                <a:solidFill>
                  <a:schemeClr val="bg1"/>
                </a:solidFill>
              </a:rPr>
              <a:t> </a:t>
            </a:r>
            <a:r>
              <a:rPr lang="es-PE" altLang="es-PE" sz="3200" b="1" dirty="0" err="1">
                <a:solidFill>
                  <a:schemeClr val="bg1"/>
                </a:solidFill>
              </a:rPr>
              <a:t>subsequently</a:t>
            </a:r>
            <a:r>
              <a:rPr lang="es-PE" altLang="es-PE" sz="3200" b="1" dirty="0">
                <a:solidFill>
                  <a:schemeClr val="bg1"/>
                </a:solidFill>
              </a:rPr>
              <a:t> </a:t>
            </a:r>
            <a:r>
              <a:rPr lang="es-PE" altLang="es-PE" sz="3200" b="1" dirty="0" err="1">
                <a:solidFill>
                  <a:schemeClr val="bg1"/>
                </a:solidFill>
              </a:rPr>
              <a:t>closed</a:t>
            </a:r>
            <a:r>
              <a:rPr lang="es-PE" altLang="es-PE" sz="3200" b="1" dirty="0">
                <a:solidFill>
                  <a:schemeClr val="bg1"/>
                </a:solidFill>
              </a:rPr>
              <a:t>. </a:t>
            </a:r>
          </a:p>
          <a:p>
            <a:endParaRPr lang="es-PE" altLang="es-PE" sz="3200" b="1" dirty="0">
              <a:solidFill>
                <a:schemeClr val="bg1"/>
              </a:solidFill>
            </a:endParaRPr>
          </a:p>
          <a:p>
            <a:endParaRPr lang="es-PE" altLang="es-PE" sz="2000" b="1" dirty="0">
              <a:solidFill>
                <a:schemeClr val="bg1"/>
              </a:solidFill>
            </a:endParaRPr>
          </a:p>
          <a:p>
            <a:endParaRPr lang="es-PE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F4A8524-6C15-DD17-0206-7FF695597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30313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altLang="es-P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90C9CDE-3398-2EAE-3884-1B0838E29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449" y="3200398"/>
            <a:ext cx="6657976" cy="332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52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2" name="laser.wav"/>
          </p:stSnd>
        </p:sndAc>
      </p:transition>
    </mc:Choice>
    <mc:Fallback>
      <p:transition spd="slow">
        <p:dissolve/>
        <p:sndAc>
          <p:stSnd>
            <p:snd r:embed="rId2" name="laser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736490-2F2A-62CF-060E-6B063E93E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57200"/>
            <a:ext cx="11345863" cy="3615267"/>
          </a:xfrm>
        </p:spPr>
        <p:txBody>
          <a:bodyPr>
            <a:normAutofit/>
          </a:bodyPr>
          <a:lstStyle/>
          <a:p>
            <a:r>
              <a:rPr lang="es-PE" sz="2700" b="1" dirty="0" err="1">
                <a:solidFill>
                  <a:schemeClr val="bg1"/>
                </a:solidFill>
              </a:rPr>
              <a:t>Finally</a:t>
            </a:r>
            <a:r>
              <a:rPr lang="es-PE" sz="2700" b="1" dirty="0">
                <a:solidFill>
                  <a:schemeClr val="bg1"/>
                </a:solidFill>
              </a:rPr>
              <a:t>, I Will </a:t>
            </a:r>
            <a:r>
              <a:rPr lang="es-PE" sz="2700" b="1" dirty="0" err="1">
                <a:solidFill>
                  <a:schemeClr val="bg1"/>
                </a:solidFill>
              </a:rPr>
              <a:t>conclude</a:t>
            </a:r>
            <a:r>
              <a:rPr lang="es-PE" sz="2700" b="1" dirty="0">
                <a:solidFill>
                  <a:schemeClr val="bg1"/>
                </a:solidFill>
              </a:rPr>
              <a:t> </a:t>
            </a:r>
            <a:r>
              <a:rPr lang="es-PE" sz="2700" b="1" dirty="0" err="1">
                <a:solidFill>
                  <a:schemeClr val="bg1"/>
                </a:solidFill>
              </a:rPr>
              <a:t>by</a:t>
            </a:r>
            <a:r>
              <a:rPr lang="es-PE" sz="2700" b="1" dirty="0">
                <a:solidFill>
                  <a:schemeClr val="bg1"/>
                </a:solidFill>
              </a:rPr>
              <a:t> </a:t>
            </a:r>
            <a:r>
              <a:rPr lang="es-PE" sz="2700" b="1" dirty="0" err="1">
                <a:solidFill>
                  <a:schemeClr val="bg1"/>
                </a:solidFill>
              </a:rPr>
              <a:t>saying</a:t>
            </a:r>
            <a:r>
              <a:rPr lang="es-PE" sz="2700" b="1" dirty="0">
                <a:solidFill>
                  <a:schemeClr val="bg1"/>
                </a:solidFill>
              </a:rPr>
              <a:t> </a:t>
            </a:r>
            <a:r>
              <a:rPr lang="es-PE" sz="2700" b="1" dirty="0" err="1">
                <a:solidFill>
                  <a:schemeClr val="bg1"/>
                </a:solidFill>
              </a:rPr>
              <a:t>that</a:t>
            </a:r>
            <a:r>
              <a:rPr lang="es-PE" sz="2700" b="1" dirty="0">
                <a:solidFill>
                  <a:schemeClr val="bg1"/>
                </a:solidFill>
              </a:rPr>
              <a:t> t</a:t>
            </a:r>
            <a:r>
              <a:rPr lang="es-PE" altLang="es-PE" sz="2700" b="1" dirty="0">
                <a:solidFill>
                  <a:schemeClr val="bg1"/>
                </a:solidFill>
              </a:rPr>
              <a:t>he </a:t>
            </a:r>
            <a:r>
              <a:rPr lang="es-PE" altLang="es-PE" sz="2700" b="1" dirty="0" err="1">
                <a:solidFill>
                  <a:schemeClr val="bg1"/>
                </a:solidFill>
              </a:rPr>
              <a:t>primary</a:t>
            </a:r>
            <a:r>
              <a:rPr lang="es-PE" altLang="es-PE" sz="2700" b="1" dirty="0">
                <a:solidFill>
                  <a:schemeClr val="bg1"/>
                </a:solidFill>
              </a:rPr>
              <a:t> </a:t>
            </a:r>
            <a:r>
              <a:rPr lang="es-PE" altLang="es-PE" sz="2700" b="1" dirty="0" err="1">
                <a:solidFill>
                  <a:schemeClr val="bg1"/>
                </a:solidFill>
              </a:rPr>
              <a:t>objective</a:t>
            </a:r>
            <a:r>
              <a:rPr lang="es-PE" altLang="es-PE" sz="2700" b="1" dirty="0">
                <a:solidFill>
                  <a:schemeClr val="bg1"/>
                </a:solidFill>
              </a:rPr>
              <a:t> </a:t>
            </a:r>
            <a:r>
              <a:rPr lang="es-PE" altLang="es-PE" sz="2700" b="1" dirty="0" err="1">
                <a:solidFill>
                  <a:schemeClr val="bg1"/>
                </a:solidFill>
              </a:rPr>
              <a:t>is</a:t>
            </a:r>
            <a:r>
              <a:rPr lang="es-PE" altLang="es-PE" sz="2700" b="1" dirty="0">
                <a:solidFill>
                  <a:schemeClr val="bg1"/>
                </a:solidFill>
              </a:rPr>
              <a:t> to </a:t>
            </a:r>
            <a:r>
              <a:rPr lang="es-PE" altLang="es-PE" sz="2700" b="1" dirty="0" err="1">
                <a:solidFill>
                  <a:schemeClr val="bg1"/>
                </a:solidFill>
              </a:rPr>
              <a:t>pay</a:t>
            </a:r>
            <a:r>
              <a:rPr lang="es-PE" altLang="es-PE" sz="2700" b="1" dirty="0">
                <a:solidFill>
                  <a:schemeClr val="bg1"/>
                </a:solidFill>
              </a:rPr>
              <a:t> a </a:t>
            </a:r>
            <a:r>
              <a:rPr lang="es-PE" altLang="es-PE" sz="2700" b="1" dirty="0" err="1">
                <a:solidFill>
                  <a:schemeClr val="bg1"/>
                </a:solidFill>
              </a:rPr>
              <a:t>well-deserved</a:t>
            </a:r>
            <a:r>
              <a:rPr lang="es-PE" altLang="es-PE" sz="2700" b="1" dirty="0">
                <a:solidFill>
                  <a:schemeClr val="bg1"/>
                </a:solidFill>
              </a:rPr>
              <a:t> tribute to </a:t>
            </a:r>
            <a:r>
              <a:rPr lang="es-PE" altLang="es-PE" sz="2700" b="1" dirty="0" err="1">
                <a:solidFill>
                  <a:schemeClr val="bg1"/>
                </a:solidFill>
              </a:rPr>
              <a:t>all</a:t>
            </a:r>
            <a:r>
              <a:rPr lang="es-PE" altLang="es-PE" sz="2700" b="1" dirty="0">
                <a:solidFill>
                  <a:schemeClr val="bg1"/>
                </a:solidFill>
              </a:rPr>
              <a:t> the </a:t>
            </a:r>
            <a:r>
              <a:rPr lang="es-PE" altLang="es-PE" sz="2700" b="1" dirty="0" err="1">
                <a:solidFill>
                  <a:schemeClr val="bg1"/>
                </a:solidFill>
              </a:rPr>
              <a:t>young</a:t>
            </a:r>
            <a:r>
              <a:rPr lang="es-PE" altLang="es-PE" sz="2700" b="1" dirty="0">
                <a:solidFill>
                  <a:schemeClr val="bg1"/>
                </a:solidFill>
              </a:rPr>
              <a:t> </a:t>
            </a:r>
            <a:r>
              <a:rPr lang="es-PE" altLang="es-PE" sz="2700" b="1" dirty="0" err="1">
                <a:solidFill>
                  <a:schemeClr val="bg1"/>
                </a:solidFill>
              </a:rPr>
              <a:t>people</a:t>
            </a:r>
            <a:r>
              <a:rPr lang="es-PE" altLang="es-PE" sz="2700" b="1" dirty="0">
                <a:solidFill>
                  <a:schemeClr val="bg1"/>
                </a:solidFill>
              </a:rPr>
              <a:t> </a:t>
            </a:r>
            <a:r>
              <a:rPr lang="es-PE" altLang="es-PE" sz="2700" b="1" dirty="0" err="1">
                <a:solidFill>
                  <a:schemeClr val="bg1"/>
                </a:solidFill>
              </a:rPr>
              <a:t>who</a:t>
            </a:r>
            <a:r>
              <a:rPr lang="es-PE" altLang="es-PE" sz="2700" b="1" dirty="0">
                <a:solidFill>
                  <a:schemeClr val="bg1"/>
                </a:solidFill>
              </a:rPr>
              <a:t> in </a:t>
            </a:r>
            <a:r>
              <a:rPr lang="es-PE" altLang="es-PE" sz="2700" b="1" dirty="0" err="1">
                <a:solidFill>
                  <a:schemeClr val="bg1"/>
                </a:solidFill>
              </a:rPr>
              <a:t>some</a:t>
            </a:r>
            <a:r>
              <a:rPr lang="es-PE" altLang="es-PE" sz="2700" b="1" dirty="0">
                <a:solidFill>
                  <a:schemeClr val="bg1"/>
                </a:solidFill>
              </a:rPr>
              <a:t> </a:t>
            </a:r>
            <a:r>
              <a:rPr lang="es-PE" altLang="es-PE" sz="2700" b="1" dirty="0" err="1">
                <a:solidFill>
                  <a:schemeClr val="bg1"/>
                </a:solidFill>
              </a:rPr>
              <a:t>way</a:t>
            </a:r>
            <a:r>
              <a:rPr lang="es-PE" altLang="es-PE" sz="2700" b="1" dirty="0">
                <a:solidFill>
                  <a:schemeClr val="bg1"/>
                </a:solidFill>
              </a:rPr>
              <a:t> </a:t>
            </a:r>
            <a:r>
              <a:rPr lang="es-PE" altLang="es-PE" sz="2700" b="1" dirty="0" err="1">
                <a:solidFill>
                  <a:schemeClr val="bg1"/>
                </a:solidFill>
              </a:rPr>
              <a:t>have</a:t>
            </a:r>
            <a:r>
              <a:rPr lang="es-PE" altLang="es-PE" sz="2700" b="1" dirty="0">
                <a:solidFill>
                  <a:schemeClr val="bg1"/>
                </a:solidFill>
              </a:rPr>
              <a:t> </a:t>
            </a:r>
            <a:r>
              <a:rPr lang="es-PE" altLang="es-PE" sz="2700" b="1" dirty="0" err="1">
                <a:solidFill>
                  <a:schemeClr val="bg1"/>
                </a:solidFill>
              </a:rPr>
              <a:t>contributed</a:t>
            </a:r>
            <a:r>
              <a:rPr lang="es-PE" altLang="es-PE" sz="2700" b="1" dirty="0">
                <a:solidFill>
                  <a:schemeClr val="bg1"/>
                </a:solidFill>
              </a:rPr>
              <a:t> </a:t>
            </a:r>
            <a:r>
              <a:rPr lang="es-PE" altLang="es-PE" sz="2700" b="1" dirty="0" err="1">
                <a:solidFill>
                  <a:schemeClr val="bg1"/>
                </a:solidFill>
              </a:rPr>
              <a:t>either</a:t>
            </a:r>
            <a:r>
              <a:rPr lang="es-PE" altLang="es-PE" sz="2700" b="1" dirty="0">
                <a:solidFill>
                  <a:schemeClr val="bg1"/>
                </a:solidFill>
              </a:rPr>
              <a:t> </a:t>
            </a:r>
            <a:r>
              <a:rPr lang="es-PE" altLang="es-PE" sz="2700" b="1" dirty="0" err="1">
                <a:solidFill>
                  <a:schemeClr val="bg1"/>
                </a:solidFill>
              </a:rPr>
              <a:t>through</a:t>
            </a:r>
            <a:r>
              <a:rPr lang="es-PE" altLang="es-PE" sz="2700" b="1" dirty="0">
                <a:solidFill>
                  <a:schemeClr val="bg1"/>
                </a:solidFill>
              </a:rPr>
              <a:t> </a:t>
            </a:r>
            <a:r>
              <a:rPr lang="es-PE" altLang="es-PE" sz="2700" b="1" dirty="0" err="1">
                <a:solidFill>
                  <a:schemeClr val="bg1"/>
                </a:solidFill>
              </a:rPr>
              <a:t>their</a:t>
            </a:r>
            <a:r>
              <a:rPr lang="es-PE" altLang="es-PE" sz="2700" b="1" dirty="0">
                <a:solidFill>
                  <a:schemeClr val="bg1"/>
                </a:solidFill>
              </a:rPr>
              <a:t> </a:t>
            </a:r>
            <a:r>
              <a:rPr lang="es-PE" altLang="es-PE" sz="2700" b="1" dirty="0" err="1">
                <a:solidFill>
                  <a:schemeClr val="bg1"/>
                </a:solidFill>
              </a:rPr>
              <a:t>struggles</a:t>
            </a:r>
            <a:r>
              <a:rPr lang="es-PE" altLang="es-PE" sz="2700" b="1" dirty="0">
                <a:solidFill>
                  <a:schemeClr val="bg1"/>
                </a:solidFill>
              </a:rPr>
              <a:t>, </a:t>
            </a:r>
            <a:r>
              <a:rPr lang="es-PE" altLang="es-PE" sz="2700" b="1" dirty="0" err="1">
                <a:solidFill>
                  <a:schemeClr val="bg1"/>
                </a:solidFill>
              </a:rPr>
              <a:t>protests</a:t>
            </a:r>
            <a:r>
              <a:rPr lang="es-PE" altLang="es-PE" sz="2700" b="1" dirty="0">
                <a:solidFill>
                  <a:schemeClr val="bg1"/>
                </a:solidFill>
              </a:rPr>
              <a:t>, strikes and </a:t>
            </a:r>
            <a:r>
              <a:rPr lang="es-PE" altLang="es-PE" sz="2700" b="1" dirty="0" err="1">
                <a:solidFill>
                  <a:schemeClr val="bg1"/>
                </a:solidFill>
              </a:rPr>
              <a:t>actions</a:t>
            </a:r>
            <a:r>
              <a:rPr lang="es-PE" altLang="es-PE" sz="2700" b="1" dirty="0">
                <a:solidFill>
                  <a:schemeClr val="bg1"/>
                </a:solidFill>
              </a:rPr>
              <a:t> to </a:t>
            </a:r>
            <a:r>
              <a:rPr lang="es-PE" altLang="es-PE" sz="2700" b="1" dirty="0" err="1">
                <a:solidFill>
                  <a:schemeClr val="bg1"/>
                </a:solidFill>
              </a:rPr>
              <a:t>achieve</a:t>
            </a:r>
            <a:r>
              <a:rPr lang="es-PE" altLang="es-PE" sz="2700" b="1" dirty="0">
                <a:solidFill>
                  <a:schemeClr val="bg1"/>
                </a:solidFill>
              </a:rPr>
              <a:t> social </a:t>
            </a:r>
            <a:r>
              <a:rPr lang="es-PE" altLang="es-PE" sz="2700" b="1" dirty="0" err="1">
                <a:solidFill>
                  <a:schemeClr val="bg1"/>
                </a:solidFill>
              </a:rPr>
              <a:t>changes</a:t>
            </a:r>
            <a:r>
              <a:rPr lang="es-PE" altLang="es-PE" sz="2700" b="1" dirty="0">
                <a:solidFill>
                  <a:schemeClr val="bg1"/>
                </a:solidFill>
              </a:rPr>
              <a:t> and </a:t>
            </a:r>
            <a:r>
              <a:rPr lang="es-PE" altLang="es-PE" sz="2700" b="1" dirty="0" err="1">
                <a:solidFill>
                  <a:schemeClr val="bg1"/>
                </a:solidFill>
              </a:rPr>
              <a:t>transformations</a:t>
            </a:r>
            <a:r>
              <a:rPr lang="es-PE" altLang="es-PE" sz="2700" b="1" dirty="0">
                <a:solidFill>
                  <a:schemeClr val="bg1"/>
                </a:solidFill>
              </a:rPr>
              <a:t> to </a:t>
            </a:r>
            <a:r>
              <a:rPr lang="es-PE" altLang="es-PE" sz="2700" b="1" dirty="0" err="1">
                <a:solidFill>
                  <a:schemeClr val="bg1"/>
                </a:solidFill>
              </a:rPr>
              <a:t>assert</a:t>
            </a:r>
            <a:r>
              <a:rPr lang="es-PE" altLang="es-PE" sz="2700" b="1" dirty="0">
                <a:solidFill>
                  <a:schemeClr val="bg1"/>
                </a:solidFill>
              </a:rPr>
              <a:t> </a:t>
            </a:r>
            <a:r>
              <a:rPr lang="es-PE" altLang="es-PE" sz="2700" b="1" dirty="0" err="1">
                <a:solidFill>
                  <a:schemeClr val="bg1"/>
                </a:solidFill>
              </a:rPr>
              <a:t>their</a:t>
            </a:r>
            <a:r>
              <a:rPr lang="es-PE" altLang="es-PE" sz="2700" b="1" dirty="0">
                <a:solidFill>
                  <a:schemeClr val="bg1"/>
                </a:solidFill>
              </a:rPr>
              <a:t> </a:t>
            </a:r>
            <a:r>
              <a:rPr lang="es-PE" altLang="es-PE" sz="2700" b="1" dirty="0" err="1">
                <a:solidFill>
                  <a:schemeClr val="bg1"/>
                </a:solidFill>
              </a:rPr>
              <a:t>rights</a:t>
            </a:r>
            <a:r>
              <a:rPr lang="es-PE" altLang="es-PE" sz="2700" b="1" dirty="0">
                <a:solidFill>
                  <a:schemeClr val="bg1"/>
                </a:solidFill>
              </a:rPr>
              <a:t>. </a:t>
            </a:r>
          </a:p>
          <a:p>
            <a:endParaRPr lang="es-PE" altLang="es-PE" sz="2700" b="1" dirty="0">
              <a:solidFill>
                <a:schemeClr val="bg1"/>
              </a:solidFill>
            </a:endParaRPr>
          </a:p>
          <a:p>
            <a:endParaRPr lang="es-PE" sz="2700" b="1" dirty="0">
              <a:solidFill>
                <a:schemeClr val="bg1"/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562178C-8012-7D4B-E1BE-17EA216D5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30313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altLang="es-P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E0AF49D-E268-FA87-4DA9-273E9D972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762" y="2931087"/>
            <a:ext cx="6340476" cy="356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03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honeycomb/>
        <p:sndAc>
          <p:stSnd>
            <p:snd r:embed="rId2" name="laser.wav"/>
          </p:stSnd>
        </p:sndAc>
      </p:transition>
    </mc:Choice>
    <mc:Fallback>
      <p:transition spd="slow">
        <p:fade/>
        <p:sndAc>
          <p:stSnd>
            <p:snd r:embed="rId2" name="laser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A153F4-39D4-8AD4-4266-FF1EDB696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500" dirty="0"/>
              <a:t>:d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190361-5FC7-0DE4-21A8-5389A4BF0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7249" y="0"/>
            <a:ext cx="8534400" cy="36152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PE" sz="13800" b="1" dirty="0" err="1">
                <a:solidFill>
                  <a:schemeClr val="bg1"/>
                </a:solidFill>
              </a:rPr>
              <a:t>Thanks</a:t>
            </a:r>
            <a:r>
              <a:rPr lang="es-PE" sz="13800" b="1" dirty="0">
                <a:solidFill>
                  <a:schemeClr val="bg1"/>
                </a:solidFill>
              </a:rPr>
              <a:t> </a:t>
            </a:r>
            <a:r>
              <a:rPr lang="es-PE" sz="13800" b="1" dirty="0" err="1">
                <a:solidFill>
                  <a:schemeClr val="bg1"/>
                </a:solidFill>
              </a:rPr>
              <a:t>for</a:t>
            </a:r>
            <a:r>
              <a:rPr lang="es-PE" sz="13800" b="1" dirty="0">
                <a:solidFill>
                  <a:schemeClr val="bg1"/>
                </a:solidFill>
              </a:rPr>
              <a:t> </a:t>
            </a:r>
            <a:r>
              <a:rPr lang="es-PE" sz="13800" b="1" dirty="0" err="1">
                <a:solidFill>
                  <a:schemeClr val="bg1"/>
                </a:solidFill>
              </a:rPr>
              <a:t>listening</a:t>
            </a:r>
            <a:endParaRPr lang="es-PE" sz="13800" b="1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E7D5022-23BB-97E0-452A-0128317489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614"/>
          <a:stretch/>
        </p:blipFill>
        <p:spPr>
          <a:xfrm>
            <a:off x="2843062" y="3840954"/>
            <a:ext cx="6375550" cy="279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46234"/>
      </p:ext>
    </p:extLst>
  </p:cSld>
  <p:clrMapOvr>
    <a:masterClrMapping/>
  </p:clrMapOvr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162</TotalTime>
  <Words>202</Words>
  <Application>Microsoft Office PowerPoint</Application>
  <PresentationFormat>Panorámica</PresentationFormat>
  <Paragraphs>8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Sector</vt:lpstr>
      <vt:lpstr> INTERNATIONAL Student’s Day</vt:lpstr>
      <vt:lpstr>Presentación de PowerPoint</vt:lpstr>
      <vt:lpstr>Presentación de PowerPoint</vt:lpstr>
      <vt:lpstr>:d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INTERNATIONAL Student’s Day</dc:title>
  <dc:creator>leogildo cueva guevara</dc:creator>
  <cp:lastModifiedBy>leogildo cueva guevara</cp:lastModifiedBy>
  <cp:revision>1</cp:revision>
  <dcterms:created xsi:type="dcterms:W3CDTF">2023-11-17T00:41:48Z</dcterms:created>
  <dcterms:modified xsi:type="dcterms:W3CDTF">2023-11-17T03:24:08Z</dcterms:modified>
</cp:coreProperties>
</file>