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Lobster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font" Target="fonts/Lobst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a5202f5c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a5202f5c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a5202f5c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ea5202f5c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a5202f5c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ea5202f5c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a5202f5c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ea5202f5c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a5202f5c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ea5202f5c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a5202f5c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ea5202f5c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ea5202f5c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ea5202f5c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a62ba2aa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ea62ba2aa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a70aa501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a70aa501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a70aa501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ea70aa501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a478d55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a478d55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ea70aa501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ea70aa501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ea70aa501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ea70aa501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a478d559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ea478d559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a47efa3a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a47efa3a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a5202f5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a5202f5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a62ba2aa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a62ba2aa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a5202f5c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ea5202f5c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ea5202f5c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ea5202f5c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ea5202f5c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ea5202f5c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79833" y="369900"/>
            <a:ext cx="8520600" cy="2052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413900" y="380900"/>
            <a:ext cx="8520600" cy="176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100">
                <a:latin typeface="Lobster"/>
                <a:ea typeface="Lobster"/>
                <a:cs typeface="Lobster"/>
                <a:sym typeface="Lobster"/>
              </a:rPr>
              <a:t>La divina comedia </a:t>
            </a:r>
            <a:endParaRPr sz="5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100">
                <a:latin typeface="Lobster"/>
                <a:ea typeface="Lobster"/>
                <a:cs typeface="Lobster"/>
                <a:sym typeface="Lobster"/>
              </a:rPr>
              <a:t>“El infierno de Dante”</a:t>
            </a:r>
            <a:endParaRPr sz="5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54925" y="3560800"/>
            <a:ext cx="4596300" cy="10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Alumno: Aaron Jose Peña Sanchez.</a:t>
            </a:r>
            <a:endParaRPr sz="1879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Profesor: Armando </a:t>
            </a: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Santamaria</a:t>
            </a: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Juarez.</a:t>
            </a:r>
            <a:endParaRPr sz="1879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879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Grado: 5.sec.B.</a:t>
            </a:r>
            <a:endParaRPr sz="1879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Tercer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La gula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820600" y="1152475"/>
            <a:ext cx="2918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-Se encuentran en un ambiente 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frío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 con lluvia de granizo.</a:t>
            </a:r>
            <a:endParaRPr>
              <a:highlight>
                <a:schemeClr val="lt1"/>
              </a:highlight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-Personas que murieron por su 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excesivo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 apetito sin 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límites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highlight>
                <a:schemeClr val="lt1"/>
              </a:highlight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Se encuentra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 como protector 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severo.</a:t>
            </a:r>
            <a:r>
              <a:rPr lang="es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highlight>
                <a:schemeClr val="lt1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75"/>
            <a:ext cx="4328400" cy="3062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614900" y="445025"/>
            <a:ext cx="737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Cuarto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Los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pródigos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y avaros se quedan con solo tierra  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4331600" y="1388675"/>
            <a:ext cx="342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-Entran aquellos que malgastaban sus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riquezas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Aquellos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que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guardaban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celosamente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su riqueza 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-El protector del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es Pluto.(dios de 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riqueza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).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400" y="1445450"/>
            <a:ext cx="267742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Quinto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La ira y la pereza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584225" y="1152325"/>
            <a:ext cx="360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-Lago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estigia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, se encuentran las almas en este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-Los guia el barquero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Flegias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-Aquellos que por impulso o ira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actuaban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-Aquellos que que la pereza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dominaba su vida.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313"/>
            <a:ext cx="4267200" cy="2838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Las murallas del Dite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413900" y="1152475"/>
            <a:ext cx="3903900" cy="1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-Separan el bajo infierno del alto.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-Un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ángel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le abre las puestas 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000" y="2389125"/>
            <a:ext cx="3299321" cy="258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996" y="2389125"/>
            <a:ext cx="3445766" cy="258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4572000" y="1241800"/>
            <a:ext cx="3903900" cy="1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Aparecen las furias y medusa.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-Ciudad del Infierno.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Sexto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Los herejes y sus tumbas 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5056725" y="1354625"/>
            <a:ext cx="341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-Entran aquellos que no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creyeron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la espiritualidad.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Despreciaron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y mal hablaron de la trinidad.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-Los condenados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están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encerrados en las tumbas del resentimiento.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25" y="1596875"/>
            <a:ext cx="4408350" cy="2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Séptimo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La violencia no tiene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límites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557100" y="1320950"/>
            <a:ext cx="4014900" cy="18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-Dividido en tres partes: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Río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Flegetonte, el bosque y desierto.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-Condena aquellos que fueron violentos con 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prójimo, consigo mismo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o con Dios.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538" y="1017725"/>
            <a:ext cx="2589499" cy="20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475" y="3128150"/>
            <a:ext cx="2871624" cy="185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075" y="3053625"/>
            <a:ext cx="2690945" cy="200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Octavo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El fraude de vivir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575825" y="1276000"/>
            <a:ext cx="3312900" cy="23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-Está dividido en 10 fosas o bolgia.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-El protector de estas es Gerión.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castiga a aquellos que en vida cometieron fraude.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encuentran personajes como Ulises, Diomedes y Caifás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36425"/>
            <a:ext cx="300724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Las 10 Bolguias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152475"/>
            <a:ext cx="35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1.- Proxenetas y seductores.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2.- Aduladores.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3.- Sinonimia.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4.- Brujos,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astrólogos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y falsos profetas. 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5.- Politicos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corruptos.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6.-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Hipócritas.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7.- Ladrones.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4495800" y="1327325"/>
            <a:ext cx="35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8.- Consejos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fraudulentos.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9.- Divisores.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10.- Falsificadores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final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del: Los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Gigantes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1141250"/>
            <a:ext cx="8520600" cy="12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-Ayudan a cruzar a Dante y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Virgilio.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encuentran encadenados por tratar de invadir el olimpo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363" y="2191225"/>
            <a:ext cx="3343275" cy="260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Noveno circulo: Ahora 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traición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y mañana 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perdón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073875"/>
            <a:ext cx="4014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última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fosa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del inframundo.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castiga 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traición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divide en cuatro rondas: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Canina(Cain)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, Anteoria(Atenor),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Ptolomea y Judeca(Judas Iscariote).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-En el centro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está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Lucifer.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600" y="1170125"/>
            <a:ext cx="3839700" cy="30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920">
                <a:latin typeface="Lobster"/>
                <a:ea typeface="Lobster"/>
                <a:cs typeface="Lobster"/>
                <a:sym typeface="Lobster"/>
              </a:rPr>
              <a:t>Introducción</a:t>
            </a:r>
            <a:r>
              <a:rPr lang="es" sz="2920">
                <a:latin typeface="Lobster"/>
                <a:ea typeface="Lobster"/>
                <a:cs typeface="Lobster"/>
                <a:sym typeface="Lobster"/>
              </a:rPr>
              <a:t>:</a:t>
            </a:r>
            <a:endParaRPr sz="292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350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Escrita en el año 1304.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Viaje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 través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 los nueve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del infierno.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-Viaje por los 7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del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purgatorio.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Encontrar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a su amada Beatriz.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-Viaje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 través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de los nueve esfera del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paraíso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321" y="1085100"/>
            <a:ext cx="5085829" cy="355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Satanás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38691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encuentra en el centro del noveno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Llorará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por siempre por traicionar a Dios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Comerá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por siempre a Judas Iscariote, Casio y Bruto.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-Posee tres caras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125" y="1398675"/>
            <a:ext cx="4129425" cy="21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1860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5400">
                <a:latin typeface="Lobster"/>
                <a:ea typeface="Lobster"/>
                <a:cs typeface="Lobster"/>
                <a:sym typeface="Lobster"/>
              </a:rPr>
              <a:t>!Gracias por ver¡</a:t>
            </a:r>
            <a:endParaRPr sz="54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260000" y="274725"/>
            <a:ext cx="29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latin typeface="Lobster"/>
                <a:ea typeface="Lobster"/>
                <a:cs typeface="Lobster"/>
                <a:sym typeface="Lobster"/>
              </a:rPr>
              <a:t>¿</a:t>
            </a:r>
            <a:r>
              <a:rPr lang="es" sz="2900">
                <a:latin typeface="Lobster"/>
                <a:ea typeface="Lobster"/>
                <a:cs typeface="Lobster"/>
                <a:sym typeface="Lobster"/>
              </a:rPr>
              <a:t>Quién</a:t>
            </a:r>
            <a:r>
              <a:rPr lang="es" sz="2900">
                <a:latin typeface="Lobster"/>
                <a:ea typeface="Lobster"/>
                <a:cs typeface="Lobster"/>
                <a:sym typeface="Lobster"/>
              </a:rPr>
              <a:t> es Dante?</a:t>
            </a:r>
            <a:endParaRPr sz="29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4115375" y="1098475"/>
            <a:ext cx="32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-Autor de la obra.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 Nacido en florencia 1265.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Empezó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a e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scribir la obra en año 1304, culminando antes de su muerte 1321 .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25" y="1018988"/>
            <a:ext cx="2449957" cy="37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Comienzo del viaje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374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-Dante se encuentra desesperado y angustiado.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-Se encuentra con tres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bestias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-Encuentra a Virgilio.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Empieza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su viaje en hasta llegar  con Beatriz.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-Llegan a la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antesala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050" y="1237750"/>
            <a:ext cx="45552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Los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inútiles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o indiferentes : Antesala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4458475" y="1259725"/>
            <a:ext cx="343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-</a:t>
            </a: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Aquellas personas indiferentes.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-Angeles caidos.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-Condenados a ser olvidados.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-Perseguidos por insectos y comidos por </a:t>
            </a: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gusanos</a:t>
            </a: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. 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-Llegan al </a:t>
            </a: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río</a:t>
            </a:r>
            <a:r>
              <a:rPr lang="es" sz="2000">
                <a:latin typeface="Lobster"/>
                <a:ea typeface="Lobster"/>
                <a:cs typeface="Lobster"/>
                <a:sym typeface="Lobster"/>
              </a:rPr>
              <a:t> Aqueronte.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6729" l="0" r="0" t="7433"/>
          <a:stretch/>
        </p:blipFill>
        <p:spPr>
          <a:xfrm>
            <a:off x="809250" y="1017725"/>
            <a:ext cx="2713675" cy="36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El río Aqueronte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255575" y="1152475"/>
            <a:ext cx="41049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Se encuentran con el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barquero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Caronte.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-Los lleva a las puertas del Infierno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25" y="2319525"/>
            <a:ext cx="3340763" cy="25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4572000" y="1287225"/>
            <a:ext cx="41049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-Dante no soporta los que ve y se desmaya.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-Llegan a las puertas del infierno y al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primer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12170" l="0" r="0" t="3256"/>
          <a:stretch/>
        </p:blipFill>
        <p:spPr>
          <a:xfrm>
            <a:off x="4572000" y="2499275"/>
            <a:ext cx="3404850" cy="232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Primer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: Los no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bautizados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550150" y="1220600"/>
            <a:ext cx="363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-Entran aquellos que no conocieron a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Jesús o no fueron bautizados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-No hay castigo pero no hay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salvación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-Grandes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filósofos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, generales y personas buenas sin pecado se encuentran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aquí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.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6475" y="1371600"/>
            <a:ext cx="428625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¿Como los pecadores son transportados a su castigo?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78666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Virgilio y Dante se encuentran con el Rey Minos.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Juzga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 a los condenado.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8750" l="0" r="0" t="2588"/>
          <a:stretch/>
        </p:blipFill>
        <p:spPr>
          <a:xfrm>
            <a:off x="1921975" y="2288275"/>
            <a:ext cx="4632550" cy="254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Segundo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Círculo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: La lujuria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4908150" y="1152475"/>
            <a:ext cx="3201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Entran </a:t>
            </a:r>
            <a:r>
              <a:rPr lang="es">
                <a:latin typeface="Lobster"/>
                <a:ea typeface="Lobster"/>
                <a:cs typeface="Lobster"/>
                <a:sym typeface="Lobster"/>
              </a:rPr>
              <a:t>aquellos que la razón los somete al deseo.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Desde que se empiezan a castigar los pecados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-"/>
            </a:pPr>
            <a:r>
              <a:rPr lang="es">
                <a:latin typeface="Lobster"/>
                <a:ea typeface="Lobster"/>
                <a:cs typeface="Lobster"/>
                <a:sym typeface="Lobster"/>
              </a:rPr>
              <a:t>Su castigo es ser arrastrados por fuertes vientos negros y ser golpeados.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50" y="1374500"/>
            <a:ext cx="38100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