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8" r:id="rId12"/>
    <p:sldId id="269" r:id="rId13"/>
    <p:sldId id="271"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3321E0-3EEC-4095-B3BE-2CA037B0C7B6}">
  <a:tblStyle styleId="{443321E0-3EEC-4095-B3BE-2CA037B0C7B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8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b0d0710e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b0d0710e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f3cf4b3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f3cf4b3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8e0d54e6a4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8e0d54e6a4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8e0d54e6a4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8e0d54e6a4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e0d54e6a4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8e0d54e6a4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223599f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8223599f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8e0d54e6a4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8e0d54e6a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8aa798df8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8aa798df8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8e0d54e6a4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8e0d54e6a4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e0d54e6a4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e0d54e6a4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8b0d0710e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8b0d0710e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8e0d54e6a4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8e0d54e6a4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1" cy="5143496"/>
          </a:xfrm>
          <a:prstGeom prst="rect">
            <a:avLst/>
          </a:prstGeom>
          <a:noFill/>
          <a:ln>
            <a:noFill/>
          </a:ln>
        </p:spPr>
      </p:pic>
      <p:sp>
        <p:nvSpPr>
          <p:cNvPr id="10" name="Google Shape;10;p2"/>
          <p:cNvSpPr txBox="1">
            <a:spLocks noGrp="1"/>
          </p:cNvSpPr>
          <p:nvPr>
            <p:ph type="ctrTitle"/>
          </p:nvPr>
        </p:nvSpPr>
        <p:spPr>
          <a:xfrm>
            <a:off x="4370770" y="946963"/>
            <a:ext cx="4090500" cy="2199000"/>
          </a:xfrm>
          <a:prstGeom prst="rect">
            <a:avLst/>
          </a:prstGeom>
          <a:effectLst>
            <a:outerShdw dist="19050" dir="18960000" algn="bl" rotWithShape="0">
              <a:srgbClr val="D25F4B"/>
            </a:outerShdw>
          </a:effectLst>
        </p:spPr>
        <p:txBody>
          <a:bodyPr spcFirstLastPara="1" wrap="square" lIns="91425" tIns="91425" rIns="91425" bIns="91425" anchor="ctr" anchorCtr="0">
            <a:noAutofit/>
          </a:bodyPr>
          <a:lstStyle>
            <a:lvl1pPr lvl="0" algn="ctr">
              <a:spcBef>
                <a:spcPts val="0"/>
              </a:spcBef>
              <a:spcAft>
                <a:spcPts val="0"/>
              </a:spcAft>
              <a:buSzPts val="6000"/>
              <a:buFont typeface="Allura"/>
              <a:buNone/>
              <a:defRPr sz="5500">
                <a:solidFill>
                  <a:srgbClr val="263C66"/>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777720" y="3310738"/>
            <a:ext cx="3276600" cy="601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Comfortaa"/>
              <a:buNone/>
              <a:defRPr>
                <a:latin typeface="Comfortaa"/>
                <a:ea typeface="Comfortaa"/>
                <a:cs typeface="Comfortaa"/>
                <a:sym typeface="Comfortaa"/>
              </a:defRPr>
            </a:lvl1pPr>
            <a:lvl2pPr lvl="1" algn="ctr">
              <a:lnSpc>
                <a:spcPct val="100000"/>
              </a:lnSpc>
              <a:spcBef>
                <a:spcPts val="0"/>
              </a:spcBef>
              <a:spcAft>
                <a:spcPts val="0"/>
              </a:spcAft>
              <a:buSzPts val="1800"/>
              <a:buFont typeface="Comfortaa"/>
              <a:buNone/>
              <a:defRPr sz="1800">
                <a:latin typeface="Comfortaa"/>
                <a:ea typeface="Comfortaa"/>
                <a:cs typeface="Comfortaa"/>
                <a:sym typeface="Comfortaa"/>
              </a:defRPr>
            </a:lvl2pPr>
            <a:lvl3pPr lvl="2" algn="ctr">
              <a:lnSpc>
                <a:spcPct val="100000"/>
              </a:lnSpc>
              <a:spcBef>
                <a:spcPts val="0"/>
              </a:spcBef>
              <a:spcAft>
                <a:spcPts val="0"/>
              </a:spcAft>
              <a:buSzPts val="1800"/>
              <a:buFont typeface="Comfortaa"/>
              <a:buNone/>
              <a:defRPr sz="1800">
                <a:latin typeface="Comfortaa"/>
                <a:ea typeface="Comfortaa"/>
                <a:cs typeface="Comfortaa"/>
                <a:sym typeface="Comfortaa"/>
              </a:defRPr>
            </a:lvl3pPr>
            <a:lvl4pPr lvl="3" algn="ctr">
              <a:lnSpc>
                <a:spcPct val="100000"/>
              </a:lnSpc>
              <a:spcBef>
                <a:spcPts val="0"/>
              </a:spcBef>
              <a:spcAft>
                <a:spcPts val="0"/>
              </a:spcAft>
              <a:buSzPts val="1800"/>
              <a:buFont typeface="Comfortaa"/>
              <a:buNone/>
              <a:defRPr sz="1800">
                <a:latin typeface="Comfortaa"/>
                <a:ea typeface="Comfortaa"/>
                <a:cs typeface="Comfortaa"/>
                <a:sym typeface="Comfortaa"/>
              </a:defRPr>
            </a:lvl4pPr>
            <a:lvl5pPr lvl="4" algn="ctr">
              <a:lnSpc>
                <a:spcPct val="100000"/>
              </a:lnSpc>
              <a:spcBef>
                <a:spcPts val="0"/>
              </a:spcBef>
              <a:spcAft>
                <a:spcPts val="0"/>
              </a:spcAft>
              <a:buSzPts val="1800"/>
              <a:buFont typeface="Comfortaa"/>
              <a:buNone/>
              <a:defRPr sz="1800">
                <a:latin typeface="Comfortaa"/>
                <a:ea typeface="Comfortaa"/>
                <a:cs typeface="Comfortaa"/>
                <a:sym typeface="Comfortaa"/>
              </a:defRPr>
            </a:lvl5pPr>
            <a:lvl6pPr lvl="5" algn="ctr">
              <a:lnSpc>
                <a:spcPct val="100000"/>
              </a:lnSpc>
              <a:spcBef>
                <a:spcPts val="0"/>
              </a:spcBef>
              <a:spcAft>
                <a:spcPts val="0"/>
              </a:spcAft>
              <a:buSzPts val="1800"/>
              <a:buFont typeface="Comfortaa"/>
              <a:buNone/>
              <a:defRPr sz="1800">
                <a:latin typeface="Comfortaa"/>
                <a:ea typeface="Comfortaa"/>
                <a:cs typeface="Comfortaa"/>
                <a:sym typeface="Comfortaa"/>
              </a:defRPr>
            </a:lvl6pPr>
            <a:lvl7pPr lvl="6" algn="ctr">
              <a:lnSpc>
                <a:spcPct val="100000"/>
              </a:lnSpc>
              <a:spcBef>
                <a:spcPts val="0"/>
              </a:spcBef>
              <a:spcAft>
                <a:spcPts val="0"/>
              </a:spcAft>
              <a:buSzPts val="1800"/>
              <a:buFont typeface="Comfortaa"/>
              <a:buNone/>
              <a:defRPr sz="1800">
                <a:latin typeface="Comfortaa"/>
                <a:ea typeface="Comfortaa"/>
                <a:cs typeface="Comfortaa"/>
                <a:sym typeface="Comfortaa"/>
              </a:defRPr>
            </a:lvl7pPr>
            <a:lvl8pPr lvl="7" algn="ctr">
              <a:lnSpc>
                <a:spcPct val="100000"/>
              </a:lnSpc>
              <a:spcBef>
                <a:spcPts val="0"/>
              </a:spcBef>
              <a:spcAft>
                <a:spcPts val="0"/>
              </a:spcAft>
              <a:buSzPts val="1800"/>
              <a:buFont typeface="Comfortaa"/>
              <a:buNone/>
              <a:defRPr sz="1800">
                <a:latin typeface="Comfortaa"/>
                <a:ea typeface="Comfortaa"/>
                <a:cs typeface="Comfortaa"/>
                <a:sym typeface="Comfortaa"/>
              </a:defRPr>
            </a:lvl8pPr>
            <a:lvl9pPr lvl="8" algn="ctr">
              <a:lnSpc>
                <a:spcPct val="100000"/>
              </a:lnSpc>
              <a:spcBef>
                <a:spcPts val="0"/>
              </a:spcBef>
              <a:spcAft>
                <a:spcPts val="0"/>
              </a:spcAft>
              <a:buSzPts val="1800"/>
              <a:buFont typeface="Comfortaa"/>
              <a:buNone/>
              <a:defRPr sz="1800">
                <a:latin typeface="Comfortaa"/>
                <a:ea typeface="Comfortaa"/>
                <a:cs typeface="Comfortaa"/>
                <a:sym typeface="Comforta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2">
  <p:cSld name="CUSTOM_3_2">
    <p:spTree>
      <p:nvGrpSpPr>
        <p:cNvPr id="1" name="Shape 122"/>
        <p:cNvGrpSpPr/>
        <p:nvPr/>
      </p:nvGrpSpPr>
      <p:grpSpPr>
        <a:xfrm>
          <a:off x="0" y="0"/>
          <a:ext cx="0" cy="0"/>
          <a:chOff x="0" y="0"/>
          <a:chExt cx="0" cy="0"/>
        </a:xfrm>
      </p:grpSpPr>
      <p:pic>
        <p:nvPicPr>
          <p:cNvPr id="123" name="Google Shape;123;p15"/>
          <p:cNvPicPr preferRelativeResize="0"/>
          <p:nvPr/>
        </p:nvPicPr>
        <p:blipFill>
          <a:blip r:embed="rId2">
            <a:alphaModFix/>
          </a:blip>
          <a:stretch>
            <a:fillRect/>
          </a:stretch>
        </p:blipFill>
        <p:spPr>
          <a:xfrm>
            <a:off x="0" y="0"/>
            <a:ext cx="9144001" cy="5143496"/>
          </a:xfrm>
          <a:prstGeom prst="rect">
            <a:avLst/>
          </a:prstGeom>
          <a:noFill/>
          <a:ln>
            <a:noFill/>
          </a:ln>
        </p:spPr>
      </p:pic>
      <p:sp>
        <p:nvSpPr>
          <p:cNvPr id="124" name="Google Shape;124;p15"/>
          <p:cNvSpPr txBox="1">
            <a:spLocks noGrp="1"/>
          </p:cNvSpPr>
          <p:nvPr>
            <p:ph type="title"/>
          </p:nvPr>
        </p:nvSpPr>
        <p:spPr>
          <a:xfrm>
            <a:off x="1176913" y="2321100"/>
            <a:ext cx="19308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5" name="Google Shape;125;p15"/>
          <p:cNvSpPr txBox="1">
            <a:spLocks noGrp="1"/>
          </p:cNvSpPr>
          <p:nvPr>
            <p:ph type="subTitle" idx="1"/>
          </p:nvPr>
        </p:nvSpPr>
        <p:spPr>
          <a:xfrm>
            <a:off x="1176913" y="2688144"/>
            <a:ext cx="1930800" cy="90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26" name="Google Shape;126;p15"/>
          <p:cNvSpPr txBox="1">
            <a:spLocks noGrp="1"/>
          </p:cNvSpPr>
          <p:nvPr>
            <p:ph type="title" idx="2"/>
          </p:nvPr>
        </p:nvSpPr>
        <p:spPr>
          <a:xfrm>
            <a:off x="3606588" y="3083100"/>
            <a:ext cx="19308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7" name="Google Shape;127;p15"/>
          <p:cNvSpPr txBox="1">
            <a:spLocks noGrp="1"/>
          </p:cNvSpPr>
          <p:nvPr>
            <p:ph type="subTitle" idx="3"/>
          </p:nvPr>
        </p:nvSpPr>
        <p:spPr>
          <a:xfrm>
            <a:off x="3606588" y="3450144"/>
            <a:ext cx="1930800" cy="90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28" name="Google Shape;128;p15"/>
          <p:cNvSpPr txBox="1">
            <a:spLocks noGrp="1"/>
          </p:cNvSpPr>
          <p:nvPr>
            <p:ph type="title" idx="4"/>
          </p:nvPr>
        </p:nvSpPr>
        <p:spPr>
          <a:xfrm>
            <a:off x="6036263" y="2321100"/>
            <a:ext cx="19308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9" name="Google Shape;129;p15"/>
          <p:cNvSpPr txBox="1">
            <a:spLocks noGrp="1"/>
          </p:cNvSpPr>
          <p:nvPr>
            <p:ph type="subTitle" idx="5"/>
          </p:nvPr>
        </p:nvSpPr>
        <p:spPr>
          <a:xfrm>
            <a:off x="6036263" y="2688144"/>
            <a:ext cx="1930800" cy="90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30" name="Google Shape;130;p15"/>
          <p:cNvSpPr txBox="1">
            <a:spLocks noGrp="1"/>
          </p:cNvSpPr>
          <p:nvPr>
            <p:ph type="title" idx="6"/>
          </p:nvPr>
        </p:nvSpPr>
        <p:spPr>
          <a:xfrm>
            <a:off x="713250" y="539500"/>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cxnSp>
        <p:nvCxnSpPr>
          <p:cNvPr id="131" name="Google Shape;131;p15"/>
          <p:cNvCxnSpPr/>
          <p:nvPr/>
        </p:nvCxnSpPr>
        <p:spPr>
          <a:xfrm>
            <a:off x="-34250" y="1644575"/>
            <a:ext cx="4595100" cy="30777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132" name="Google Shape;132;p15"/>
          <p:cNvCxnSpPr/>
          <p:nvPr/>
        </p:nvCxnSpPr>
        <p:spPr>
          <a:xfrm flipH="1">
            <a:off x="4560850" y="1644575"/>
            <a:ext cx="4595100" cy="30777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3_1">
    <p:spTree>
      <p:nvGrpSpPr>
        <p:cNvPr id="1" name="Shape 133"/>
        <p:cNvGrpSpPr/>
        <p:nvPr/>
      </p:nvGrpSpPr>
      <p:grpSpPr>
        <a:xfrm>
          <a:off x="0" y="0"/>
          <a:ext cx="0" cy="0"/>
          <a:chOff x="0" y="0"/>
          <a:chExt cx="0" cy="0"/>
        </a:xfrm>
      </p:grpSpPr>
      <p:pic>
        <p:nvPicPr>
          <p:cNvPr id="134" name="Google Shape;134;p16"/>
          <p:cNvPicPr preferRelativeResize="0"/>
          <p:nvPr/>
        </p:nvPicPr>
        <p:blipFill>
          <a:blip r:embed="rId2">
            <a:alphaModFix/>
          </a:blip>
          <a:stretch>
            <a:fillRect/>
          </a:stretch>
        </p:blipFill>
        <p:spPr>
          <a:xfrm>
            <a:off x="0" y="0"/>
            <a:ext cx="9144001" cy="5143496"/>
          </a:xfrm>
          <a:prstGeom prst="rect">
            <a:avLst/>
          </a:prstGeom>
          <a:noFill/>
          <a:ln>
            <a:noFill/>
          </a:ln>
        </p:spPr>
      </p:pic>
      <p:sp>
        <p:nvSpPr>
          <p:cNvPr id="135" name="Google Shape;135;p16"/>
          <p:cNvSpPr txBox="1">
            <a:spLocks noGrp="1"/>
          </p:cNvSpPr>
          <p:nvPr>
            <p:ph type="title"/>
          </p:nvPr>
        </p:nvSpPr>
        <p:spPr>
          <a:xfrm>
            <a:off x="1187075" y="1964000"/>
            <a:ext cx="29976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6" name="Google Shape;136;p16"/>
          <p:cNvSpPr txBox="1">
            <a:spLocks noGrp="1"/>
          </p:cNvSpPr>
          <p:nvPr>
            <p:ph type="subTitle" idx="1"/>
          </p:nvPr>
        </p:nvSpPr>
        <p:spPr>
          <a:xfrm>
            <a:off x="1187075" y="2331049"/>
            <a:ext cx="29976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37" name="Google Shape;137;p16"/>
          <p:cNvSpPr txBox="1">
            <a:spLocks noGrp="1"/>
          </p:cNvSpPr>
          <p:nvPr>
            <p:ph type="title" idx="2"/>
          </p:nvPr>
        </p:nvSpPr>
        <p:spPr>
          <a:xfrm>
            <a:off x="4959250" y="1964000"/>
            <a:ext cx="29976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8" name="Google Shape;138;p16"/>
          <p:cNvSpPr txBox="1">
            <a:spLocks noGrp="1"/>
          </p:cNvSpPr>
          <p:nvPr>
            <p:ph type="subTitle" idx="3"/>
          </p:nvPr>
        </p:nvSpPr>
        <p:spPr>
          <a:xfrm>
            <a:off x="4959250" y="2331049"/>
            <a:ext cx="29976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39" name="Google Shape;139;p16"/>
          <p:cNvSpPr txBox="1">
            <a:spLocks noGrp="1"/>
          </p:cNvSpPr>
          <p:nvPr>
            <p:ph type="title" idx="4"/>
          </p:nvPr>
        </p:nvSpPr>
        <p:spPr>
          <a:xfrm>
            <a:off x="713250" y="539500"/>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0" name="Google Shape;140;p16"/>
          <p:cNvSpPr txBox="1">
            <a:spLocks noGrp="1"/>
          </p:cNvSpPr>
          <p:nvPr>
            <p:ph type="title" idx="5"/>
          </p:nvPr>
        </p:nvSpPr>
        <p:spPr>
          <a:xfrm>
            <a:off x="1187075" y="3339688"/>
            <a:ext cx="29976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1" name="Google Shape;141;p16"/>
          <p:cNvSpPr txBox="1">
            <a:spLocks noGrp="1"/>
          </p:cNvSpPr>
          <p:nvPr>
            <p:ph type="subTitle" idx="6"/>
          </p:nvPr>
        </p:nvSpPr>
        <p:spPr>
          <a:xfrm>
            <a:off x="1187075" y="3706734"/>
            <a:ext cx="29976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42" name="Google Shape;142;p16"/>
          <p:cNvSpPr txBox="1">
            <a:spLocks noGrp="1"/>
          </p:cNvSpPr>
          <p:nvPr>
            <p:ph type="title" idx="7"/>
          </p:nvPr>
        </p:nvSpPr>
        <p:spPr>
          <a:xfrm>
            <a:off x="4959250" y="3339688"/>
            <a:ext cx="29976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3" name="Google Shape;143;p16"/>
          <p:cNvSpPr txBox="1">
            <a:spLocks noGrp="1"/>
          </p:cNvSpPr>
          <p:nvPr>
            <p:ph type="subTitle" idx="8"/>
          </p:nvPr>
        </p:nvSpPr>
        <p:spPr>
          <a:xfrm>
            <a:off x="4959250" y="3706734"/>
            <a:ext cx="29976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44" name="Google Shape;144;p16"/>
          <p:cNvSpPr txBox="1">
            <a:spLocks noGrp="1"/>
          </p:cNvSpPr>
          <p:nvPr>
            <p:ph type="title" idx="9" hasCustomPrompt="1"/>
          </p:nvPr>
        </p:nvSpPr>
        <p:spPr>
          <a:xfrm>
            <a:off x="2357825" y="1534742"/>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145" name="Google Shape;145;p16"/>
          <p:cNvSpPr txBox="1">
            <a:spLocks noGrp="1"/>
          </p:cNvSpPr>
          <p:nvPr>
            <p:ph type="title" idx="13" hasCustomPrompt="1"/>
          </p:nvPr>
        </p:nvSpPr>
        <p:spPr>
          <a:xfrm>
            <a:off x="6130000" y="1534742"/>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146" name="Google Shape;146;p16"/>
          <p:cNvSpPr txBox="1">
            <a:spLocks noGrp="1"/>
          </p:cNvSpPr>
          <p:nvPr>
            <p:ph type="title" idx="14" hasCustomPrompt="1"/>
          </p:nvPr>
        </p:nvSpPr>
        <p:spPr>
          <a:xfrm>
            <a:off x="2357825" y="2910742"/>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147" name="Google Shape;147;p16"/>
          <p:cNvSpPr txBox="1">
            <a:spLocks noGrp="1"/>
          </p:cNvSpPr>
          <p:nvPr>
            <p:ph type="title" idx="15" hasCustomPrompt="1"/>
          </p:nvPr>
        </p:nvSpPr>
        <p:spPr>
          <a:xfrm>
            <a:off x="6130000" y="2910742"/>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cxnSp>
        <p:nvCxnSpPr>
          <p:cNvPr id="148" name="Google Shape;148;p16"/>
          <p:cNvCxnSpPr/>
          <p:nvPr/>
        </p:nvCxnSpPr>
        <p:spPr>
          <a:xfrm>
            <a:off x="-111400" y="3391105"/>
            <a:ext cx="3089700" cy="1886700"/>
          </a:xfrm>
          <a:prstGeom prst="curvedConnector3">
            <a:avLst>
              <a:gd name="adj1" fmla="val 50000"/>
            </a:avLst>
          </a:prstGeom>
          <a:noFill/>
          <a:ln w="28575" cap="flat" cmpd="sng">
            <a:solidFill>
              <a:schemeClr val="lt1"/>
            </a:solidFill>
            <a:prstDash val="dash"/>
            <a:round/>
            <a:headEnd type="none" w="med" len="med"/>
            <a:tailEnd type="none" w="med" len="med"/>
          </a:ln>
        </p:spPr>
      </p:cxnSp>
      <p:grpSp>
        <p:nvGrpSpPr>
          <p:cNvPr id="149" name="Google Shape;149;p16"/>
          <p:cNvGrpSpPr/>
          <p:nvPr/>
        </p:nvGrpSpPr>
        <p:grpSpPr>
          <a:xfrm flipH="1">
            <a:off x="-1867070" y="-426550"/>
            <a:ext cx="12904395" cy="3805200"/>
            <a:chOff x="-1867070" y="-959950"/>
            <a:chExt cx="12904395" cy="3805200"/>
          </a:xfrm>
        </p:grpSpPr>
        <p:cxnSp>
          <p:nvCxnSpPr>
            <p:cNvPr id="150" name="Google Shape;150;p16"/>
            <p:cNvCxnSpPr/>
            <p:nvPr/>
          </p:nvCxnSpPr>
          <p:spPr>
            <a:xfrm rot="10800000" flipH="1">
              <a:off x="2407050" y="941750"/>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151" name="Google Shape;151;p16"/>
            <p:cNvCxnSpPr/>
            <p:nvPr/>
          </p:nvCxnSpPr>
          <p:spPr>
            <a:xfrm rot="10800000" flipH="1">
              <a:off x="-1867070" y="9426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152" name="Google Shape;152;p16"/>
            <p:cNvCxnSpPr/>
            <p:nvPr/>
          </p:nvCxnSpPr>
          <p:spPr>
            <a:xfrm rot="10800000" flipH="1">
              <a:off x="6790225" y="-9599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grpSp>
        <p:nvGrpSpPr>
          <p:cNvPr id="153" name="Google Shape;153;p16"/>
          <p:cNvGrpSpPr/>
          <p:nvPr/>
        </p:nvGrpSpPr>
        <p:grpSpPr>
          <a:xfrm>
            <a:off x="2504660" y="1133688"/>
            <a:ext cx="4134677" cy="221374"/>
            <a:chOff x="729050" y="223975"/>
            <a:chExt cx="6133625" cy="328400"/>
          </a:xfrm>
        </p:grpSpPr>
        <p:sp>
          <p:nvSpPr>
            <p:cNvPr id="154" name="Google Shape;154;p16"/>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one columns">
  <p:cSld name="CUSTOM_3_1_1">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a:off x="0" y="0"/>
            <a:ext cx="9144001" cy="5143496"/>
          </a:xfrm>
          <a:prstGeom prst="rect">
            <a:avLst/>
          </a:prstGeom>
          <a:noFill/>
          <a:ln>
            <a:noFill/>
          </a:ln>
        </p:spPr>
      </p:pic>
      <p:sp>
        <p:nvSpPr>
          <p:cNvPr id="183" name="Google Shape;183;p18"/>
          <p:cNvSpPr txBox="1">
            <a:spLocks noGrp="1"/>
          </p:cNvSpPr>
          <p:nvPr>
            <p:ph type="subTitle" idx="1"/>
          </p:nvPr>
        </p:nvSpPr>
        <p:spPr>
          <a:xfrm>
            <a:off x="952375" y="2599785"/>
            <a:ext cx="2848800" cy="89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84" name="Google Shape;184;p18"/>
          <p:cNvSpPr txBox="1">
            <a:spLocks noGrp="1"/>
          </p:cNvSpPr>
          <p:nvPr>
            <p:ph type="title"/>
          </p:nvPr>
        </p:nvSpPr>
        <p:spPr>
          <a:xfrm>
            <a:off x="713250" y="539500"/>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5" name="Google Shape;185;p18"/>
          <p:cNvSpPr txBox="1">
            <a:spLocks noGrp="1"/>
          </p:cNvSpPr>
          <p:nvPr>
            <p:ph type="title" idx="2"/>
          </p:nvPr>
        </p:nvSpPr>
        <p:spPr>
          <a:xfrm>
            <a:off x="952400" y="2234413"/>
            <a:ext cx="2848800" cy="526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cxnSp>
        <p:nvCxnSpPr>
          <p:cNvPr id="186" name="Google Shape;186;p18"/>
          <p:cNvCxnSpPr/>
          <p:nvPr/>
        </p:nvCxnSpPr>
        <p:spPr>
          <a:xfrm rot="-5400000">
            <a:off x="-1498475" y="1309225"/>
            <a:ext cx="5374500" cy="23037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187" name="Google Shape;187;p18"/>
          <p:cNvCxnSpPr/>
          <p:nvPr/>
        </p:nvCxnSpPr>
        <p:spPr>
          <a:xfrm rot="5400000" flipH="1">
            <a:off x="5333900" y="18625"/>
            <a:ext cx="3940500" cy="37713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188" name="Google Shape;188;p18"/>
          <p:cNvCxnSpPr/>
          <p:nvPr/>
        </p:nvCxnSpPr>
        <p:spPr>
          <a:xfrm flipH="1">
            <a:off x="5409425" y="4292575"/>
            <a:ext cx="3762600" cy="10941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p:cSld name="CUSTOM_5">
    <p:spTree>
      <p:nvGrpSpPr>
        <p:cNvPr id="1" name="Shape 226"/>
        <p:cNvGrpSpPr/>
        <p:nvPr/>
      </p:nvGrpSpPr>
      <p:grpSpPr>
        <a:xfrm>
          <a:off x="0" y="0"/>
          <a:ext cx="0" cy="0"/>
          <a:chOff x="0" y="0"/>
          <a:chExt cx="0" cy="0"/>
        </a:xfrm>
      </p:grpSpPr>
      <p:pic>
        <p:nvPicPr>
          <p:cNvPr id="227" name="Google Shape;227;p22"/>
          <p:cNvPicPr preferRelativeResize="0"/>
          <p:nvPr/>
        </p:nvPicPr>
        <p:blipFill>
          <a:blip r:embed="rId2">
            <a:alphaModFix/>
          </a:blip>
          <a:stretch>
            <a:fillRect/>
          </a:stretch>
        </p:blipFill>
        <p:spPr>
          <a:xfrm>
            <a:off x="0" y="0"/>
            <a:ext cx="9144001" cy="5143496"/>
          </a:xfrm>
          <a:prstGeom prst="rect">
            <a:avLst/>
          </a:prstGeom>
          <a:noFill/>
          <a:ln>
            <a:noFill/>
          </a:ln>
        </p:spPr>
      </p:pic>
      <p:sp>
        <p:nvSpPr>
          <p:cNvPr id="228" name="Google Shape;228;p22"/>
          <p:cNvSpPr txBox="1">
            <a:spLocks noGrp="1"/>
          </p:cNvSpPr>
          <p:nvPr>
            <p:ph type="title" hasCustomPrompt="1"/>
          </p:nvPr>
        </p:nvSpPr>
        <p:spPr>
          <a:xfrm>
            <a:off x="2788500" y="1295035"/>
            <a:ext cx="3567000" cy="6498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rtl="0">
              <a:spcBef>
                <a:spcPts val="0"/>
              </a:spcBef>
              <a:spcAft>
                <a:spcPts val="0"/>
              </a:spcAft>
              <a:buClr>
                <a:srgbClr val="263C66"/>
              </a:buClr>
              <a:buSzPts val="3500"/>
              <a:buNone/>
              <a:defRPr>
                <a:solidFill>
                  <a:srgbClr val="263C66"/>
                </a:solidFill>
              </a:defRPr>
            </a:lvl1pPr>
            <a:lvl2pPr lvl="1" rtl="0">
              <a:spcBef>
                <a:spcPts val="0"/>
              </a:spcBef>
              <a:spcAft>
                <a:spcPts val="0"/>
              </a:spcAft>
              <a:buClr>
                <a:srgbClr val="263C66"/>
              </a:buClr>
              <a:buSzPts val="3500"/>
              <a:buNone/>
              <a:defRPr>
                <a:solidFill>
                  <a:srgbClr val="263C66"/>
                </a:solidFill>
              </a:defRPr>
            </a:lvl2pPr>
            <a:lvl3pPr lvl="2" rtl="0">
              <a:spcBef>
                <a:spcPts val="0"/>
              </a:spcBef>
              <a:spcAft>
                <a:spcPts val="0"/>
              </a:spcAft>
              <a:buClr>
                <a:srgbClr val="263C66"/>
              </a:buClr>
              <a:buSzPts val="3500"/>
              <a:buNone/>
              <a:defRPr>
                <a:solidFill>
                  <a:srgbClr val="263C66"/>
                </a:solidFill>
              </a:defRPr>
            </a:lvl3pPr>
            <a:lvl4pPr lvl="3" rtl="0">
              <a:spcBef>
                <a:spcPts val="0"/>
              </a:spcBef>
              <a:spcAft>
                <a:spcPts val="0"/>
              </a:spcAft>
              <a:buClr>
                <a:srgbClr val="263C66"/>
              </a:buClr>
              <a:buSzPts val="3500"/>
              <a:buNone/>
              <a:defRPr>
                <a:solidFill>
                  <a:srgbClr val="263C66"/>
                </a:solidFill>
              </a:defRPr>
            </a:lvl4pPr>
            <a:lvl5pPr lvl="4" rtl="0">
              <a:spcBef>
                <a:spcPts val="0"/>
              </a:spcBef>
              <a:spcAft>
                <a:spcPts val="0"/>
              </a:spcAft>
              <a:buClr>
                <a:srgbClr val="263C66"/>
              </a:buClr>
              <a:buSzPts val="3500"/>
              <a:buNone/>
              <a:defRPr>
                <a:solidFill>
                  <a:srgbClr val="263C66"/>
                </a:solidFill>
              </a:defRPr>
            </a:lvl5pPr>
            <a:lvl6pPr lvl="5" rtl="0">
              <a:spcBef>
                <a:spcPts val="0"/>
              </a:spcBef>
              <a:spcAft>
                <a:spcPts val="0"/>
              </a:spcAft>
              <a:buClr>
                <a:srgbClr val="263C66"/>
              </a:buClr>
              <a:buSzPts val="3500"/>
              <a:buNone/>
              <a:defRPr>
                <a:solidFill>
                  <a:srgbClr val="263C66"/>
                </a:solidFill>
              </a:defRPr>
            </a:lvl6pPr>
            <a:lvl7pPr lvl="6" rtl="0">
              <a:spcBef>
                <a:spcPts val="0"/>
              </a:spcBef>
              <a:spcAft>
                <a:spcPts val="0"/>
              </a:spcAft>
              <a:buClr>
                <a:srgbClr val="263C66"/>
              </a:buClr>
              <a:buSzPts val="3500"/>
              <a:buNone/>
              <a:defRPr>
                <a:solidFill>
                  <a:srgbClr val="263C66"/>
                </a:solidFill>
              </a:defRPr>
            </a:lvl7pPr>
            <a:lvl8pPr lvl="7" rtl="0">
              <a:spcBef>
                <a:spcPts val="0"/>
              </a:spcBef>
              <a:spcAft>
                <a:spcPts val="0"/>
              </a:spcAft>
              <a:buClr>
                <a:srgbClr val="263C66"/>
              </a:buClr>
              <a:buSzPts val="3500"/>
              <a:buNone/>
              <a:defRPr>
                <a:solidFill>
                  <a:srgbClr val="263C66"/>
                </a:solidFill>
              </a:defRPr>
            </a:lvl8pPr>
            <a:lvl9pPr lvl="8" rtl="0">
              <a:spcBef>
                <a:spcPts val="0"/>
              </a:spcBef>
              <a:spcAft>
                <a:spcPts val="0"/>
              </a:spcAft>
              <a:buClr>
                <a:srgbClr val="263C66"/>
              </a:buClr>
              <a:buSzPts val="3500"/>
              <a:buNone/>
              <a:defRPr>
                <a:solidFill>
                  <a:srgbClr val="263C66"/>
                </a:solidFill>
              </a:defRPr>
            </a:lvl9pPr>
          </a:lstStyle>
          <a:p>
            <a:r>
              <a:t>xx%</a:t>
            </a:r>
          </a:p>
        </p:txBody>
      </p:sp>
      <p:sp>
        <p:nvSpPr>
          <p:cNvPr id="229" name="Google Shape;229;p22"/>
          <p:cNvSpPr txBox="1">
            <a:spLocks noGrp="1"/>
          </p:cNvSpPr>
          <p:nvPr>
            <p:ph type="subTitle" idx="1"/>
          </p:nvPr>
        </p:nvSpPr>
        <p:spPr>
          <a:xfrm>
            <a:off x="2788638" y="2181358"/>
            <a:ext cx="3567000" cy="34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230" name="Google Shape;230;p22"/>
          <p:cNvSpPr txBox="1">
            <a:spLocks noGrp="1"/>
          </p:cNvSpPr>
          <p:nvPr>
            <p:ph type="title" idx="2" hasCustomPrompt="1"/>
          </p:nvPr>
        </p:nvSpPr>
        <p:spPr>
          <a:xfrm>
            <a:off x="713238" y="3313610"/>
            <a:ext cx="3567000" cy="6498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rtl="0">
              <a:spcBef>
                <a:spcPts val="0"/>
              </a:spcBef>
              <a:spcAft>
                <a:spcPts val="0"/>
              </a:spcAft>
              <a:buClr>
                <a:srgbClr val="263C66"/>
              </a:buClr>
              <a:buSzPts val="3500"/>
              <a:buNone/>
              <a:defRPr>
                <a:solidFill>
                  <a:srgbClr val="263C66"/>
                </a:solidFill>
              </a:defRPr>
            </a:lvl1pPr>
            <a:lvl2pPr lvl="1" rtl="0">
              <a:spcBef>
                <a:spcPts val="0"/>
              </a:spcBef>
              <a:spcAft>
                <a:spcPts val="0"/>
              </a:spcAft>
              <a:buClr>
                <a:srgbClr val="263C66"/>
              </a:buClr>
              <a:buSzPts val="3500"/>
              <a:buNone/>
              <a:defRPr>
                <a:solidFill>
                  <a:srgbClr val="263C66"/>
                </a:solidFill>
              </a:defRPr>
            </a:lvl2pPr>
            <a:lvl3pPr lvl="2" rtl="0">
              <a:spcBef>
                <a:spcPts val="0"/>
              </a:spcBef>
              <a:spcAft>
                <a:spcPts val="0"/>
              </a:spcAft>
              <a:buClr>
                <a:srgbClr val="263C66"/>
              </a:buClr>
              <a:buSzPts val="3500"/>
              <a:buNone/>
              <a:defRPr>
                <a:solidFill>
                  <a:srgbClr val="263C66"/>
                </a:solidFill>
              </a:defRPr>
            </a:lvl3pPr>
            <a:lvl4pPr lvl="3" rtl="0">
              <a:spcBef>
                <a:spcPts val="0"/>
              </a:spcBef>
              <a:spcAft>
                <a:spcPts val="0"/>
              </a:spcAft>
              <a:buClr>
                <a:srgbClr val="263C66"/>
              </a:buClr>
              <a:buSzPts val="3500"/>
              <a:buNone/>
              <a:defRPr>
                <a:solidFill>
                  <a:srgbClr val="263C66"/>
                </a:solidFill>
              </a:defRPr>
            </a:lvl4pPr>
            <a:lvl5pPr lvl="4" rtl="0">
              <a:spcBef>
                <a:spcPts val="0"/>
              </a:spcBef>
              <a:spcAft>
                <a:spcPts val="0"/>
              </a:spcAft>
              <a:buClr>
                <a:srgbClr val="263C66"/>
              </a:buClr>
              <a:buSzPts val="3500"/>
              <a:buNone/>
              <a:defRPr>
                <a:solidFill>
                  <a:srgbClr val="263C66"/>
                </a:solidFill>
              </a:defRPr>
            </a:lvl5pPr>
            <a:lvl6pPr lvl="5" rtl="0">
              <a:spcBef>
                <a:spcPts val="0"/>
              </a:spcBef>
              <a:spcAft>
                <a:spcPts val="0"/>
              </a:spcAft>
              <a:buClr>
                <a:srgbClr val="263C66"/>
              </a:buClr>
              <a:buSzPts val="3500"/>
              <a:buNone/>
              <a:defRPr>
                <a:solidFill>
                  <a:srgbClr val="263C66"/>
                </a:solidFill>
              </a:defRPr>
            </a:lvl6pPr>
            <a:lvl7pPr lvl="6" rtl="0">
              <a:spcBef>
                <a:spcPts val="0"/>
              </a:spcBef>
              <a:spcAft>
                <a:spcPts val="0"/>
              </a:spcAft>
              <a:buClr>
                <a:srgbClr val="263C66"/>
              </a:buClr>
              <a:buSzPts val="3500"/>
              <a:buNone/>
              <a:defRPr>
                <a:solidFill>
                  <a:srgbClr val="263C66"/>
                </a:solidFill>
              </a:defRPr>
            </a:lvl7pPr>
            <a:lvl8pPr lvl="7" rtl="0">
              <a:spcBef>
                <a:spcPts val="0"/>
              </a:spcBef>
              <a:spcAft>
                <a:spcPts val="0"/>
              </a:spcAft>
              <a:buClr>
                <a:srgbClr val="263C66"/>
              </a:buClr>
              <a:buSzPts val="3500"/>
              <a:buNone/>
              <a:defRPr>
                <a:solidFill>
                  <a:srgbClr val="263C66"/>
                </a:solidFill>
              </a:defRPr>
            </a:lvl8pPr>
            <a:lvl9pPr lvl="8" rtl="0">
              <a:spcBef>
                <a:spcPts val="0"/>
              </a:spcBef>
              <a:spcAft>
                <a:spcPts val="0"/>
              </a:spcAft>
              <a:buClr>
                <a:srgbClr val="263C66"/>
              </a:buClr>
              <a:buSzPts val="3500"/>
              <a:buNone/>
              <a:defRPr>
                <a:solidFill>
                  <a:srgbClr val="263C66"/>
                </a:solidFill>
              </a:defRPr>
            </a:lvl9pPr>
          </a:lstStyle>
          <a:p>
            <a:r>
              <a:t>xx%</a:t>
            </a:r>
          </a:p>
        </p:txBody>
      </p:sp>
      <p:sp>
        <p:nvSpPr>
          <p:cNvPr id="231" name="Google Shape;231;p22"/>
          <p:cNvSpPr txBox="1">
            <a:spLocks noGrp="1"/>
          </p:cNvSpPr>
          <p:nvPr>
            <p:ph type="subTitle" idx="3"/>
          </p:nvPr>
        </p:nvSpPr>
        <p:spPr>
          <a:xfrm>
            <a:off x="713376" y="4199150"/>
            <a:ext cx="3567000" cy="34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232" name="Google Shape;232;p22"/>
          <p:cNvSpPr txBox="1">
            <a:spLocks noGrp="1"/>
          </p:cNvSpPr>
          <p:nvPr>
            <p:ph type="title" idx="4" hasCustomPrompt="1"/>
          </p:nvPr>
        </p:nvSpPr>
        <p:spPr>
          <a:xfrm>
            <a:off x="4863600" y="3313610"/>
            <a:ext cx="3567000" cy="6498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rtl="0">
              <a:spcBef>
                <a:spcPts val="0"/>
              </a:spcBef>
              <a:spcAft>
                <a:spcPts val="0"/>
              </a:spcAft>
              <a:buClr>
                <a:srgbClr val="263C66"/>
              </a:buClr>
              <a:buSzPts val="3500"/>
              <a:buNone/>
              <a:defRPr>
                <a:solidFill>
                  <a:srgbClr val="263C66"/>
                </a:solidFill>
              </a:defRPr>
            </a:lvl1pPr>
            <a:lvl2pPr lvl="1" rtl="0">
              <a:spcBef>
                <a:spcPts val="0"/>
              </a:spcBef>
              <a:spcAft>
                <a:spcPts val="0"/>
              </a:spcAft>
              <a:buClr>
                <a:srgbClr val="263C66"/>
              </a:buClr>
              <a:buSzPts val="3500"/>
              <a:buNone/>
              <a:defRPr>
                <a:solidFill>
                  <a:srgbClr val="263C66"/>
                </a:solidFill>
              </a:defRPr>
            </a:lvl2pPr>
            <a:lvl3pPr lvl="2" rtl="0">
              <a:spcBef>
                <a:spcPts val="0"/>
              </a:spcBef>
              <a:spcAft>
                <a:spcPts val="0"/>
              </a:spcAft>
              <a:buClr>
                <a:srgbClr val="263C66"/>
              </a:buClr>
              <a:buSzPts val="3500"/>
              <a:buNone/>
              <a:defRPr>
                <a:solidFill>
                  <a:srgbClr val="263C66"/>
                </a:solidFill>
              </a:defRPr>
            </a:lvl3pPr>
            <a:lvl4pPr lvl="3" rtl="0">
              <a:spcBef>
                <a:spcPts val="0"/>
              </a:spcBef>
              <a:spcAft>
                <a:spcPts val="0"/>
              </a:spcAft>
              <a:buClr>
                <a:srgbClr val="263C66"/>
              </a:buClr>
              <a:buSzPts val="3500"/>
              <a:buNone/>
              <a:defRPr>
                <a:solidFill>
                  <a:srgbClr val="263C66"/>
                </a:solidFill>
              </a:defRPr>
            </a:lvl4pPr>
            <a:lvl5pPr lvl="4" rtl="0">
              <a:spcBef>
                <a:spcPts val="0"/>
              </a:spcBef>
              <a:spcAft>
                <a:spcPts val="0"/>
              </a:spcAft>
              <a:buClr>
                <a:srgbClr val="263C66"/>
              </a:buClr>
              <a:buSzPts val="3500"/>
              <a:buNone/>
              <a:defRPr>
                <a:solidFill>
                  <a:srgbClr val="263C66"/>
                </a:solidFill>
              </a:defRPr>
            </a:lvl5pPr>
            <a:lvl6pPr lvl="5" rtl="0">
              <a:spcBef>
                <a:spcPts val="0"/>
              </a:spcBef>
              <a:spcAft>
                <a:spcPts val="0"/>
              </a:spcAft>
              <a:buClr>
                <a:srgbClr val="263C66"/>
              </a:buClr>
              <a:buSzPts val="3500"/>
              <a:buNone/>
              <a:defRPr>
                <a:solidFill>
                  <a:srgbClr val="263C66"/>
                </a:solidFill>
              </a:defRPr>
            </a:lvl6pPr>
            <a:lvl7pPr lvl="6" rtl="0">
              <a:spcBef>
                <a:spcPts val="0"/>
              </a:spcBef>
              <a:spcAft>
                <a:spcPts val="0"/>
              </a:spcAft>
              <a:buClr>
                <a:srgbClr val="263C66"/>
              </a:buClr>
              <a:buSzPts val="3500"/>
              <a:buNone/>
              <a:defRPr>
                <a:solidFill>
                  <a:srgbClr val="263C66"/>
                </a:solidFill>
              </a:defRPr>
            </a:lvl7pPr>
            <a:lvl8pPr lvl="7" rtl="0">
              <a:spcBef>
                <a:spcPts val="0"/>
              </a:spcBef>
              <a:spcAft>
                <a:spcPts val="0"/>
              </a:spcAft>
              <a:buClr>
                <a:srgbClr val="263C66"/>
              </a:buClr>
              <a:buSzPts val="3500"/>
              <a:buNone/>
              <a:defRPr>
                <a:solidFill>
                  <a:srgbClr val="263C66"/>
                </a:solidFill>
              </a:defRPr>
            </a:lvl8pPr>
            <a:lvl9pPr lvl="8" rtl="0">
              <a:spcBef>
                <a:spcPts val="0"/>
              </a:spcBef>
              <a:spcAft>
                <a:spcPts val="0"/>
              </a:spcAft>
              <a:buClr>
                <a:srgbClr val="263C66"/>
              </a:buClr>
              <a:buSzPts val="3500"/>
              <a:buNone/>
              <a:defRPr>
                <a:solidFill>
                  <a:srgbClr val="263C66"/>
                </a:solidFill>
              </a:defRPr>
            </a:lvl9pPr>
          </a:lstStyle>
          <a:p>
            <a:r>
              <a:t>xx%</a:t>
            </a:r>
          </a:p>
        </p:txBody>
      </p:sp>
      <p:sp>
        <p:nvSpPr>
          <p:cNvPr id="233" name="Google Shape;233;p22"/>
          <p:cNvSpPr txBox="1">
            <a:spLocks noGrp="1"/>
          </p:cNvSpPr>
          <p:nvPr>
            <p:ph type="subTitle" idx="5"/>
          </p:nvPr>
        </p:nvSpPr>
        <p:spPr>
          <a:xfrm>
            <a:off x="4863741" y="4199958"/>
            <a:ext cx="3567000" cy="34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cxnSp>
        <p:nvCxnSpPr>
          <p:cNvPr id="234" name="Google Shape;234;p22"/>
          <p:cNvCxnSpPr/>
          <p:nvPr/>
        </p:nvCxnSpPr>
        <p:spPr>
          <a:xfrm>
            <a:off x="1325" y="3305250"/>
            <a:ext cx="8272500" cy="18681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35" name="Google Shape;235;p22"/>
          <p:cNvCxnSpPr/>
          <p:nvPr/>
        </p:nvCxnSpPr>
        <p:spPr>
          <a:xfrm rot="10800000" flipH="1">
            <a:off x="-52050" y="-74825"/>
            <a:ext cx="3549000" cy="2793000"/>
          </a:xfrm>
          <a:prstGeom prst="curvedConnector3">
            <a:avLst>
              <a:gd name="adj1" fmla="val 56393"/>
            </a:avLst>
          </a:prstGeom>
          <a:noFill/>
          <a:ln w="28575" cap="flat" cmpd="sng">
            <a:solidFill>
              <a:schemeClr val="lt1"/>
            </a:solidFill>
            <a:prstDash val="dash"/>
            <a:round/>
            <a:headEnd type="none" w="med" len="med"/>
            <a:tailEnd type="none" w="med" len="med"/>
          </a:ln>
        </p:spPr>
      </p:cxnSp>
      <p:cxnSp>
        <p:nvCxnSpPr>
          <p:cNvPr id="236" name="Google Shape;236;p22"/>
          <p:cNvCxnSpPr/>
          <p:nvPr/>
        </p:nvCxnSpPr>
        <p:spPr>
          <a:xfrm rot="5400000" flipH="1">
            <a:off x="5548750" y="648425"/>
            <a:ext cx="4332000" cy="29919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column text 2">
  <p:cSld name="CUSTOM_4">
    <p:spTree>
      <p:nvGrpSpPr>
        <p:cNvPr id="1" name="Shape 237"/>
        <p:cNvGrpSpPr/>
        <p:nvPr/>
      </p:nvGrpSpPr>
      <p:grpSpPr>
        <a:xfrm>
          <a:off x="0" y="0"/>
          <a:ext cx="0" cy="0"/>
          <a:chOff x="0" y="0"/>
          <a:chExt cx="0" cy="0"/>
        </a:xfrm>
      </p:grpSpPr>
      <p:pic>
        <p:nvPicPr>
          <p:cNvPr id="238" name="Google Shape;238;p23"/>
          <p:cNvPicPr preferRelativeResize="0"/>
          <p:nvPr/>
        </p:nvPicPr>
        <p:blipFill>
          <a:blip r:embed="rId2">
            <a:alphaModFix/>
          </a:blip>
          <a:stretch>
            <a:fillRect/>
          </a:stretch>
        </p:blipFill>
        <p:spPr>
          <a:xfrm>
            <a:off x="0" y="0"/>
            <a:ext cx="9144001" cy="5143496"/>
          </a:xfrm>
          <a:prstGeom prst="rect">
            <a:avLst/>
          </a:prstGeom>
          <a:noFill/>
          <a:ln>
            <a:noFill/>
          </a:ln>
        </p:spPr>
      </p:pic>
      <p:sp>
        <p:nvSpPr>
          <p:cNvPr id="239" name="Google Shape;239;p23"/>
          <p:cNvSpPr txBox="1">
            <a:spLocks noGrp="1"/>
          </p:cNvSpPr>
          <p:nvPr>
            <p:ph type="subTitle" idx="1"/>
          </p:nvPr>
        </p:nvSpPr>
        <p:spPr>
          <a:xfrm>
            <a:off x="4574700" y="2353200"/>
            <a:ext cx="3622500" cy="11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240" name="Google Shape;240;p23"/>
          <p:cNvSpPr txBox="1">
            <a:spLocks noGrp="1"/>
          </p:cNvSpPr>
          <p:nvPr>
            <p:ph type="title"/>
          </p:nvPr>
        </p:nvSpPr>
        <p:spPr>
          <a:xfrm>
            <a:off x="4341150" y="1532128"/>
            <a:ext cx="40896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41" name="Google Shape;241;p23"/>
          <p:cNvGrpSpPr/>
          <p:nvPr/>
        </p:nvGrpSpPr>
        <p:grpSpPr>
          <a:xfrm rot="10800000">
            <a:off x="-1867070" y="2303605"/>
            <a:ext cx="12904395" cy="3805200"/>
            <a:chOff x="-1867070" y="-959950"/>
            <a:chExt cx="12904395" cy="3805200"/>
          </a:xfrm>
        </p:grpSpPr>
        <p:cxnSp>
          <p:nvCxnSpPr>
            <p:cNvPr id="242" name="Google Shape;242;p23"/>
            <p:cNvCxnSpPr/>
            <p:nvPr/>
          </p:nvCxnSpPr>
          <p:spPr>
            <a:xfrm rot="10800000" flipH="1">
              <a:off x="2407050" y="941750"/>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243" name="Google Shape;243;p23"/>
            <p:cNvCxnSpPr/>
            <p:nvPr/>
          </p:nvCxnSpPr>
          <p:spPr>
            <a:xfrm rot="10800000" flipH="1">
              <a:off x="-1867070" y="9426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44" name="Google Shape;244;p23"/>
            <p:cNvCxnSpPr/>
            <p:nvPr/>
          </p:nvCxnSpPr>
          <p:spPr>
            <a:xfrm rot="10800000" flipH="1">
              <a:off x="6790225" y="-9599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cxnSp>
        <p:nvCxnSpPr>
          <p:cNvPr id="245" name="Google Shape;245;p23"/>
          <p:cNvCxnSpPr/>
          <p:nvPr/>
        </p:nvCxnSpPr>
        <p:spPr>
          <a:xfrm rot="10800000">
            <a:off x="2988255" y="-45550"/>
            <a:ext cx="6293400" cy="18033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262"/>
        <p:cNvGrpSpPr/>
        <p:nvPr/>
      </p:nvGrpSpPr>
      <p:grpSpPr>
        <a:xfrm>
          <a:off x="0" y="0"/>
          <a:ext cx="0" cy="0"/>
          <a:chOff x="0" y="0"/>
          <a:chExt cx="0" cy="0"/>
        </a:xfrm>
      </p:grpSpPr>
      <p:pic>
        <p:nvPicPr>
          <p:cNvPr id="263" name="Google Shape;263;p26"/>
          <p:cNvPicPr preferRelativeResize="0"/>
          <p:nvPr/>
        </p:nvPicPr>
        <p:blipFill>
          <a:blip r:embed="rId2">
            <a:alphaModFix/>
          </a:blip>
          <a:stretch>
            <a:fillRect/>
          </a:stretch>
        </p:blipFill>
        <p:spPr>
          <a:xfrm>
            <a:off x="0" y="0"/>
            <a:ext cx="9144001" cy="5143496"/>
          </a:xfrm>
          <a:prstGeom prst="rect">
            <a:avLst/>
          </a:prstGeom>
          <a:noFill/>
          <a:ln>
            <a:noFill/>
          </a:ln>
        </p:spPr>
      </p:pic>
      <p:sp>
        <p:nvSpPr>
          <p:cNvPr id="264" name="Google Shape;264;p26"/>
          <p:cNvSpPr txBox="1">
            <a:spLocks noGrp="1"/>
          </p:cNvSpPr>
          <p:nvPr>
            <p:ph type="title"/>
          </p:nvPr>
        </p:nvSpPr>
        <p:spPr>
          <a:xfrm>
            <a:off x="713254" y="3047988"/>
            <a:ext cx="3735900" cy="471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5" name="Google Shape;265;p26"/>
          <p:cNvSpPr txBox="1">
            <a:spLocks noGrp="1"/>
          </p:cNvSpPr>
          <p:nvPr>
            <p:ph type="subTitle" idx="1"/>
          </p:nvPr>
        </p:nvSpPr>
        <p:spPr>
          <a:xfrm>
            <a:off x="713250" y="1555763"/>
            <a:ext cx="3735900" cy="1258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1800"/>
            </a:lvl1pPr>
            <a:lvl2pPr lvl="1">
              <a:lnSpc>
                <a:spcPct val="100000"/>
              </a:lnSpc>
              <a:spcBef>
                <a:spcPts val="0"/>
              </a:spcBef>
              <a:spcAft>
                <a:spcPts val="0"/>
              </a:spcAft>
              <a:buNone/>
              <a:defRPr sz="1800"/>
            </a:lvl2pPr>
            <a:lvl3pPr lvl="2">
              <a:lnSpc>
                <a:spcPct val="100000"/>
              </a:lnSpc>
              <a:spcBef>
                <a:spcPts val="0"/>
              </a:spcBef>
              <a:spcAft>
                <a:spcPts val="0"/>
              </a:spcAft>
              <a:buNone/>
              <a:defRPr sz="1800"/>
            </a:lvl3pPr>
            <a:lvl4pPr lvl="3">
              <a:lnSpc>
                <a:spcPct val="100000"/>
              </a:lnSpc>
              <a:spcBef>
                <a:spcPts val="0"/>
              </a:spcBef>
              <a:spcAft>
                <a:spcPts val="0"/>
              </a:spcAft>
              <a:buNone/>
              <a:defRPr sz="1800"/>
            </a:lvl4pPr>
            <a:lvl5pPr lvl="4">
              <a:lnSpc>
                <a:spcPct val="100000"/>
              </a:lnSpc>
              <a:spcBef>
                <a:spcPts val="0"/>
              </a:spcBef>
              <a:spcAft>
                <a:spcPts val="0"/>
              </a:spcAft>
              <a:buNone/>
              <a:defRPr sz="1800"/>
            </a:lvl5pPr>
            <a:lvl6pPr lvl="5">
              <a:lnSpc>
                <a:spcPct val="100000"/>
              </a:lnSpc>
              <a:spcBef>
                <a:spcPts val="0"/>
              </a:spcBef>
              <a:spcAft>
                <a:spcPts val="0"/>
              </a:spcAft>
              <a:buNone/>
              <a:defRPr sz="1800"/>
            </a:lvl6pPr>
            <a:lvl7pPr lvl="6">
              <a:lnSpc>
                <a:spcPct val="100000"/>
              </a:lnSpc>
              <a:spcBef>
                <a:spcPts val="0"/>
              </a:spcBef>
              <a:spcAft>
                <a:spcPts val="0"/>
              </a:spcAft>
              <a:buNone/>
              <a:defRPr sz="1800"/>
            </a:lvl7pPr>
            <a:lvl8pPr lvl="7">
              <a:lnSpc>
                <a:spcPct val="100000"/>
              </a:lnSpc>
              <a:spcBef>
                <a:spcPts val="0"/>
              </a:spcBef>
              <a:spcAft>
                <a:spcPts val="0"/>
              </a:spcAft>
              <a:buNone/>
              <a:defRPr sz="1800"/>
            </a:lvl8pPr>
            <a:lvl9pPr lvl="8">
              <a:lnSpc>
                <a:spcPct val="100000"/>
              </a:lnSpc>
              <a:spcBef>
                <a:spcPts val="0"/>
              </a:spcBef>
              <a:spcAft>
                <a:spcPts val="0"/>
              </a:spcAft>
              <a:buNone/>
              <a:defRPr sz="1800"/>
            </a:lvl9pPr>
          </a:lstStyle>
          <a:p>
            <a:endParaRPr/>
          </a:p>
        </p:txBody>
      </p:sp>
      <p:cxnSp>
        <p:nvCxnSpPr>
          <p:cNvPr id="266" name="Google Shape;266;p26"/>
          <p:cNvCxnSpPr/>
          <p:nvPr/>
        </p:nvCxnSpPr>
        <p:spPr>
          <a:xfrm rot="10800000" flipH="1">
            <a:off x="0" y="-63481"/>
            <a:ext cx="4861200" cy="16968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67" name="Google Shape;267;p26"/>
          <p:cNvCxnSpPr/>
          <p:nvPr/>
        </p:nvCxnSpPr>
        <p:spPr>
          <a:xfrm>
            <a:off x="0" y="3231450"/>
            <a:ext cx="7330800" cy="19827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68" name="Google Shape;268;p26"/>
          <p:cNvCxnSpPr/>
          <p:nvPr/>
        </p:nvCxnSpPr>
        <p:spPr>
          <a:xfrm rot="-5400000" flipH="1">
            <a:off x="5411600" y="1559300"/>
            <a:ext cx="5291700" cy="1905000"/>
          </a:xfrm>
          <a:prstGeom prst="curvedConnector3">
            <a:avLst>
              <a:gd name="adj1" fmla="val 50000"/>
            </a:avLst>
          </a:prstGeom>
          <a:noFill/>
          <a:ln w="28575" cap="flat" cmpd="sng">
            <a:solidFill>
              <a:schemeClr val="lt1"/>
            </a:solidFill>
            <a:prstDash val="dash"/>
            <a:round/>
            <a:headEnd type="none" w="med" len="med"/>
            <a:tailEnd type="none" w="med" len="med"/>
          </a:ln>
        </p:spPr>
      </p:cxnSp>
      <p:grpSp>
        <p:nvGrpSpPr>
          <p:cNvPr id="269" name="Google Shape;269;p26"/>
          <p:cNvGrpSpPr/>
          <p:nvPr/>
        </p:nvGrpSpPr>
        <p:grpSpPr>
          <a:xfrm>
            <a:off x="189251" y="3761116"/>
            <a:ext cx="1200094" cy="1171061"/>
            <a:chOff x="1125475" y="238125"/>
            <a:chExt cx="5321925" cy="5193175"/>
          </a:xfrm>
        </p:grpSpPr>
        <p:sp>
          <p:nvSpPr>
            <p:cNvPr id="270" name="Google Shape;270;p26"/>
            <p:cNvSpPr/>
            <p:nvPr/>
          </p:nvSpPr>
          <p:spPr>
            <a:xfrm>
              <a:off x="3670675" y="238125"/>
              <a:ext cx="327175" cy="316075"/>
            </a:xfrm>
            <a:custGeom>
              <a:avLst/>
              <a:gdLst/>
              <a:ahLst/>
              <a:cxnLst/>
              <a:rect l="l" t="t" r="r" b="b"/>
              <a:pathLst>
                <a:path w="13087" h="12643" extrusionOk="0">
                  <a:moveTo>
                    <a:pt x="0" y="0"/>
                  </a:moveTo>
                  <a:lnTo>
                    <a:pt x="0" y="333"/>
                  </a:lnTo>
                  <a:cubicBezTo>
                    <a:pt x="333" y="333"/>
                    <a:pt x="610" y="388"/>
                    <a:pt x="887" y="499"/>
                  </a:cubicBezTo>
                  <a:cubicBezTo>
                    <a:pt x="1165" y="610"/>
                    <a:pt x="1386" y="832"/>
                    <a:pt x="1608" y="1109"/>
                  </a:cubicBezTo>
                  <a:lnTo>
                    <a:pt x="1830" y="1386"/>
                  </a:lnTo>
                  <a:lnTo>
                    <a:pt x="1830" y="9649"/>
                  </a:lnTo>
                  <a:cubicBezTo>
                    <a:pt x="1886" y="10258"/>
                    <a:pt x="1775" y="10924"/>
                    <a:pt x="1497" y="11534"/>
                  </a:cubicBezTo>
                  <a:cubicBezTo>
                    <a:pt x="1109" y="11867"/>
                    <a:pt x="555" y="12033"/>
                    <a:pt x="0" y="12033"/>
                  </a:cubicBezTo>
                  <a:lnTo>
                    <a:pt x="0" y="12421"/>
                  </a:lnTo>
                  <a:lnTo>
                    <a:pt x="4436" y="12421"/>
                  </a:lnTo>
                  <a:lnTo>
                    <a:pt x="4436" y="12033"/>
                  </a:lnTo>
                  <a:cubicBezTo>
                    <a:pt x="3937" y="12033"/>
                    <a:pt x="3494" y="11922"/>
                    <a:pt x="3105" y="11645"/>
                  </a:cubicBezTo>
                  <a:cubicBezTo>
                    <a:pt x="2828" y="11312"/>
                    <a:pt x="2662" y="10647"/>
                    <a:pt x="2662" y="9649"/>
                  </a:cubicBezTo>
                  <a:lnTo>
                    <a:pt x="2662" y="2329"/>
                  </a:lnTo>
                  <a:lnTo>
                    <a:pt x="10979" y="12643"/>
                  </a:lnTo>
                  <a:lnTo>
                    <a:pt x="11312" y="12643"/>
                  </a:lnTo>
                  <a:lnTo>
                    <a:pt x="11312" y="2773"/>
                  </a:lnTo>
                  <a:cubicBezTo>
                    <a:pt x="11201" y="2107"/>
                    <a:pt x="11368" y="1442"/>
                    <a:pt x="11645" y="887"/>
                  </a:cubicBezTo>
                  <a:cubicBezTo>
                    <a:pt x="12033" y="555"/>
                    <a:pt x="12532" y="333"/>
                    <a:pt x="13087" y="333"/>
                  </a:cubicBezTo>
                  <a:lnTo>
                    <a:pt x="13087" y="0"/>
                  </a:lnTo>
                  <a:lnTo>
                    <a:pt x="8651" y="0"/>
                  </a:lnTo>
                  <a:lnTo>
                    <a:pt x="8651" y="333"/>
                  </a:lnTo>
                  <a:cubicBezTo>
                    <a:pt x="9150" y="333"/>
                    <a:pt x="9593" y="499"/>
                    <a:pt x="9981" y="721"/>
                  </a:cubicBezTo>
                  <a:cubicBezTo>
                    <a:pt x="10370" y="1331"/>
                    <a:pt x="10591" y="2052"/>
                    <a:pt x="10480" y="2773"/>
                  </a:cubicBezTo>
                  <a:lnTo>
                    <a:pt x="10480" y="9039"/>
                  </a:lnTo>
                  <a:lnTo>
                    <a:pt x="3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6"/>
            <p:cNvSpPr/>
            <p:nvPr/>
          </p:nvSpPr>
          <p:spPr>
            <a:xfrm>
              <a:off x="1125475" y="2639150"/>
              <a:ext cx="433925" cy="316100"/>
            </a:xfrm>
            <a:custGeom>
              <a:avLst/>
              <a:gdLst/>
              <a:ahLst/>
              <a:cxnLst/>
              <a:rect l="l" t="t" r="r" b="b"/>
              <a:pathLst>
                <a:path w="17357" h="12644" extrusionOk="0">
                  <a:moveTo>
                    <a:pt x="13641" y="0"/>
                  </a:moveTo>
                  <a:lnTo>
                    <a:pt x="13641" y="389"/>
                  </a:lnTo>
                  <a:cubicBezTo>
                    <a:pt x="13918" y="389"/>
                    <a:pt x="14195" y="389"/>
                    <a:pt x="14473" y="500"/>
                  </a:cubicBezTo>
                  <a:cubicBezTo>
                    <a:pt x="14805" y="610"/>
                    <a:pt x="14972" y="888"/>
                    <a:pt x="14972" y="1220"/>
                  </a:cubicBezTo>
                  <a:cubicBezTo>
                    <a:pt x="14972" y="1387"/>
                    <a:pt x="14972" y="1498"/>
                    <a:pt x="14916" y="1609"/>
                  </a:cubicBezTo>
                  <a:cubicBezTo>
                    <a:pt x="14861" y="1941"/>
                    <a:pt x="14805" y="2274"/>
                    <a:pt x="14639" y="2607"/>
                  </a:cubicBezTo>
                  <a:lnTo>
                    <a:pt x="12310" y="8928"/>
                  </a:lnTo>
                  <a:lnTo>
                    <a:pt x="9593" y="1886"/>
                  </a:lnTo>
                  <a:cubicBezTo>
                    <a:pt x="9538" y="1664"/>
                    <a:pt x="9427" y="1498"/>
                    <a:pt x="9427" y="1387"/>
                  </a:cubicBezTo>
                  <a:cubicBezTo>
                    <a:pt x="9371" y="1331"/>
                    <a:pt x="9371" y="1220"/>
                    <a:pt x="9371" y="1109"/>
                  </a:cubicBezTo>
                  <a:cubicBezTo>
                    <a:pt x="9371" y="832"/>
                    <a:pt x="9538" y="555"/>
                    <a:pt x="9815" y="500"/>
                  </a:cubicBezTo>
                  <a:cubicBezTo>
                    <a:pt x="10148" y="389"/>
                    <a:pt x="10425" y="389"/>
                    <a:pt x="10758" y="389"/>
                  </a:cubicBezTo>
                  <a:lnTo>
                    <a:pt x="10758" y="56"/>
                  </a:lnTo>
                  <a:lnTo>
                    <a:pt x="5767" y="56"/>
                  </a:lnTo>
                  <a:lnTo>
                    <a:pt x="5767" y="389"/>
                  </a:lnTo>
                  <a:cubicBezTo>
                    <a:pt x="6044" y="389"/>
                    <a:pt x="6377" y="389"/>
                    <a:pt x="6654" y="500"/>
                  </a:cubicBezTo>
                  <a:cubicBezTo>
                    <a:pt x="6987" y="666"/>
                    <a:pt x="7264" y="943"/>
                    <a:pt x="7375" y="1331"/>
                  </a:cubicBezTo>
                  <a:lnTo>
                    <a:pt x="8262" y="3660"/>
                  </a:lnTo>
                  <a:lnTo>
                    <a:pt x="6266" y="8873"/>
                  </a:lnTo>
                  <a:lnTo>
                    <a:pt x="3604" y="1830"/>
                  </a:lnTo>
                  <a:cubicBezTo>
                    <a:pt x="3493" y="1664"/>
                    <a:pt x="3438" y="1498"/>
                    <a:pt x="3438" y="1387"/>
                  </a:cubicBezTo>
                  <a:cubicBezTo>
                    <a:pt x="3383" y="1276"/>
                    <a:pt x="3383" y="1165"/>
                    <a:pt x="3383" y="1054"/>
                  </a:cubicBezTo>
                  <a:cubicBezTo>
                    <a:pt x="3383" y="777"/>
                    <a:pt x="3549" y="555"/>
                    <a:pt x="3826" y="500"/>
                  </a:cubicBezTo>
                  <a:cubicBezTo>
                    <a:pt x="4048" y="389"/>
                    <a:pt x="4325" y="389"/>
                    <a:pt x="4602" y="389"/>
                  </a:cubicBezTo>
                  <a:lnTo>
                    <a:pt x="4602" y="56"/>
                  </a:lnTo>
                  <a:lnTo>
                    <a:pt x="0" y="56"/>
                  </a:lnTo>
                  <a:lnTo>
                    <a:pt x="0" y="389"/>
                  </a:lnTo>
                  <a:cubicBezTo>
                    <a:pt x="499" y="389"/>
                    <a:pt x="943" y="666"/>
                    <a:pt x="1220" y="1054"/>
                  </a:cubicBezTo>
                  <a:cubicBezTo>
                    <a:pt x="1774" y="2163"/>
                    <a:pt x="2218" y="3272"/>
                    <a:pt x="2606" y="4381"/>
                  </a:cubicBezTo>
                  <a:lnTo>
                    <a:pt x="4159" y="8762"/>
                  </a:lnTo>
                  <a:lnTo>
                    <a:pt x="5545" y="12643"/>
                  </a:lnTo>
                  <a:lnTo>
                    <a:pt x="5822" y="12643"/>
                  </a:lnTo>
                  <a:lnTo>
                    <a:pt x="8706" y="4714"/>
                  </a:lnTo>
                  <a:lnTo>
                    <a:pt x="10868" y="10481"/>
                  </a:lnTo>
                  <a:lnTo>
                    <a:pt x="11700" y="12643"/>
                  </a:lnTo>
                  <a:lnTo>
                    <a:pt x="11977" y="12643"/>
                  </a:lnTo>
                  <a:lnTo>
                    <a:pt x="13197" y="9261"/>
                  </a:lnTo>
                  <a:lnTo>
                    <a:pt x="13918" y="7098"/>
                  </a:lnTo>
                  <a:lnTo>
                    <a:pt x="15914" y="1498"/>
                  </a:lnTo>
                  <a:cubicBezTo>
                    <a:pt x="16025" y="1165"/>
                    <a:pt x="16247" y="832"/>
                    <a:pt x="16580" y="610"/>
                  </a:cubicBezTo>
                  <a:cubicBezTo>
                    <a:pt x="16802" y="500"/>
                    <a:pt x="17079" y="389"/>
                    <a:pt x="17356" y="389"/>
                  </a:cubicBezTo>
                  <a:lnTo>
                    <a:pt x="17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6"/>
            <p:cNvSpPr/>
            <p:nvPr/>
          </p:nvSpPr>
          <p:spPr>
            <a:xfrm>
              <a:off x="6172900" y="2671025"/>
              <a:ext cx="274500" cy="310550"/>
            </a:xfrm>
            <a:custGeom>
              <a:avLst/>
              <a:gdLst/>
              <a:ahLst/>
              <a:cxnLst/>
              <a:rect l="l" t="t" r="r" b="b"/>
              <a:pathLst>
                <a:path w="10980" h="12422" extrusionOk="0">
                  <a:moveTo>
                    <a:pt x="0" y="1"/>
                  </a:moveTo>
                  <a:lnTo>
                    <a:pt x="0" y="389"/>
                  </a:lnTo>
                  <a:cubicBezTo>
                    <a:pt x="84" y="380"/>
                    <a:pt x="165" y="375"/>
                    <a:pt x="246" y="375"/>
                  </a:cubicBezTo>
                  <a:cubicBezTo>
                    <a:pt x="647" y="375"/>
                    <a:pt x="1017" y="491"/>
                    <a:pt x="1387" y="722"/>
                  </a:cubicBezTo>
                  <a:cubicBezTo>
                    <a:pt x="1608" y="1110"/>
                    <a:pt x="1719" y="1609"/>
                    <a:pt x="1664" y="2053"/>
                  </a:cubicBezTo>
                  <a:lnTo>
                    <a:pt x="1664" y="10370"/>
                  </a:lnTo>
                  <a:cubicBezTo>
                    <a:pt x="1664" y="11036"/>
                    <a:pt x="1553" y="11535"/>
                    <a:pt x="1387" y="11701"/>
                  </a:cubicBezTo>
                  <a:cubicBezTo>
                    <a:pt x="943" y="11923"/>
                    <a:pt x="499" y="12034"/>
                    <a:pt x="0" y="12034"/>
                  </a:cubicBezTo>
                  <a:lnTo>
                    <a:pt x="0" y="12422"/>
                  </a:lnTo>
                  <a:lnTo>
                    <a:pt x="10148" y="12422"/>
                  </a:lnTo>
                  <a:lnTo>
                    <a:pt x="10980" y="9261"/>
                  </a:lnTo>
                  <a:lnTo>
                    <a:pt x="10481" y="9206"/>
                  </a:lnTo>
                  <a:cubicBezTo>
                    <a:pt x="10203" y="10037"/>
                    <a:pt x="9593" y="10758"/>
                    <a:pt x="8817" y="11257"/>
                  </a:cubicBezTo>
                  <a:cubicBezTo>
                    <a:pt x="8074" y="11536"/>
                    <a:pt x="7292" y="11659"/>
                    <a:pt x="6503" y="11659"/>
                  </a:cubicBezTo>
                  <a:cubicBezTo>
                    <a:pt x="6350" y="11659"/>
                    <a:pt x="6198" y="11655"/>
                    <a:pt x="6045" y="11646"/>
                  </a:cubicBezTo>
                  <a:cubicBezTo>
                    <a:pt x="5851" y="11660"/>
                    <a:pt x="5658" y="11667"/>
                    <a:pt x="5466" y="11667"/>
                  </a:cubicBezTo>
                  <a:cubicBezTo>
                    <a:pt x="4941" y="11667"/>
                    <a:pt x="4425" y="11616"/>
                    <a:pt x="3937" y="11535"/>
                  </a:cubicBezTo>
                  <a:cubicBezTo>
                    <a:pt x="3660" y="11479"/>
                    <a:pt x="3549" y="11257"/>
                    <a:pt x="3549" y="10925"/>
                  </a:cubicBezTo>
                  <a:lnTo>
                    <a:pt x="3549" y="6267"/>
                  </a:lnTo>
                  <a:lnTo>
                    <a:pt x="6433" y="6267"/>
                  </a:lnTo>
                  <a:cubicBezTo>
                    <a:pt x="6525" y="6258"/>
                    <a:pt x="6618" y="6253"/>
                    <a:pt x="6709" y="6253"/>
                  </a:cubicBezTo>
                  <a:cubicBezTo>
                    <a:pt x="7169" y="6253"/>
                    <a:pt x="7616" y="6368"/>
                    <a:pt x="7985" y="6600"/>
                  </a:cubicBezTo>
                  <a:cubicBezTo>
                    <a:pt x="8263" y="7043"/>
                    <a:pt x="8429" y="7542"/>
                    <a:pt x="8484" y="8041"/>
                  </a:cubicBezTo>
                  <a:lnTo>
                    <a:pt x="8928" y="8041"/>
                  </a:lnTo>
                  <a:lnTo>
                    <a:pt x="8928" y="3716"/>
                  </a:lnTo>
                  <a:lnTo>
                    <a:pt x="8484" y="3716"/>
                  </a:lnTo>
                  <a:cubicBezTo>
                    <a:pt x="8484" y="4215"/>
                    <a:pt x="8263" y="4714"/>
                    <a:pt x="7985" y="5158"/>
                  </a:cubicBezTo>
                  <a:cubicBezTo>
                    <a:pt x="7599" y="5399"/>
                    <a:pt x="7129" y="5557"/>
                    <a:pt x="6647" y="5557"/>
                  </a:cubicBezTo>
                  <a:cubicBezTo>
                    <a:pt x="6576" y="5557"/>
                    <a:pt x="6504" y="5553"/>
                    <a:pt x="6433" y="5546"/>
                  </a:cubicBezTo>
                  <a:lnTo>
                    <a:pt x="3549" y="5546"/>
                  </a:lnTo>
                  <a:lnTo>
                    <a:pt x="3549" y="1387"/>
                  </a:lnTo>
                  <a:cubicBezTo>
                    <a:pt x="3549" y="1165"/>
                    <a:pt x="3605" y="999"/>
                    <a:pt x="3660" y="888"/>
                  </a:cubicBezTo>
                  <a:cubicBezTo>
                    <a:pt x="3716" y="777"/>
                    <a:pt x="3882" y="722"/>
                    <a:pt x="4159" y="722"/>
                  </a:cubicBezTo>
                  <a:lnTo>
                    <a:pt x="6765" y="722"/>
                  </a:lnTo>
                  <a:cubicBezTo>
                    <a:pt x="6882" y="713"/>
                    <a:pt x="6999" y="708"/>
                    <a:pt x="7116" y="708"/>
                  </a:cubicBezTo>
                  <a:cubicBezTo>
                    <a:pt x="7719" y="708"/>
                    <a:pt x="8315" y="831"/>
                    <a:pt x="8873" y="1110"/>
                  </a:cubicBezTo>
                  <a:cubicBezTo>
                    <a:pt x="9261" y="1553"/>
                    <a:pt x="9482" y="2108"/>
                    <a:pt x="9538" y="2718"/>
                  </a:cubicBezTo>
                  <a:lnTo>
                    <a:pt x="10037" y="2718"/>
                  </a:lnTo>
                  <a:lnTo>
                    <a:pt x="99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3715025" y="5107975"/>
              <a:ext cx="210750" cy="323325"/>
            </a:xfrm>
            <a:custGeom>
              <a:avLst/>
              <a:gdLst/>
              <a:ahLst/>
              <a:cxnLst/>
              <a:rect l="l" t="t" r="r" b="b"/>
              <a:pathLst>
                <a:path w="8430" h="12933" extrusionOk="0">
                  <a:moveTo>
                    <a:pt x="3814" y="1"/>
                  </a:moveTo>
                  <a:cubicBezTo>
                    <a:pt x="2932" y="1"/>
                    <a:pt x="2065" y="377"/>
                    <a:pt x="1442" y="949"/>
                  </a:cubicBezTo>
                  <a:cubicBezTo>
                    <a:pt x="832" y="1559"/>
                    <a:pt x="500" y="2446"/>
                    <a:pt x="500" y="3333"/>
                  </a:cubicBezTo>
                  <a:cubicBezTo>
                    <a:pt x="555" y="4054"/>
                    <a:pt x="832" y="4719"/>
                    <a:pt x="1331" y="5274"/>
                  </a:cubicBezTo>
                  <a:cubicBezTo>
                    <a:pt x="1664" y="5662"/>
                    <a:pt x="2052" y="5939"/>
                    <a:pt x="2496" y="6217"/>
                  </a:cubicBezTo>
                  <a:lnTo>
                    <a:pt x="4049" y="7215"/>
                  </a:lnTo>
                  <a:cubicBezTo>
                    <a:pt x="4714" y="7603"/>
                    <a:pt x="5324" y="8046"/>
                    <a:pt x="5878" y="8490"/>
                  </a:cubicBezTo>
                  <a:cubicBezTo>
                    <a:pt x="6322" y="8934"/>
                    <a:pt x="6544" y="9488"/>
                    <a:pt x="6544" y="10098"/>
                  </a:cubicBezTo>
                  <a:cubicBezTo>
                    <a:pt x="6544" y="10708"/>
                    <a:pt x="6322" y="11263"/>
                    <a:pt x="5878" y="11706"/>
                  </a:cubicBezTo>
                  <a:cubicBezTo>
                    <a:pt x="5435" y="12039"/>
                    <a:pt x="4880" y="12261"/>
                    <a:pt x="4326" y="12261"/>
                  </a:cubicBezTo>
                  <a:cubicBezTo>
                    <a:pt x="3272" y="12261"/>
                    <a:pt x="2219" y="11762"/>
                    <a:pt x="1553" y="10930"/>
                  </a:cubicBezTo>
                  <a:cubicBezTo>
                    <a:pt x="1054" y="10320"/>
                    <a:pt x="721" y="9654"/>
                    <a:pt x="444" y="8934"/>
                  </a:cubicBezTo>
                  <a:lnTo>
                    <a:pt x="1" y="8934"/>
                  </a:lnTo>
                  <a:lnTo>
                    <a:pt x="555" y="12926"/>
                  </a:lnTo>
                  <a:lnTo>
                    <a:pt x="999" y="12926"/>
                  </a:lnTo>
                  <a:cubicBezTo>
                    <a:pt x="999" y="12760"/>
                    <a:pt x="1054" y="12649"/>
                    <a:pt x="1110" y="12483"/>
                  </a:cubicBezTo>
                  <a:cubicBezTo>
                    <a:pt x="1193" y="12358"/>
                    <a:pt x="1307" y="12295"/>
                    <a:pt x="1453" y="12295"/>
                  </a:cubicBezTo>
                  <a:cubicBezTo>
                    <a:pt x="1501" y="12295"/>
                    <a:pt x="1553" y="12302"/>
                    <a:pt x="1609" y="12316"/>
                  </a:cubicBezTo>
                  <a:cubicBezTo>
                    <a:pt x="1941" y="12372"/>
                    <a:pt x="2330" y="12483"/>
                    <a:pt x="2662" y="12593"/>
                  </a:cubicBezTo>
                  <a:cubicBezTo>
                    <a:pt x="3217" y="12815"/>
                    <a:pt x="3882" y="12926"/>
                    <a:pt x="4492" y="12926"/>
                  </a:cubicBezTo>
                  <a:cubicBezTo>
                    <a:pt x="4564" y="12930"/>
                    <a:pt x="4636" y="12932"/>
                    <a:pt x="4708" y="12932"/>
                  </a:cubicBezTo>
                  <a:cubicBezTo>
                    <a:pt x="5640" y="12932"/>
                    <a:pt x="6600" y="12601"/>
                    <a:pt x="7320" y="11983"/>
                  </a:cubicBezTo>
                  <a:cubicBezTo>
                    <a:pt x="8041" y="11318"/>
                    <a:pt x="8429" y="10431"/>
                    <a:pt x="8429" y="9488"/>
                  </a:cubicBezTo>
                  <a:cubicBezTo>
                    <a:pt x="8429" y="8823"/>
                    <a:pt x="8207" y="8157"/>
                    <a:pt x="7819" y="7603"/>
                  </a:cubicBezTo>
                  <a:cubicBezTo>
                    <a:pt x="7209" y="6882"/>
                    <a:pt x="6433" y="6327"/>
                    <a:pt x="5657" y="5884"/>
                  </a:cubicBezTo>
                  <a:lnTo>
                    <a:pt x="3993" y="4830"/>
                  </a:lnTo>
                  <a:cubicBezTo>
                    <a:pt x="3494" y="4553"/>
                    <a:pt x="2995" y="4165"/>
                    <a:pt x="2607" y="3721"/>
                  </a:cubicBezTo>
                  <a:cubicBezTo>
                    <a:pt x="2330" y="3389"/>
                    <a:pt x="2163" y="2945"/>
                    <a:pt x="2163" y="2501"/>
                  </a:cubicBezTo>
                  <a:cubicBezTo>
                    <a:pt x="2163" y="2002"/>
                    <a:pt x="2330" y="1559"/>
                    <a:pt x="2718" y="1226"/>
                  </a:cubicBezTo>
                  <a:cubicBezTo>
                    <a:pt x="3106" y="949"/>
                    <a:pt x="3605" y="782"/>
                    <a:pt x="4104" y="782"/>
                  </a:cubicBezTo>
                  <a:cubicBezTo>
                    <a:pt x="4825" y="838"/>
                    <a:pt x="5490" y="1060"/>
                    <a:pt x="6100" y="1503"/>
                  </a:cubicBezTo>
                  <a:cubicBezTo>
                    <a:pt x="6877" y="2113"/>
                    <a:pt x="7376" y="3000"/>
                    <a:pt x="7542" y="3998"/>
                  </a:cubicBezTo>
                  <a:lnTo>
                    <a:pt x="8041" y="3998"/>
                  </a:lnTo>
                  <a:lnTo>
                    <a:pt x="7597" y="6"/>
                  </a:lnTo>
                  <a:lnTo>
                    <a:pt x="7209" y="6"/>
                  </a:lnTo>
                  <a:cubicBezTo>
                    <a:pt x="7209" y="172"/>
                    <a:pt x="7098" y="339"/>
                    <a:pt x="7043" y="505"/>
                  </a:cubicBezTo>
                  <a:cubicBezTo>
                    <a:pt x="6877" y="616"/>
                    <a:pt x="6710" y="671"/>
                    <a:pt x="6544" y="671"/>
                  </a:cubicBezTo>
                  <a:cubicBezTo>
                    <a:pt x="6211" y="561"/>
                    <a:pt x="5823" y="450"/>
                    <a:pt x="5490" y="339"/>
                  </a:cubicBezTo>
                  <a:cubicBezTo>
                    <a:pt x="4991" y="117"/>
                    <a:pt x="4492" y="61"/>
                    <a:pt x="3993" y="6"/>
                  </a:cubicBezTo>
                  <a:cubicBezTo>
                    <a:pt x="3933" y="2"/>
                    <a:pt x="3873" y="1"/>
                    <a:pt x="3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1763150" y="792625"/>
              <a:ext cx="4240650" cy="4087100"/>
            </a:xfrm>
            <a:custGeom>
              <a:avLst/>
              <a:gdLst/>
              <a:ahLst/>
              <a:cxnLst/>
              <a:rect l="l" t="t" r="r" b="b"/>
              <a:pathLst>
                <a:path w="169626" h="163484" extrusionOk="0">
                  <a:moveTo>
                    <a:pt x="86393" y="36210"/>
                  </a:moveTo>
                  <a:lnTo>
                    <a:pt x="86393" y="36210"/>
                  </a:lnTo>
                  <a:cubicBezTo>
                    <a:pt x="96097" y="37153"/>
                    <a:pt x="105191" y="41201"/>
                    <a:pt x="112455" y="47744"/>
                  </a:cubicBezTo>
                  <a:lnTo>
                    <a:pt x="101587" y="55618"/>
                  </a:lnTo>
                  <a:cubicBezTo>
                    <a:pt x="97816" y="52735"/>
                    <a:pt x="93436" y="50738"/>
                    <a:pt x="88778" y="49740"/>
                  </a:cubicBezTo>
                  <a:lnTo>
                    <a:pt x="86393" y="36210"/>
                  </a:lnTo>
                  <a:close/>
                  <a:moveTo>
                    <a:pt x="75248" y="36376"/>
                  </a:moveTo>
                  <a:lnTo>
                    <a:pt x="73473" y="50017"/>
                  </a:lnTo>
                  <a:cubicBezTo>
                    <a:pt x="68982" y="51182"/>
                    <a:pt x="64823" y="53234"/>
                    <a:pt x="61218" y="56173"/>
                  </a:cubicBezTo>
                  <a:cubicBezTo>
                    <a:pt x="56450" y="52956"/>
                    <a:pt x="51625" y="49685"/>
                    <a:pt x="50184" y="48520"/>
                  </a:cubicBezTo>
                  <a:cubicBezTo>
                    <a:pt x="57060" y="41977"/>
                    <a:pt x="65821" y="37763"/>
                    <a:pt x="75248" y="36376"/>
                  </a:cubicBezTo>
                  <a:close/>
                  <a:moveTo>
                    <a:pt x="73196" y="52014"/>
                  </a:moveTo>
                  <a:lnTo>
                    <a:pt x="71754" y="63104"/>
                  </a:lnTo>
                  <a:cubicBezTo>
                    <a:pt x="71144" y="62716"/>
                    <a:pt x="67207" y="60110"/>
                    <a:pt x="62827" y="57226"/>
                  </a:cubicBezTo>
                  <a:lnTo>
                    <a:pt x="62827" y="57171"/>
                  </a:lnTo>
                  <a:cubicBezTo>
                    <a:pt x="65932" y="54842"/>
                    <a:pt x="69425" y="53067"/>
                    <a:pt x="73196" y="52014"/>
                  </a:cubicBezTo>
                  <a:close/>
                  <a:moveTo>
                    <a:pt x="89110" y="51736"/>
                  </a:moveTo>
                  <a:lnTo>
                    <a:pt x="89110" y="51736"/>
                  </a:lnTo>
                  <a:cubicBezTo>
                    <a:pt x="93047" y="52679"/>
                    <a:pt x="96763" y="54398"/>
                    <a:pt x="99979" y="56782"/>
                  </a:cubicBezTo>
                  <a:lnTo>
                    <a:pt x="91162" y="63215"/>
                  </a:lnTo>
                  <a:lnTo>
                    <a:pt x="89110" y="51736"/>
                  </a:lnTo>
                  <a:close/>
                  <a:moveTo>
                    <a:pt x="51570" y="50017"/>
                  </a:moveTo>
                  <a:lnTo>
                    <a:pt x="51570" y="50017"/>
                  </a:lnTo>
                  <a:cubicBezTo>
                    <a:pt x="56949" y="53844"/>
                    <a:pt x="70922" y="62993"/>
                    <a:pt x="71588" y="63437"/>
                  </a:cubicBezTo>
                  <a:lnTo>
                    <a:pt x="71699" y="63326"/>
                  </a:lnTo>
                  <a:lnTo>
                    <a:pt x="70867" y="70035"/>
                  </a:lnTo>
                  <a:lnTo>
                    <a:pt x="51570" y="50017"/>
                  </a:lnTo>
                  <a:close/>
                  <a:moveTo>
                    <a:pt x="111513" y="49352"/>
                  </a:moveTo>
                  <a:lnTo>
                    <a:pt x="111513" y="49352"/>
                  </a:lnTo>
                  <a:cubicBezTo>
                    <a:pt x="102197" y="66154"/>
                    <a:pt x="100422" y="69647"/>
                    <a:pt x="100145" y="70479"/>
                  </a:cubicBezTo>
                  <a:lnTo>
                    <a:pt x="92548" y="69481"/>
                  </a:lnTo>
                  <a:lnTo>
                    <a:pt x="111513" y="49352"/>
                  </a:lnTo>
                  <a:close/>
                  <a:moveTo>
                    <a:pt x="105191" y="61496"/>
                  </a:moveTo>
                  <a:lnTo>
                    <a:pt x="105191" y="61551"/>
                  </a:lnTo>
                  <a:cubicBezTo>
                    <a:pt x="107853" y="64601"/>
                    <a:pt x="109905" y="68095"/>
                    <a:pt x="111235" y="71921"/>
                  </a:cubicBezTo>
                  <a:lnTo>
                    <a:pt x="100478" y="70534"/>
                  </a:lnTo>
                  <a:cubicBezTo>
                    <a:pt x="100755" y="69814"/>
                    <a:pt x="102419" y="66597"/>
                    <a:pt x="105191" y="61496"/>
                  </a:cubicBezTo>
                  <a:close/>
                  <a:moveTo>
                    <a:pt x="57193" y="62758"/>
                  </a:moveTo>
                  <a:cubicBezTo>
                    <a:pt x="59513" y="67177"/>
                    <a:pt x="61552" y="71091"/>
                    <a:pt x="61828" y="71643"/>
                  </a:cubicBezTo>
                  <a:lnTo>
                    <a:pt x="51736" y="73251"/>
                  </a:lnTo>
                  <a:cubicBezTo>
                    <a:pt x="52896" y="69442"/>
                    <a:pt x="54714" y="65908"/>
                    <a:pt x="57193" y="62758"/>
                  </a:cubicBezTo>
                  <a:close/>
                  <a:moveTo>
                    <a:pt x="112622" y="48021"/>
                  </a:moveTo>
                  <a:cubicBezTo>
                    <a:pt x="120108" y="54897"/>
                    <a:pt x="125154" y="64047"/>
                    <a:pt x="126873" y="74028"/>
                  </a:cubicBezTo>
                  <a:lnTo>
                    <a:pt x="113232" y="72253"/>
                  </a:lnTo>
                  <a:cubicBezTo>
                    <a:pt x="111845" y="67595"/>
                    <a:pt x="109405" y="63381"/>
                    <a:pt x="106134" y="59777"/>
                  </a:cubicBezTo>
                  <a:cubicBezTo>
                    <a:pt x="107908" y="56561"/>
                    <a:pt x="110071" y="52679"/>
                    <a:pt x="112511" y="48298"/>
                  </a:cubicBezTo>
                  <a:lnTo>
                    <a:pt x="112511" y="48243"/>
                  </a:lnTo>
                  <a:lnTo>
                    <a:pt x="112622" y="48021"/>
                  </a:lnTo>
                  <a:close/>
                  <a:moveTo>
                    <a:pt x="49851" y="48853"/>
                  </a:moveTo>
                  <a:cubicBezTo>
                    <a:pt x="50905" y="50627"/>
                    <a:pt x="53622" y="55895"/>
                    <a:pt x="56228" y="60886"/>
                  </a:cubicBezTo>
                  <a:cubicBezTo>
                    <a:pt x="53178" y="64601"/>
                    <a:pt x="50960" y="68926"/>
                    <a:pt x="49740" y="73584"/>
                  </a:cubicBezTo>
                  <a:lnTo>
                    <a:pt x="36210" y="75691"/>
                  </a:lnTo>
                  <a:cubicBezTo>
                    <a:pt x="37596" y="65488"/>
                    <a:pt x="42421" y="56006"/>
                    <a:pt x="49851" y="48853"/>
                  </a:cubicBezTo>
                  <a:close/>
                  <a:moveTo>
                    <a:pt x="81735" y="6100"/>
                  </a:moveTo>
                  <a:cubicBezTo>
                    <a:pt x="122104" y="6156"/>
                    <a:pt x="155430" y="37763"/>
                    <a:pt x="157537" y="78076"/>
                  </a:cubicBezTo>
                  <a:lnTo>
                    <a:pt x="127649" y="74139"/>
                  </a:lnTo>
                  <a:cubicBezTo>
                    <a:pt x="125930" y="63825"/>
                    <a:pt x="120773" y="54454"/>
                    <a:pt x="113065" y="47411"/>
                  </a:cubicBezTo>
                  <a:lnTo>
                    <a:pt x="113287" y="47134"/>
                  </a:lnTo>
                  <a:lnTo>
                    <a:pt x="113287" y="47134"/>
                  </a:lnTo>
                  <a:lnTo>
                    <a:pt x="113010" y="47356"/>
                  </a:lnTo>
                  <a:cubicBezTo>
                    <a:pt x="105579" y="40646"/>
                    <a:pt x="96208" y="36487"/>
                    <a:pt x="86282" y="35489"/>
                  </a:cubicBezTo>
                  <a:lnTo>
                    <a:pt x="81125" y="6100"/>
                  </a:lnTo>
                  <a:close/>
                  <a:moveTo>
                    <a:pt x="81680" y="2440"/>
                  </a:moveTo>
                  <a:cubicBezTo>
                    <a:pt x="82844" y="2440"/>
                    <a:pt x="84009" y="2440"/>
                    <a:pt x="85173" y="2496"/>
                  </a:cubicBezTo>
                  <a:lnTo>
                    <a:pt x="85562" y="2496"/>
                  </a:lnTo>
                  <a:cubicBezTo>
                    <a:pt x="87003" y="2551"/>
                    <a:pt x="88445" y="2662"/>
                    <a:pt x="89887" y="2828"/>
                  </a:cubicBezTo>
                  <a:lnTo>
                    <a:pt x="90330" y="2884"/>
                  </a:lnTo>
                  <a:cubicBezTo>
                    <a:pt x="91772" y="3050"/>
                    <a:pt x="93214" y="3217"/>
                    <a:pt x="94600" y="3438"/>
                  </a:cubicBezTo>
                  <a:lnTo>
                    <a:pt x="94988" y="3494"/>
                  </a:lnTo>
                  <a:cubicBezTo>
                    <a:pt x="96430" y="3771"/>
                    <a:pt x="97872" y="4048"/>
                    <a:pt x="99258" y="4381"/>
                  </a:cubicBezTo>
                  <a:lnTo>
                    <a:pt x="99646" y="4437"/>
                  </a:lnTo>
                  <a:cubicBezTo>
                    <a:pt x="101088" y="4769"/>
                    <a:pt x="102474" y="5157"/>
                    <a:pt x="103805" y="5546"/>
                  </a:cubicBezTo>
                  <a:lnTo>
                    <a:pt x="104249" y="5656"/>
                  </a:lnTo>
                  <a:cubicBezTo>
                    <a:pt x="105635" y="6045"/>
                    <a:pt x="107021" y="6488"/>
                    <a:pt x="108352" y="6987"/>
                  </a:cubicBezTo>
                  <a:lnTo>
                    <a:pt x="108740" y="7154"/>
                  </a:lnTo>
                  <a:cubicBezTo>
                    <a:pt x="110126" y="7653"/>
                    <a:pt x="111457" y="8152"/>
                    <a:pt x="112788" y="8706"/>
                  </a:cubicBezTo>
                  <a:lnTo>
                    <a:pt x="113176" y="8873"/>
                  </a:lnTo>
                  <a:cubicBezTo>
                    <a:pt x="114452" y="9483"/>
                    <a:pt x="115782" y="10093"/>
                    <a:pt x="117058" y="10703"/>
                  </a:cubicBezTo>
                  <a:lnTo>
                    <a:pt x="117446" y="10869"/>
                  </a:lnTo>
                  <a:cubicBezTo>
                    <a:pt x="118721" y="11534"/>
                    <a:pt x="119997" y="12255"/>
                    <a:pt x="121272" y="12976"/>
                  </a:cubicBezTo>
                  <a:lnTo>
                    <a:pt x="121605" y="13198"/>
                  </a:lnTo>
                  <a:cubicBezTo>
                    <a:pt x="122880" y="13863"/>
                    <a:pt x="124100" y="14695"/>
                    <a:pt x="125320" y="15471"/>
                  </a:cubicBezTo>
                  <a:lnTo>
                    <a:pt x="125653" y="15693"/>
                  </a:lnTo>
                  <a:cubicBezTo>
                    <a:pt x="126873" y="16469"/>
                    <a:pt x="128037" y="17301"/>
                    <a:pt x="129201" y="18188"/>
                  </a:cubicBezTo>
                  <a:lnTo>
                    <a:pt x="129534" y="18410"/>
                  </a:lnTo>
                  <a:cubicBezTo>
                    <a:pt x="130643" y="19297"/>
                    <a:pt x="131808" y="20185"/>
                    <a:pt x="132917" y="21127"/>
                  </a:cubicBezTo>
                  <a:lnTo>
                    <a:pt x="133194" y="21405"/>
                  </a:lnTo>
                  <a:cubicBezTo>
                    <a:pt x="134303" y="22347"/>
                    <a:pt x="135357" y="23290"/>
                    <a:pt x="136410" y="24288"/>
                  </a:cubicBezTo>
                  <a:lnTo>
                    <a:pt x="136743" y="24565"/>
                  </a:lnTo>
                  <a:cubicBezTo>
                    <a:pt x="137796" y="25563"/>
                    <a:pt x="138795" y="26617"/>
                    <a:pt x="139793" y="27671"/>
                  </a:cubicBezTo>
                  <a:cubicBezTo>
                    <a:pt x="139904" y="27726"/>
                    <a:pt x="139959" y="27837"/>
                    <a:pt x="140070" y="27948"/>
                  </a:cubicBezTo>
                  <a:lnTo>
                    <a:pt x="140125" y="27892"/>
                  </a:lnTo>
                  <a:cubicBezTo>
                    <a:pt x="141068" y="28946"/>
                    <a:pt x="142066" y="30055"/>
                    <a:pt x="142953" y="31164"/>
                  </a:cubicBezTo>
                  <a:cubicBezTo>
                    <a:pt x="143064" y="31275"/>
                    <a:pt x="143120" y="31386"/>
                    <a:pt x="143231" y="31497"/>
                  </a:cubicBezTo>
                  <a:cubicBezTo>
                    <a:pt x="144173" y="32606"/>
                    <a:pt x="145061" y="33715"/>
                    <a:pt x="145892" y="34879"/>
                  </a:cubicBezTo>
                  <a:lnTo>
                    <a:pt x="146336" y="35545"/>
                  </a:lnTo>
                  <a:cubicBezTo>
                    <a:pt x="147223" y="36709"/>
                    <a:pt x="147999" y="37929"/>
                    <a:pt x="148776" y="39094"/>
                  </a:cubicBezTo>
                  <a:lnTo>
                    <a:pt x="148998" y="39482"/>
                  </a:lnTo>
                  <a:cubicBezTo>
                    <a:pt x="149774" y="40702"/>
                    <a:pt x="150550" y="41922"/>
                    <a:pt x="151216" y="43197"/>
                  </a:cubicBezTo>
                  <a:lnTo>
                    <a:pt x="151437" y="43530"/>
                  </a:lnTo>
                  <a:cubicBezTo>
                    <a:pt x="152158" y="44805"/>
                    <a:pt x="152824" y="46080"/>
                    <a:pt x="153434" y="47411"/>
                  </a:cubicBezTo>
                  <a:cubicBezTo>
                    <a:pt x="153489" y="47522"/>
                    <a:pt x="153545" y="47633"/>
                    <a:pt x="153600" y="47744"/>
                  </a:cubicBezTo>
                  <a:cubicBezTo>
                    <a:pt x="154210" y="49075"/>
                    <a:pt x="154820" y="50406"/>
                    <a:pt x="155374" y="51736"/>
                  </a:cubicBezTo>
                  <a:cubicBezTo>
                    <a:pt x="155430" y="51847"/>
                    <a:pt x="155485" y="51958"/>
                    <a:pt x="155541" y="52125"/>
                  </a:cubicBezTo>
                  <a:cubicBezTo>
                    <a:pt x="156040" y="53455"/>
                    <a:pt x="156594" y="54786"/>
                    <a:pt x="157038" y="56173"/>
                  </a:cubicBezTo>
                  <a:cubicBezTo>
                    <a:pt x="157093" y="56283"/>
                    <a:pt x="157149" y="56450"/>
                    <a:pt x="157204" y="56561"/>
                  </a:cubicBezTo>
                  <a:cubicBezTo>
                    <a:pt x="157648" y="57947"/>
                    <a:pt x="158036" y="59333"/>
                    <a:pt x="158424" y="60720"/>
                  </a:cubicBezTo>
                  <a:cubicBezTo>
                    <a:pt x="158480" y="60830"/>
                    <a:pt x="158535" y="60997"/>
                    <a:pt x="158591" y="61108"/>
                  </a:cubicBezTo>
                  <a:cubicBezTo>
                    <a:pt x="158923" y="62494"/>
                    <a:pt x="159311" y="63880"/>
                    <a:pt x="159589" y="65322"/>
                  </a:cubicBezTo>
                  <a:cubicBezTo>
                    <a:pt x="159589" y="65433"/>
                    <a:pt x="159644" y="65599"/>
                    <a:pt x="159700" y="65710"/>
                  </a:cubicBezTo>
                  <a:cubicBezTo>
                    <a:pt x="159977" y="67096"/>
                    <a:pt x="160199" y="68538"/>
                    <a:pt x="160476" y="69980"/>
                  </a:cubicBezTo>
                  <a:cubicBezTo>
                    <a:pt x="160476" y="70146"/>
                    <a:pt x="160476" y="70257"/>
                    <a:pt x="160531" y="70368"/>
                  </a:cubicBezTo>
                  <a:cubicBezTo>
                    <a:pt x="160698" y="71810"/>
                    <a:pt x="160864" y="73251"/>
                    <a:pt x="161030" y="74693"/>
                  </a:cubicBezTo>
                  <a:lnTo>
                    <a:pt x="161030" y="75081"/>
                  </a:lnTo>
                  <a:cubicBezTo>
                    <a:pt x="161141" y="76246"/>
                    <a:pt x="161252" y="77410"/>
                    <a:pt x="161252" y="78519"/>
                  </a:cubicBezTo>
                  <a:lnTo>
                    <a:pt x="158258" y="78131"/>
                  </a:lnTo>
                  <a:cubicBezTo>
                    <a:pt x="158202" y="77189"/>
                    <a:pt x="158147" y="76301"/>
                    <a:pt x="158092" y="75359"/>
                  </a:cubicBezTo>
                  <a:lnTo>
                    <a:pt x="158036" y="74970"/>
                  </a:lnTo>
                  <a:cubicBezTo>
                    <a:pt x="157925" y="73584"/>
                    <a:pt x="157759" y="72198"/>
                    <a:pt x="157537" y="70812"/>
                  </a:cubicBezTo>
                  <a:lnTo>
                    <a:pt x="157482" y="70423"/>
                  </a:lnTo>
                  <a:cubicBezTo>
                    <a:pt x="157260" y="69037"/>
                    <a:pt x="157038" y="67706"/>
                    <a:pt x="156761" y="66320"/>
                  </a:cubicBezTo>
                  <a:cubicBezTo>
                    <a:pt x="156761" y="66209"/>
                    <a:pt x="156705" y="66043"/>
                    <a:pt x="156650" y="65932"/>
                  </a:cubicBezTo>
                  <a:cubicBezTo>
                    <a:pt x="156373" y="64546"/>
                    <a:pt x="156040" y="63215"/>
                    <a:pt x="155707" y="61884"/>
                  </a:cubicBezTo>
                  <a:cubicBezTo>
                    <a:pt x="155652" y="61773"/>
                    <a:pt x="155596" y="61607"/>
                    <a:pt x="155596" y="61496"/>
                  </a:cubicBezTo>
                  <a:cubicBezTo>
                    <a:pt x="155208" y="60165"/>
                    <a:pt x="154820" y="58834"/>
                    <a:pt x="154376" y="57503"/>
                  </a:cubicBezTo>
                  <a:cubicBezTo>
                    <a:pt x="154321" y="57392"/>
                    <a:pt x="154265" y="57282"/>
                    <a:pt x="154210" y="57115"/>
                  </a:cubicBezTo>
                  <a:cubicBezTo>
                    <a:pt x="153766" y="55840"/>
                    <a:pt x="153267" y="54509"/>
                    <a:pt x="152768" y="53234"/>
                  </a:cubicBezTo>
                  <a:cubicBezTo>
                    <a:pt x="152713" y="53123"/>
                    <a:pt x="152657" y="53012"/>
                    <a:pt x="152602" y="52845"/>
                  </a:cubicBezTo>
                  <a:cubicBezTo>
                    <a:pt x="152103" y="51570"/>
                    <a:pt x="151493" y="50295"/>
                    <a:pt x="150938" y="49075"/>
                  </a:cubicBezTo>
                  <a:lnTo>
                    <a:pt x="150717" y="48687"/>
                  </a:lnTo>
                  <a:cubicBezTo>
                    <a:pt x="150107" y="47467"/>
                    <a:pt x="149497" y="46247"/>
                    <a:pt x="148831" y="45027"/>
                  </a:cubicBezTo>
                  <a:cubicBezTo>
                    <a:pt x="148776" y="44916"/>
                    <a:pt x="148720" y="44750"/>
                    <a:pt x="148609" y="44639"/>
                  </a:cubicBezTo>
                  <a:cubicBezTo>
                    <a:pt x="147944" y="43419"/>
                    <a:pt x="147223" y="42254"/>
                    <a:pt x="146502" y="41090"/>
                  </a:cubicBezTo>
                  <a:cubicBezTo>
                    <a:pt x="146447" y="40979"/>
                    <a:pt x="146336" y="40868"/>
                    <a:pt x="146280" y="40757"/>
                  </a:cubicBezTo>
                  <a:cubicBezTo>
                    <a:pt x="145560" y="39593"/>
                    <a:pt x="144728" y="38428"/>
                    <a:pt x="143951" y="37319"/>
                  </a:cubicBezTo>
                  <a:lnTo>
                    <a:pt x="143508" y="36654"/>
                  </a:lnTo>
                  <a:cubicBezTo>
                    <a:pt x="142676" y="35545"/>
                    <a:pt x="141789" y="34491"/>
                    <a:pt x="140957" y="33382"/>
                  </a:cubicBezTo>
                  <a:lnTo>
                    <a:pt x="140680" y="33105"/>
                  </a:lnTo>
                  <a:cubicBezTo>
                    <a:pt x="139793" y="31996"/>
                    <a:pt x="138850" y="30998"/>
                    <a:pt x="137907" y="29944"/>
                  </a:cubicBezTo>
                  <a:lnTo>
                    <a:pt x="137630" y="29667"/>
                  </a:lnTo>
                  <a:cubicBezTo>
                    <a:pt x="136687" y="28669"/>
                    <a:pt x="135689" y="27671"/>
                    <a:pt x="134691" y="26728"/>
                  </a:cubicBezTo>
                  <a:lnTo>
                    <a:pt x="134414" y="26395"/>
                  </a:lnTo>
                  <a:cubicBezTo>
                    <a:pt x="133416" y="25453"/>
                    <a:pt x="132362" y="24565"/>
                    <a:pt x="131309" y="23623"/>
                  </a:cubicBezTo>
                  <a:lnTo>
                    <a:pt x="130976" y="23401"/>
                  </a:lnTo>
                  <a:cubicBezTo>
                    <a:pt x="129922" y="22514"/>
                    <a:pt x="128869" y="21626"/>
                    <a:pt x="127760" y="20795"/>
                  </a:cubicBezTo>
                  <a:lnTo>
                    <a:pt x="127427" y="20517"/>
                  </a:lnTo>
                  <a:cubicBezTo>
                    <a:pt x="126318" y="19686"/>
                    <a:pt x="125154" y="18909"/>
                    <a:pt x="124045" y="18133"/>
                  </a:cubicBezTo>
                  <a:lnTo>
                    <a:pt x="123656" y="17911"/>
                  </a:lnTo>
                  <a:cubicBezTo>
                    <a:pt x="122492" y="17190"/>
                    <a:pt x="121327" y="16414"/>
                    <a:pt x="120163" y="15749"/>
                  </a:cubicBezTo>
                  <a:lnTo>
                    <a:pt x="119775" y="15527"/>
                  </a:lnTo>
                  <a:cubicBezTo>
                    <a:pt x="118610" y="14861"/>
                    <a:pt x="117390" y="14196"/>
                    <a:pt x="116115" y="13586"/>
                  </a:cubicBezTo>
                  <a:lnTo>
                    <a:pt x="115782" y="13364"/>
                  </a:lnTo>
                  <a:cubicBezTo>
                    <a:pt x="114507" y="12754"/>
                    <a:pt x="113287" y="12200"/>
                    <a:pt x="112012" y="11645"/>
                  </a:cubicBezTo>
                  <a:cubicBezTo>
                    <a:pt x="111845" y="11590"/>
                    <a:pt x="111734" y="11534"/>
                    <a:pt x="111624" y="11479"/>
                  </a:cubicBezTo>
                  <a:cubicBezTo>
                    <a:pt x="110348" y="10924"/>
                    <a:pt x="109073" y="10425"/>
                    <a:pt x="107742" y="9926"/>
                  </a:cubicBezTo>
                  <a:lnTo>
                    <a:pt x="107354" y="9815"/>
                  </a:lnTo>
                  <a:cubicBezTo>
                    <a:pt x="106078" y="9316"/>
                    <a:pt x="104748" y="8928"/>
                    <a:pt x="103417" y="8540"/>
                  </a:cubicBezTo>
                  <a:lnTo>
                    <a:pt x="103029" y="8374"/>
                  </a:lnTo>
                  <a:cubicBezTo>
                    <a:pt x="101698" y="8041"/>
                    <a:pt x="100367" y="7653"/>
                    <a:pt x="98981" y="7375"/>
                  </a:cubicBezTo>
                  <a:lnTo>
                    <a:pt x="98593" y="7265"/>
                  </a:lnTo>
                  <a:cubicBezTo>
                    <a:pt x="97262" y="6932"/>
                    <a:pt x="95875" y="6710"/>
                    <a:pt x="94545" y="6433"/>
                  </a:cubicBezTo>
                  <a:lnTo>
                    <a:pt x="94101" y="6377"/>
                  </a:lnTo>
                  <a:cubicBezTo>
                    <a:pt x="92770" y="6156"/>
                    <a:pt x="91384" y="5989"/>
                    <a:pt x="89998" y="5823"/>
                  </a:cubicBezTo>
                  <a:lnTo>
                    <a:pt x="89609" y="5767"/>
                  </a:lnTo>
                  <a:cubicBezTo>
                    <a:pt x="88223" y="5656"/>
                    <a:pt x="86837" y="5546"/>
                    <a:pt x="85451" y="5490"/>
                  </a:cubicBezTo>
                  <a:lnTo>
                    <a:pt x="85007" y="5490"/>
                  </a:lnTo>
                  <a:cubicBezTo>
                    <a:pt x="83898" y="5435"/>
                    <a:pt x="82789" y="5379"/>
                    <a:pt x="81680" y="5379"/>
                  </a:cubicBezTo>
                  <a:lnTo>
                    <a:pt x="80959" y="5379"/>
                  </a:lnTo>
                  <a:lnTo>
                    <a:pt x="80848" y="4658"/>
                  </a:lnTo>
                  <a:lnTo>
                    <a:pt x="80460" y="2440"/>
                  </a:lnTo>
                  <a:close/>
                  <a:moveTo>
                    <a:pt x="79296" y="6156"/>
                  </a:moveTo>
                  <a:lnTo>
                    <a:pt x="75359" y="35711"/>
                  </a:lnTo>
                  <a:cubicBezTo>
                    <a:pt x="54564" y="38594"/>
                    <a:pt x="38262" y="55008"/>
                    <a:pt x="35545" y="75858"/>
                  </a:cubicBezTo>
                  <a:lnTo>
                    <a:pt x="5823" y="80571"/>
                  </a:lnTo>
                  <a:lnTo>
                    <a:pt x="5823" y="80571"/>
                  </a:lnTo>
                  <a:cubicBezTo>
                    <a:pt x="6599" y="40203"/>
                    <a:pt x="38872" y="7486"/>
                    <a:pt x="79296" y="6156"/>
                  </a:cubicBezTo>
                  <a:close/>
                  <a:moveTo>
                    <a:pt x="79739" y="2496"/>
                  </a:moveTo>
                  <a:lnTo>
                    <a:pt x="79351" y="5490"/>
                  </a:lnTo>
                  <a:cubicBezTo>
                    <a:pt x="78353" y="5490"/>
                    <a:pt x="77299" y="5546"/>
                    <a:pt x="76301" y="5656"/>
                  </a:cubicBezTo>
                  <a:lnTo>
                    <a:pt x="75913" y="5656"/>
                  </a:lnTo>
                  <a:cubicBezTo>
                    <a:pt x="74527" y="5767"/>
                    <a:pt x="73140" y="5878"/>
                    <a:pt x="71754" y="6045"/>
                  </a:cubicBezTo>
                  <a:lnTo>
                    <a:pt x="71311" y="6100"/>
                  </a:lnTo>
                  <a:cubicBezTo>
                    <a:pt x="69924" y="6322"/>
                    <a:pt x="68593" y="6544"/>
                    <a:pt x="67207" y="6821"/>
                  </a:cubicBezTo>
                  <a:lnTo>
                    <a:pt x="66819" y="6876"/>
                  </a:lnTo>
                  <a:cubicBezTo>
                    <a:pt x="65433" y="7154"/>
                    <a:pt x="64102" y="7486"/>
                    <a:pt x="62771" y="7819"/>
                  </a:cubicBezTo>
                  <a:lnTo>
                    <a:pt x="62383" y="7930"/>
                  </a:lnTo>
                  <a:cubicBezTo>
                    <a:pt x="61052" y="8263"/>
                    <a:pt x="59721" y="8651"/>
                    <a:pt x="58390" y="9094"/>
                  </a:cubicBezTo>
                  <a:lnTo>
                    <a:pt x="57670" y="9316"/>
                  </a:lnTo>
                  <a:cubicBezTo>
                    <a:pt x="56339" y="9760"/>
                    <a:pt x="55008" y="10203"/>
                    <a:pt x="53733" y="10703"/>
                  </a:cubicBezTo>
                  <a:lnTo>
                    <a:pt x="53344" y="10869"/>
                  </a:lnTo>
                  <a:cubicBezTo>
                    <a:pt x="52069" y="11368"/>
                    <a:pt x="50794" y="11922"/>
                    <a:pt x="49518" y="12477"/>
                  </a:cubicBezTo>
                  <a:lnTo>
                    <a:pt x="49186" y="12699"/>
                  </a:lnTo>
                  <a:cubicBezTo>
                    <a:pt x="47910" y="13253"/>
                    <a:pt x="46690" y="13863"/>
                    <a:pt x="45470" y="14473"/>
                  </a:cubicBezTo>
                  <a:lnTo>
                    <a:pt x="45082" y="14695"/>
                  </a:lnTo>
                  <a:cubicBezTo>
                    <a:pt x="43918" y="15360"/>
                    <a:pt x="42698" y="16081"/>
                    <a:pt x="41533" y="16802"/>
                  </a:cubicBezTo>
                  <a:lnTo>
                    <a:pt x="41145" y="17024"/>
                  </a:lnTo>
                  <a:cubicBezTo>
                    <a:pt x="39981" y="17745"/>
                    <a:pt x="38816" y="18466"/>
                    <a:pt x="37707" y="19297"/>
                  </a:cubicBezTo>
                  <a:lnTo>
                    <a:pt x="37375" y="19519"/>
                  </a:lnTo>
                  <a:cubicBezTo>
                    <a:pt x="36210" y="20351"/>
                    <a:pt x="35156" y="21183"/>
                    <a:pt x="34047" y="22015"/>
                  </a:cubicBezTo>
                  <a:lnTo>
                    <a:pt x="33715" y="22292"/>
                  </a:lnTo>
                  <a:cubicBezTo>
                    <a:pt x="32661" y="23179"/>
                    <a:pt x="31608" y="24066"/>
                    <a:pt x="30554" y="24954"/>
                  </a:cubicBezTo>
                  <a:lnTo>
                    <a:pt x="30277" y="25231"/>
                  </a:lnTo>
                  <a:cubicBezTo>
                    <a:pt x="29223" y="26173"/>
                    <a:pt x="28225" y="27116"/>
                    <a:pt x="27282" y="28114"/>
                  </a:cubicBezTo>
                  <a:lnTo>
                    <a:pt x="26950" y="28447"/>
                  </a:lnTo>
                  <a:cubicBezTo>
                    <a:pt x="26007" y="29390"/>
                    <a:pt x="25064" y="30443"/>
                    <a:pt x="24122" y="31497"/>
                  </a:cubicBezTo>
                  <a:lnTo>
                    <a:pt x="23844" y="31774"/>
                  </a:lnTo>
                  <a:cubicBezTo>
                    <a:pt x="22957" y="32828"/>
                    <a:pt x="22070" y="33881"/>
                    <a:pt x="21238" y="34990"/>
                  </a:cubicBezTo>
                  <a:lnTo>
                    <a:pt x="20961" y="35323"/>
                  </a:lnTo>
                  <a:cubicBezTo>
                    <a:pt x="20129" y="36432"/>
                    <a:pt x="19297" y="37541"/>
                    <a:pt x="18521" y="38650"/>
                  </a:cubicBezTo>
                  <a:lnTo>
                    <a:pt x="18299" y="39038"/>
                  </a:lnTo>
                  <a:cubicBezTo>
                    <a:pt x="17523" y="40147"/>
                    <a:pt x="16747" y="41312"/>
                    <a:pt x="16026" y="42476"/>
                  </a:cubicBezTo>
                  <a:lnTo>
                    <a:pt x="15860" y="42809"/>
                  </a:lnTo>
                  <a:cubicBezTo>
                    <a:pt x="15139" y="44029"/>
                    <a:pt x="14473" y="45249"/>
                    <a:pt x="13808" y="46469"/>
                  </a:cubicBezTo>
                  <a:lnTo>
                    <a:pt x="13641" y="46801"/>
                  </a:lnTo>
                  <a:cubicBezTo>
                    <a:pt x="12976" y="48077"/>
                    <a:pt x="12366" y="49297"/>
                    <a:pt x="11812" y="50572"/>
                  </a:cubicBezTo>
                  <a:cubicBezTo>
                    <a:pt x="11756" y="50683"/>
                    <a:pt x="11701" y="50794"/>
                    <a:pt x="11645" y="50960"/>
                  </a:cubicBezTo>
                  <a:cubicBezTo>
                    <a:pt x="11091" y="52180"/>
                    <a:pt x="10536" y="53455"/>
                    <a:pt x="10037" y="54786"/>
                  </a:cubicBezTo>
                  <a:lnTo>
                    <a:pt x="9926" y="55174"/>
                  </a:lnTo>
                  <a:cubicBezTo>
                    <a:pt x="9427" y="56450"/>
                    <a:pt x="8984" y="57781"/>
                    <a:pt x="8540" y="59111"/>
                  </a:cubicBezTo>
                  <a:lnTo>
                    <a:pt x="8374" y="59500"/>
                  </a:lnTo>
                  <a:cubicBezTo>
                    <a:pt x="7985" y="60830"/>
                    <a:pt x="7653" y="62161"/>
                    <a:pt x="7265" y="63492"/>
                  </a:cubicBezTo>
                  <a:cubicBezTo>
                    <a:pt x="7265" y="63603"/>
                    <a:pt x="7209" y="63769"/>
                    <a:pt x="7209" y="63880"/>
                  </a:cubicBezTo>
                  <a:cubicBezTo>
                    <a:pt x="6876" y="65211"/>
                    <a:pt x="6599" y="66597"/>
                    <a:pt x="6322" y="67928"/>
                  </a:cubicBezTo>
                  <a:lnTo>
                    <a:pt x="6266" y="68372"/>
                  </a:lnTo>
                  <a:cubicBezTo>
                    <a:pt x="5989" y="69703"/>
                    <a:pt x="5823" y="71089"/>
                    <a:pt x="5601" y="72475"/>
                  </a:cubicBezTo>
                  <a:cubicBezTo>
                    <a:pt x="5601" y="72586"/>
                    <a:pt x="5601" y="72752"/>
                    <a:pt x="5601" y="72863"/>
                  </a:cubicBezTo>
                  <a:cubicBezTo>
                    <a:pt x="5435" y="74250"/>
                    <a:pt x="5268" y="75636"/>
                    <a:pt x="5213" y="77022"/>
                  </a:cubicBezTo>
                  <a:lnTo>
                    <a:pt x="5213" y="77466"/>
                  </a:lnTo>
                  <a:cubicBezTo>
                    <a:pt x="5157" y="78519"/>
                    <a:pt x="5102" y="79573"/>
                    <a:pt x="5047" y="80626"/>
                  </a:cubicBezTo>
                  <a:lnTo>
                    <a:pt x="2052" y="81126"/>
                  </a:lnTo>
                  <a:cubicBezTo>
                    <a:pt x="2108" y="79850"/>
                    <a:pt x="2163" y="78575"/>
                    <a:pt x="2219" y="77244"/>
                  </a:cubicBezTo>
                  <a:lnTo>
                    <a:pt x="2219" y="76856"/>
                  </a:lnTo>
                  <a:cubicBezTo>
                    <a:pt x="2329" y="75414"/>
                    <a:pt x="2440" y="73972"/>
                    <a:pt x="2607" y="72531"/>
                  </a:cubicBezTo>
                  <a:cubicBezTo>
                    <a:pt x="2607" y="72420"/>
                    <a:pt x="2607" y="72253"/>
                    <a:pt x="2662" y="72142"/>
                  </a:cubicBezTo>
                  <a:cubicBezTo>
                    <a:pt x="2829" y="70701"/>
                    <a:pt x="3050" y="69259"/>
                    <a:pt x="3328" y="67873"/>
                  </a:cubicBezTo>
                  <a:lnTo>
                    <a:pt x="3383" y="67429"/>
                  </a:lnTo>
                  <a:cubicBezTo>
                    <a:pt x="3660" y="66043"/>
                    <a:pt x="3938" y="64601"/>
                    <a:pt x="4326" y="63215"/>
                  </a:cubicBezTo>
                  <a:cubicBezTo>
                    <a:pt x="4326" y="63048"/>
                    <a:pt x="4381" y="62938"/>
                    <a:pt x="4381" y="62827"/>
                  </a:cubicBezTo>
                  <a:cubicBezTo>
                    <a:pt x="4769" y="61440"/>
                    <a:pt x="5157" y="60054"/>
                    <a:pt x="5546" y="58668"/>
                  </a:cubicBezTo>
                  <a:cubicBezTo>
                    <a:pt x="5601" y="58501"/>
                    <a:pt x="5657" y="58391"/>
                    <a:pt x="5657" y="58280"/>
                  </a:cubicBezTo>
                  <a:cubicBezTo>
                    <a:pt x="6100" y="56893"/>
                    <a:pt x="6599" y="55507"/>
                    <a:pt x="7043" y="54176"/>
                  </a:cubicBezTo>
                  <a:lnTo>
                    <a:pt x="7209" y="53788"/>
                  </a:lnTo>
                  <a:cubicBezTo>
                    <a:pt x="7708" y="52402"/>
                    <a:pt x="8263" y="51071"/>
                    <a:pt x="8873" y="49796"/>
                  </a:cubicBezTo>
                  <a:lnTo>
                    <a:pt x="9039" y="49407"/>
                  </a:lnTo>
                  <a:cubicBezTo>
                    <a:pt x="9594" y="48077"/>
                    <a:pt x="10259" y="46746"/>
                    <a:pt x="10924" y="45470"/>
                  </a:cubicBezTo>
                  <a:cubicBezTo>
                    <a:pt x="10980" y="45360"/>
                    <a:pt x="11035" y="45249"/>
                    <a:pt x="11091" y="45138"/>
                  </a:cubicBezTo>
                  <a:cubicBezTo>
                    <a:pt x="11812" y="43862"/>
                    <a:pt x="12477" y="42587"/>
                    <a:pt x="13198" y="41367"/>
                  </a:cubicBezTo>
                  <a:lnTo>
                    <a:pt x="13420" y="40979"/>
                  </a:lnTo>
                  <a:cubicBezTo>
                    <a:pt x="14141" y="39759"/>
                    <a:pt x="14917" y="38539"/>
                    <a:pt x="15749" y="37375"/>
                  </a:cubicBezTo>
                  <a:lnTo>
                    <a:pt x="15970" y="36986"/>
                  </a:lnTo>
                  <a:cubicBezTo>
                    <a:pt x="16802" y="35822"/>
                    <a:pt x="17634" y="34657"/>
                    <a:pt x="18521" y="33493"/>
                  </a:cubicBezTo>
                  <a:lnTo>
                    <a:pt x="18798" y="33160"/>
                  </a:lnTo>
                  <a:cubicBezTo>
                    <a:pt x="19741" y="32051"/>
                    <a:pt x="20684" y="30887"/>
                    <a:pt x="21626" y="29833"/>
                  </a:cubicBezTo>
                  <a:lnTo>
                    <a:pt x="21904" y="29500"/>
                  </a:lnTo>
                  <a:cubicBezTo>
                    <a:pt x="22846" y="28447"/>
                    <a:pt x="23844" y="27393"/>
                    <a:pt x="24843" y="26340"/>
                  </a:cubicBezTo>
                  <a:lnTo>
                    <a:pt x="25120" y="26063"/>
                  </a:lnTo>
                  <a:cubicBezTo>
                    <a:pt x="26173" y="25009"/>
                    <a:pt x="27227" y="24011"/>
                    <a:pt x="28281" y="23068"/>
                  </a:cubicBezTo>
                  <a:cubicBezTo>
                    <a:pt x="28336" y="22957"/>
                    <a:pt x="28447" y="22846"/>
                    <a:pt x="28558" y="22791"/>
                  </a:cubicBezTo>
                  <a:cubicBezTo>
                    <a:pt x="29667" y="21793"/>
                    <a:pt x="30720" y="20906"/>
                    <a:pt x="31885" y="20018"/>
                  </a:cubicBezTo>
                  <a:lnTo>
                    <a:pt x="32218" y="19741"/>
                  </a:lnTo>
                  <a:cubicBezTo>
                    <a:pt x="33327" y="18854"/>
                    <a:pt x="34491" y="17967"/>
                    <a:pt x="35656" y="17135"/>
                  </a:cubicBezTo>
                  <a:lnTo>
                    <a:pt x="35988" y="16913"/>
                  </a:lnTo>
                  <a:cubicBezTo>
                    <a:pt x="37208" y="16081"/>
                    <a:pt x="38373" y="15250"/>
                    <a:pt x="39593" y="14473"/>
                  </a:cubicBezTo>
                  <a:lnTo>
                    <a:pt x="39981" y="14251"/>
                  </a:lnTo>
                  <a:cubicBezTo>
                    <a:pt x="41201" y="13531"/>
                    <a:pt x="42421" y="12810"/>
                    <a:pt x="43696" y="12089"/>
                  </a:cubicBezTo>
                  <a:lnTo>
                    <a:pt x="44084" y="11922"/>
                  </a:lnTo>
                  <a:cubicBezTo>
                    <a:pt x="45359" y="11202"/>
                    <a:pt x="46635" y="10592"/>
                    <a:pt x="47910" y="9982"/>
                  </a:cubicBezTo>
                  <a:lnTo>
                    <a:pt x="48298" y="9760"/>
                  </a:lnTo>
                  <a:cubicBezTo>
                    <a:pt x="49629" y="9150"/>
                    <a:pt x="50960" y="8595"/>
                    <a:pt x="52291" y="8041"/>
                  </a:cubicBezTo>
                  <a:lnTo>
                    <a:pt x="52679" y="7930"/>
                  </a:lnTo>
                  <a:cubicBezTo>
                    <a:pt x="54010" y="7375"/>
                    <a:pt x="55341" y="6876"/>
                    <a:pt x="56727" y="6433"/>
                  </a:cubicBezTo>
                  <a:lnTo>
                    <a:pt x="57503" y="6211"/>
                  </a:lnTo>
                  <a:cubicBezTo>
                    <a:pt x="58890" y="5767"/>
                    <a:pt x="60276" y="5324"/>
                    <a:pt x="61662" y="4991"/>
                  </a:cubicBezTo>
                  <a:lnTo>
                    <a:pt x="62050" y="4880"/>
                  </a:lnTo>
                  <a:cubicBezTo>
                    <a:pt x="63437" y="4547"/>
                    <a:pt x="64878" y="4215"/>
                    <a:pt x="66265" y="3938"/>
                  </a:cubicBezTo>
                  <a:lnTo>
                    <a:pt x="66708" y="3827"/>
                  </a:lnTo>
                  <a:cubicBezTo>
                    <a:pt x="68094" y="3605"/>
                    <a:pt x="69536" y="3328"/>
                    <a:pt x="70978" y="3161"/>
                  </a:cubicBezTo>
                  <a:lnTo>
                    <a:pt x="71366" y="3106"/>
                  </a:lnTo>
                  <a:cubicBezTo>
                    <a:pt x="72808" y="2939"/>
                    <a:pt x="74249" y="2773"/>
                    <a:pt x="75691" y="2662"/>
                  </a:cubicBezTo>
                  <a:lnTo>
                    <a:pt x="76079" y="2662"/>
                  </a:lnTo>
                  <a:cubicBezTo>
                    <a:pt x="77299" y="2551"/>
                    <a:pt x="78519" y="2496"/>
                    <a:pt x="79739" y="2496"/>
                  </a:cubicBezTo>
                  <a:close/>
                  <a:moveTo>
                    <a:pt x="70922" y="70479"/>
                  </a:moveTo>
                  <a:lnTo>
                    <a:pt x="81683" y="82012"/>
                  </a:lnTo>
                  <a:lnTo>
                    <a:pt x="81683" y="82012"/>
                  </a:lnTo>
                  <a:lnTo>
                    <a:pt x="1165" y="81514"/>
                  </a:lnTo>
                  <a:lnTo>
                    <a:pt x="62050" y="71865"/>
                  </a:lnTo>
                  <a:lnTo>
                    <a:pt x="70922" y="70479"/>
                  </a:lnTo>
                  <a:close/>
                  <a:moveTo>
                    <a:pt x="80072" y="1220"/>
                  </a:moveTo>
                  <a:lnTo>
                    <a:pt x="90996" y="63492"/>
                  </a:lnTo>
                  <a:lnTo>
                    <a:pt x="92049" y="69592"/>
                  </a:lnTo>
                  <a:lnTo>
                    <a:pt x="81735" y="82013"/>
                  </a:lnTo>
                  <a:lnTo>
                    <a:pt x="81735" y="82040"/>
                  </a:lnTo>
                  <a:lnTo>
                    <a:pt x="81734" y="82014"/>
                  </a:lnTo>
                  <a:lnTo>
                    <a:pt x="81735" y="82013"/>
                  </a:lnTo>
                  <a:lnTo>
                    <a:pt x="81734" y="82013"/>
                  </a:lnTo>
                  <a:lnTo>
                    <a:pt x="81734" y="82013"/>
                  </a:lnTo>
                  <a:lnTo>
                    <a:pt x="80072" y="1220"/>
                  </a:lnTo>
                  <a:close/>
                  <a:moveTo>
                    <a:pt x="161807" y="78797"/>
                  </a:moveTo>
                  <a:lnTo>
                    <a:pt x="98593" y="92216"/>
                  </a:lnTo>
                  <a:lnTo>
                    <a:pt x="92105" y="93602"/>
                  </a:lnTo>
                  <a:lnTo>
                    <a:pt x="81957" y="81791"/>
                  </a:lnTo>
                  <a:lnTo>
                    <a:pt x="161807" y="78797"/>
                  </a:lnTo>
                  <a:close/>
                  <a:moveTo>
                    <a:pt x="51515" y="89831"/>
                  </a:moveTo>
                  <a:lnTo>
                    <a:pt x="63048" y="91717"/>
                  </a:lnTo>
                  <a:lnTo>
                    <a:pt x="56561" y="100423"/>
                  </a:lnTo>
                  <a:cubicBezTo>
                    <a:pt x="54232" y="97262"/>
                    <a:pt x="52513" y="93658"/>
                    <a:pt x="51515" y="89831"/>
                  </a:cubicBezTo>
                  <a:close/>
                  <a:moveTo>
                    <a:pt x="112012" y="89610"/>
                  </a:moveTo>
                  <a:lnTo>
                    <a:pt x="112012" y="89610"/>
                  </a:lnTo>
                  <a:cubicBezTo>
                    <a:pt x="110847" y="94267"/>
                    <a:pt x="108629" y="98593"/>
                    <a:pt x="105524" y="102252"/>
                  </a:cubicBezTo>
                  <a:lnTo>
                    <a:pt x="98870" y="92382"/>
                  </a:lnTo>
                  <a:lnTo>
                    <a:pt x="112012" y="89610"/>
                  </a:lnTo>
                  <a:close/>
                  <a:moveTo>
                    <a:pt x="63492" y="91772"/>
                  </a:moveTo>
                  <a:lnTo>
                    <a:pt x="70534" y="92881"/>
                  </a:lnTo>
                  <a:lnTo>
                    <a:pt x="49075" y="111069"/>
                  </a:lnTo>
                  <a:lnTo>
                    <a:pt x="63492" y="91772"/>
                  </a:lnTo>
                  <a:close/>
                  <a:moveTo>
                    <a:pt x="71810" y="100811"/>
                  </a:moveTo>
                  <a:lnTo>
                    <a:pt x="73307" y="112067"/>
                  </a:lnTo>
                  <a:cubicBezTo>
                    <a:pt x="68982" y="110847"/>
                    <a:pt x="64989" y="108685"/>
                    <a:pt x="61551" y="105801"/>
                  </a:cubicBezTo>
                  <a:lnTo>
                    <a:pt x="71810" y="100811"/>
                  </a:lnTo>
                  <a:close/>
                  <a:moveTo>
                    <a:pt x="91051" y="100755"/>
                  </a:moveTo>
                  <a:lnTo>
                    <a:pt x="100866" y="106633"/>
                  </a:lnTo>
                  <a:cubicBezTo>
                    <a:pt x="97317" y="109350"/>
                    <a:pt x="93325" y="111291"/>
                    <a:pt x="88999" y="112345"/>
                  </a:cubicBezTo>
                  <a:lnTo>
                    <a:pt x="91051" y="100755"/>
                  </a:lnTo>
                  <a:close/>
                  <a:moveTo>
                    <a:pt x="36210" y="87336"/>
                  </a:moveTo>
                  <a:lnTo>
                    <a:pt x="49518" y="89499"/>
                  </a:lnTo>
                  <a:cubicBezTo>
                    <a:pt x="50572" y="93990"/>
                    <a:pt x="52568" y="98260"/>
                    <a:pt x="55396" y="101975"/>
                  </a:cubicBezTo>
                  <a:lnTo>
                    <a:pt x="47578" y="112455"/>
                  </a:lnTo>
                  <a:cubicBezTo>
                    <a:pt x="41312" y="105469"/>
                    <a:pt x="37319" y="96707"/>
                    <a:pt x="36210" y="87336"/>
                  </a:cubicBezTo>
                  <a:close/>
                  <a:moveTo>
                    <a:pt x="92216" y="93990"/>
                  </a:moveTo>
                  <a:lnTo>
                    <a:pt x="111956" y="112844"/>
                  </a:lnTo>
                  <a:lnTo>
                    <a:pt x="111956" y="112844"/>
                  </a:lnTo>
                  <a:lnTo>
                    <a:pt x="91107" y="100367"/>
                  </a:lnTo>
                  <a:lnTo>
                    <a:pt x="92216" y="93990"/>
                  </a:lnTo>
                  <a:close/>
                  <a:moveTo>
                    <a:pt x="59777" y="106689"/>
                  </a:moveTo>
                  <a:cubicBezTo>
                    <a:pt x="63714" y="110182"/>
                    <a:pt x="68427" y="112733"/>
                    <a:pt x="73529" y="114064"/>
                  </a:cubicBezTo>
                  <a:lnTo>
                    <a:pt x="73584" y="114064"/>
                  </a:lnTo>
                  <a:lnTo>
                    <a:pt x="75303" y="127261"/>
                  </a:lnTo>
                  <a:cubicBezTo>
                    <a:pt x="64656" y="125708"/>
                    <a:pt x="54897" y="120551"/>
                    <a:pt x="47688" y="112566"/>
                  </a:cubicBezTo>
                  <a:lnTo>
                    <a:pt x="59777" y="106689"/>
                  </a:lnTo>
                  <a:close/>
                  <a:moveTo>
                    <a:pt x="127372" y="86338"/>
                  </a:moveTo>
                  <a:lnTo>
                    <a:pt x="127372" y="86338"/>
                  </a:lnTo>
                  <a:cubicBezTo>
                    <a:pt x="125209" y="108075"/>
                    <a:pt x="108075" y="125265"/>
                    <a:pt x="86338" y="127483"/>
                  </a:cubicBezTo>
                  <a:lnTo>
                    <a:pt x="88667" y="114341"/>
                  </a:lnTo>
                  <a:cubicBezTo>
                    <a:pt x="93768" y="113232"/>
                    <a:pt x="98482" y="110958"/>
                    <a:pt x="102530" y="107631"/>
                  </a:cubicBezTo>
                  <a:lnTo>
                    <a:pt x="102530" y="107687"/>
                  </a:lnTo>
                  <a:lnTo>
                    <a:pt x="113620" y="114285"/>
                  </a:lnTo>
                  <a:lnTo>
                    <a:pt x="113121" y="113564"/>
                  </a:lnTo>
                  <a:lnTo>
                    <a:pt x="106577" y="103805"/>
                  </a:lnTo>
                  <a:cubicBezTo>
                    <a:pt x="110237" y="99646"/>
                    <a:pt x="112788" y="94600"/>
                    <a:pt x="114008" y="89166"/>
                  </a:cubicBezTo>
                  <a:lnTo>
                    <a:pt x="127372" y="86338"/>
                  </a:lnTo>
                  <a:close/>
                  <a:moveTo>
                    <a:pt x="5767" y="82401"/>
                  </a:moveTo>
                  <a:lnTo>
                    <a:pt x="35489" y="87225"/>
                  </a:lnTo>
                  <a:cubicBezTo>
                    <a:pt x="37984" y="108297"/>
                    <a:pt x="54398" y="125043"/>
                    <a:pt x="75414" y="127926"/>
                  </a:cubicBezTo>
                  <a:lnTo>
                    <a:pt x="75414" y="127982"/>
                  </a:lnTo>
                  <a:lnTo>
                    <a:pt x="79351" y="157925"/>
                  </a:lnTo>
                  <a:cubicBezTo>
                    <a:pt x="38539" y="156595"/>
                    <a:pt x="6045" y="123268"/>
                    <a:pt x="5767" y="82401"/>
                  </a:cubicBezTo>
                  <a:close/>
                  <a:moveTo>
                    <a:pt x="157648" y="79961"/>
                  </a:moveTo>
                  <a:cubicBezTo>
                    <a:pt x="157648" y="80626"/>
                    <a:pt x="157648" y="81347"/>
                    <a:pt x="157648" y="82068"/>
                  </a:cubicBezTo>
                  <a:cubicBezTo>
                    <a:pt x="157592" y="123934"/>
                    <a:pt x="123601" y="157870"/>
                    <a:pt x="81735" y="157925"/>
                  </a:cubicBezTo>
                  <a:lnTo>
                    <a:pt x="80959" y="157925"/>
                  </a:lnTo>
                  <a:lnTo>
                    <a:pt x="86171" y="128148"/>
                  </a:lnTo>
                  <a:cubicBezTo>
                    <a:pt x="108407" y="125986"/>
                    <a:pt x="125985" y="108352"/>
                    <a:pt x="128092" y="86172"/>
                  </a:cubicBezTo>
                  <a:lnTo>
                    <a:pt x="157648" y="79961"/>
                  </a:lnTo>
                  <a:close/>
                  <a:moveTo>
                    <a:pt x="2219" y="81791"/>
                  </a:moveTo>
                  <a:lnTo>
                    <a:pt x="5213" y="82290"/>
                  </a:lnTo>
                  <a:lnTo>
                    <a:pt x="5213" y="82345"/>
                  </a:lnTo>
                  <a:cubicBezTo>
                    <a:pt x="5213" y="83732"/>
                    <a:pt x="5268" y="85118"/>
                    <a:pt x="5324" y="86504"/>
                  </a:cubicBezTo>
                  <a:lnTo>
                    <a:pt x="5324" y="86948"/>
                  </a:lnTo>
                  <a:cubicBezTo>
                    <a:pt x="5435" y="88334"/>
                    <a:pt x="5546" y="89720"/>
                    <a:pt x="5712" y="91107"/>
                  </a:cubicBezTo>
                  <a:cubicBezTo>
                    <a:pt x="5712" y="91218"/>
                    <a:pt x="5712" y="91384"/>
                    <a:pt x="5767" y="91495"/>
                  </a:cubicBezTo>
                  <a:cubicBezTo>
                    <a:pt x="5934" y="92881"/>
                    <a:pt x="6156" y="94267"/>
                    <a:pt x="6377" y="95598"/>
                  </a:cubicBezTo>
                  <a:lnTo>
                    <a:pt x="6433" y="96042"/>
                  </a:lnTo>
                  <a:cubicBezTo>
                    <a:pt x="6710" y="97428"/>
                    <a:pt x="6987" y="98759"/>
                    <a:pt x="7320" y="100090"/>
                  </a:cubicBezTo>
                  <a:cubicBezTo>
                    <a:pt x="7320" y="100201"/>
                    <a:pt x="7375" y="100367"/>
                    <a:pt x="7431" y="100478"/>
                  </a:cubicBezTo>
                  <a:cubicBezTo>
                    <a:pt x="7764" y="101809"/>
                    <a:pt x="8096" y="103140"/>
                    <a:pt x="8540" y="104470"/>
                  </a:cubicBezTo>
                  <a:lnTo>
                    <a:pt x="8651" y="104859"/>
                  </a:lnTo>
                  <a:cubicBezTo>
                    <a:pt x="9094" y="106189"/>
                    <a:pt x="9538" y="107520"/>
                    <a:pt x="10037" y="108796"/>
                  </a:cubicBezTo>
                  <a:lnTo>
                    <a:pt x="10203" y="109184"/>
                  </a:lnTo>
                  <a:cubicBezTo>
                    <a:pt x="10703" y="110515"/>
                    <a:pt x="11202" y="111790"/>
                    <a:pt x="11756" y="113010"/>
                  </a:cubicBezTo>
                  <a:cubicBezTo>
                    <a:pt x="11812" y="113176"/>
                    <a:pt x="11867" y="113287"/>
                    <a:pt x="11922" y="113398"/>
                  </a:cubicBezTo>
                  <a:cubicBezTo>
                    <a:pt x="12532" y="114674"/>
                    <a:pt x="13087" y="115893"/>
                    <a:pt x="13752" y="117169"/>
                  </a:cubicBezTo>
                  <a:lnTo>
                    <a:pt x="13919" y="117502"/>
                  </a:lnTo>
                  <a:cubicBezTo>
                    <a:pt x="14584" y="118721"/>
                    <a:pt x="15250" y="119941"/>
                    <a:pt x="15970" y="121161"/>
                  </a:cubicBezTo>
                  <a:lnTo>
                    <a:pt x="16192" y="121494"/>
                  </a:lnTo>
                  <a:cubicBezTo>
                    <a:pt x="16913" y="122658"/>
                    <a:pt x="17634" y="123823"/>
                    <a:pt x="18410" y="124932"/>
                  </a:cubicBezTo>
                  <a:lnTo>
                    <a:pt x="18632" y="125320"/>
                  </a:lnTo>
                  <a:cubicBezTo>
                    <a:pt x="19464" y="126429"/>
                    <a:pt x="20240" y="127538"/>
                    <a:pt x="21127" y="128647"/>
                  </a:cubicBezTo>
                  <a:lnTo>
                    <a:pt x="21349" y="128980"/>
                  </a:lnTo>
                  <a:cubicBezTo>
                    <a:pt x="22181" y="130089"/>
                    <a:pt x="23068" y="131143"/>
                    <a:pt x="24011" y="132196"/>
                  </a:cubicBezTo>
                  <a:lnTo>
                    <a:pt x="24288" y="132473"/>
                  </a:lnTo>
                  <a:cubicBezTo>
                    <a:pt x="25175" y="133527"/>
                    <a:pt x="26118" y="134580"/>
                    <a:pt x="27116" y="135523"/>
                  </a:cubicBezTo>
                  <a:lnTo>
                    <a:pt x="27393" y="135856"/>
                  </a:lnTo>
                  <a:cubicBezTo>
                    <a:pt x="28336" y="136799"/>
                    <a:pt x="29334" y="137797"/>
                    <a:pt x="30388" y="138739"/>
                  </a:cubicBezTo>
                  <a:lnTo>
                    <a:pt x="30720" y="139017"/>
                  </a:lnTo>
                  <a:cubicBezTo>
                    <a:pt x="31719" y="139904"/>
                    <a:pt x="32772" y="140791"/>
                    <a:pt x="33881" y="141678"/>
                  </a:cubicBezTo>
                  <a:lnTo>
                    <a:pt x="34158" y="141955"/>
                  </a:lnTo>
                  <a:cubicBezTo>
                    <a:pt x="35267" y="142787"/>
                    <a:pt x="36376" y="143619"/>
                    <a:pt x="37485" y="144451"/>
                  </a:cubicBezTo>
                  <a:lnTo>
                    <a:pt x="37818" y="144673"/>
                  </a:lnTo>
                  <a:cubicBezTo>
                    <a:pt x="38983" y="145449"/>
                    <a:pt x="40147" y="146225"/>
                    <a:pt x="41312" y="146946"/>
                  </a:cubicBezTo>
                  <a:lnTo>
                    <a:pt x="41644" y="147168"/>
                  </a:lnTo>
                  <a:cubicBezTo>
                    <a:pt x="42809" y="147944"/>
                    <a:pt x="44029" y="148610"/>
                    <a:pt x="45249" y="149275"/>
                  </a:cubicBezTo>
                  <a:lnTo>
                    <a:pt x="45581" y="149497"/>
                  </a:lnTo>
                  <a:cubicBezTo>
                    <a:pt x="46801" y="150107"/>
                    <a:pt x="48077" y="150772"/>
                    <a:pt x="49296" y="151327"/>
                  </a:cubicBezTo>
                  <a:lnTo>
                    <a:pt x="49685" y="151493"/>
                  </a:lnTo>
                  <a:cubicBezTo>
                    <a:pt x="50960" y="152103"/>
                    <a:pt x="52235" y="152658"/>
                    <a:pt x="53511" y="153157"/>
                  </a:cubicBezTo>
                  <a:lnTo>
                    <a:pt x="53899" y="153323"/>
                  </a:lnTo>
                  <a:cubicBezTo>
                    <a:pt x="55174" y="153822"/>
                    <a:pt x="56450" y="154266"/>
                    <a:pt x="57781" y="154709"/>
                  </a:cubicBezTo>
                  <a:lnTo>
                    <a:pt x="58557" y="154931"/>
                  </a:lnTo>
                  <a:cubicBezTo>
                    <a:pt x="59832" y="155375"/>
                    <a:pt x="61163" y="155763"/>
                    <a:pt x="62494" y="156096"/>
                  </a:cubicBezTo>
                  <a:lnTo>
                    <a:pt x="62937" y="156206"/>
                  </a:lnTo>
                  <a:cubicBezTo>
                    <a:pt x="64268" y="156539"/>
                    <a:pt x="65599" y="156872"/>
                    <a:pt x="66985" y="157094"/>
                  </a:cubicBezTo>
                  <a:lnTo>
                    <a:pt x="67374" y="157205"/>
                  </a:lnTo>
                  <a:cubicBezTo>
                    <a:pt x="68704" y="157426"/>
                    <a:pt x="70091" y="157704"/>
                    <a:pt x="71477" y="157870"/>
                  </a:cubicBezTo>
                  <a:lnTo>
                    <a:pt x="71865" y="157925"/>
                  </a:lnTo>
                  <a:cubicBezTo>
                    <a:pt x="73251" y="158147"/>
                    <a:pt x="74638" y="158258"/>
                    <a:pt x="76024" y="158369"/>
                  </a:cubicBezTo>
                  <a:lnTo>
                    <a:pt x="76468" y="158369"/>
                  </a:lnTo>
                  <a:cubicBezTo>
                    <a:pt x="77521" y="158424"/>
                    <a:pt x="78519" y="158480"/>
                    <a:pt x="79573" y="158535"/>
                  </a:cubicBezTo>
                  <a:lnTo>
                    <a:pt x="79961" y="161530"/>
                  </a:lnTo>
                  <a:cubicBezTo>
                    <a:pt x="79589" y="161545"/>
                    <a:pt x="79226" y="161552"/>
                    <a:pt x="78869" y="161552"/>
                  </a:cubicBezTo>
                  <a:cubicBezTo>
                    <a:pt x="77895" y="161552"/>
                    <a:pt x="76972" y="161500"/>
                    <a:pt x="76079" y="161419"/>
                  </a:cubicBezTo>
                  <a:lnTo>
                    <a:pt x="76079" y="161474"/>
                  </a:lnTo>
                  <a:lnTo>
                    <a:pt x="75691" y="161474"/>
                  </a:lnTo>
                  <a:cubicBezTo>
                    <a:pt x="74249" y="161363"/>
                    <a:pt x="72808" y="161197"/>
                    <a:pt x="71366" y="161031"/>
                  </a:cubicBezTo>
                  <a:lnTo>
                    <a:pt x="70978" y="160975"/>
                  </a:lnTo>
                  <a:cubicBezTo>
                    <a:pt x="69536" y="160753"/>
                    <a:pt x="68094" y="160532"/>
                    <a:pt x="66708" y="160254"/>
                  </a:cubicBezTo>
                  <a:lnTo>
                    <a:pt x="66265" y="160199"/>
                  </a:lnTo>
                  <a:cubicBezTo>
                    <a:pt x="64878" y="159922"/>
                    <a:pt x="63437" y="159589"/>
                    <a:pt x="62050" y="159201"/>
                  </a:cubicBezTo>
                  <a:lnTo>
                    <a:pt x="61662" y="159145"/>
                  </a:lnTo>
                  <a:cubicBezTo>
                    <a:pt x="60276" y="158757"/>
                    <a:pt x="58890" y="158369"/>
                    <a:pt x="57503" y="157925"/>
                  </a:cubicBezTo>
                  <a:lnTo>
                    <a:pt x="56727" y="157648"/>
                  </a:lnTo>
                  <a:cubicBezTo>
                    <a:pt x="55341" y="157205"/>
                    <a:pt x="54010" y="156706"/>
                    <a:pt x="52679" y="156206"/>
                  </a:cubicBezTo>
                  <a:lnTo>
                    <a:pt x="52291" y="156040"/>
                  </a:lnTo>
                  <a:cubicBezTo>
                    <a:pt x="50960" y="155486"/>
                    <a:pt x="49629" y="154931"/>
                    <a:pt x="48298" y="154321"/>
                  </a:cubicBezTo>
                  <a:lnTo>
                    <a:pt x="47910" y="154155"/>
                  </a:lnTo>
                  <a:cubicBezTo>
                    <a:pt x="46635" y="153545"/>
                    <a:pt x="45304" y="152879"/>
                    <a:pt x="44084" y="152214"/>
                  </a:cubicBezTo>
                  <a:lnTo>
                    <a:pt x="43696" y="151992"/>
                  </a:lnTo>
                  <a:cubicBezTo>
                    <a:pt x="42421" y="151327"/>
                    <a:pt x="41201" y="150606"/>
                    <a:pt x="39981" y="149830"/>
                  </a:cubicBezTo>
                  <a:lnTo>
                    <a:pt x="39593" y="149608"/>
                  </a:lnTo>
                  <a:cubicBezTo>
                    <a:pt x="38373" y="148831"/>
                    <a:pt x="37153" y="148055"/>
                    <a:pt x="35988" y="147223"/>
                  </a:cubicBezTo>
                  <a:lnTo>
                    <a:pt x="35656" y="147002"/>
                  </a:lnTo>
                  <a:cubicBezTo>
                    <a:pt x="34491" y="146114"/>
                    <a:pt x="33327" y="145283"/>
                    <a:pt x="32162" y="144340"/>
                  </a:cubicBezTo>
                  <a:lnTo>
                    <a:pt x="31885" y="144118"/>
                  </a:lnTo>
                  <a:cubicBezTo>
                    <a:pt x="30720" y="143175"/>
                    <a:pt x="29611" y="142288"/>
                    <a:pt x="28558" y="141290"/>
                  </a:cubicBezTo>
                  <a:lnTo>
                    <a:pt x="28281" y="141013"/>
                  </a:lnTo>
                  <a:cubicBezTo>
                    <a:pt x="27172" y="140070"/>
                    <a:pt x="26173" y="139072"/>
                    <a:pt x="25120" y="138018"/>
                  </a:cubicBezTo>
                  <a:lnTo>
                    <a:pt x="24843" y="137741"/>
                  </a:lnTo>
                  <a:cubicBezTo>
                    <a:pt x="23844" y="136688"/>
                    <a:pt x="22846" y="135634"/>
                    <a:pt x="21904" y="134580"/>
                  </a:cubicBezTo>
                  <a:lnTo>
                    <a:pt x="21626" y="134248"/>
                  </a:lnTo>
                  <a:cubicBezTo>
                    <a:pt x="20684" y="133139"/>
                    <a:pt x="19741" y="132030"/>
                    <a:pt x="18854" y="130921"/>
                  </a:cubicBezTo>
                  <a:lnTo>
                    <a:pt x="18577" y="130588"/>
                  </a:lnTo>
                  <a:cubicBezTo>
                    <a:pt x="17689" y="129424"/>
                    <a:pt x="16858" y="128259"/>
                    <a:pt x="16026" y="127095"/>
                  </a:cubicBezTo>
                  <a:lnTo>
                    <a:pt x="15804" y="126762"/>
                  </a:lnTo>
                  <a:cubicBezTo>
                    <a:pt x="15028" y="125597"/>
                    <a:pt x="14196" y="124377"/>
                    <a:pt x="13475" y="123102"/>
                  </a:cubicBezTo>
                  <a:lnTo>
                    <a:pt x="13309" y="122714"/>
                  </a:lnTo>
                  <a:cubicBezTo>
                    <a:pt x="12588" y="121439"/>
                    <a:pt x="11867" y="120219"/>
                    <a:pt x="11257" y="118888"/>
                  </a:cubicBezTo>
                  <a:cubicBezTo>
                    <a:pt x="11146" y="118777"/>
                    <a:pt x="11091" y="118666"/>
                    <a:pt x="11035" y="118555"/>
                  </a:cubicBezTo>
                  <a:cubicBezTo>
                    <a:pt x="10370" y="117280"/>
                    <a:pt x="9760" y="115949"/>
                    <a:pt x="9150" y="114674"/>
                  </a:cubicBezTo>
                  <a:lnTo>
                    <a:pt x="8984" y="114285"/>
                  </a:lnTo>
                  <a:cubicBezTo>
                    <a:pt x="8374" y="112955"/>
                    <a:pt x="7819" y="111624"/>
                    <a:pt x="7320" y="110293"/>
                  </a:cubicBezTo>
                  <a:lnTo>
                    <a:pt x="7209" y="109905"/>
                  </a:lnTo>
                  <a:cubicBezTo>
                    <a:pt x="6655" y="108518"/>
                    <a:pt x="6211" y="107188"/>
                    <a:pt x="5823" y="105801"/>
                  </a:cubicBezTo>
                  <a:cubicBezTo>
                    <a:pt x="5767" y="105635"/>
                    <a:pt x="5712" y="105524"/>
                    <a:pt x="5657" y="105413"/>
                  </a:cubicBezTo>
                  <a:cubicBezTo>
                    <a:pt x="5268" y="104027"/>
                    <a:pt x="4880" y="102641"/>
                    <a:pt x="4492" y="101254"/>
                  </a:cubicBezTo>
                  <a:cubicBezTo>
                    <a:pt x="4492" y="101088"/>
                    <a:pt x="4437" y="100977"/>
                    <a:pt x="4437" y="100811"/>
                  </a:cubicBezTo>
                  <a:cubicBezTo>
                    <a:pt x="4104" y="99424"/>
                    <a:pt x="3771" y="98038"/>
                    <a:pt x="3494" y="96596"/>
                  </a:cubicBezTo>
                  <a:lnTo>
                    <a:pt x="3438" y="96153"/>
                  </a:lnTo>
                  <a:cubicBezTo>
                    <a:pt x="3161" y="94767"/>
                    <a:pt x="2939" y="93325"/>
                    <a:pt x="2773" y="91883"/>
                  </a:cubicBezTo>
                  <a:cubicBezTo>
                    <a:pt x="2773" y="91772"/>
                    <a:pt x="2773" y="91606"/>
                    <a:pt x="2718" y="91495"/>
                  </a:cubicBezTo>
                  <a:cubicBezTo>
                    <a:pt x="2551" y="90053"/>
                    <a:pt x="2440" y="88611"/>
                    <a:pt x="2329" y="87170"/>
                  </a:cubicBezTo>
                  <a:lnTo>
                    <a:pt x="2329" y="86782"/>
                  </a:lnTo>
                  <a:cubicBezTo>
                    <a:pt x="2274" y="85340"/>
                    <a:pt x="2219" y="83898"/>
                    <a:pt x="2219" y="82401"/>
                  </a:cubicBezTo>
                  <a:lnTo>
                    <a:pt x="2219" y="81791"/>
                  </a:lnTo>
                  <a:close/>
                  <a:moveTo>
                    <a:pt x="161308" y="79129"/>
                  </a:moveTo>
                  <a:lnTo>
                    <a:pt x="161308" y="79462"/>
                  </a:lnTo>
                  <a:lnTo>
                    <a:pt x="161308" y="79906"/>
                  </a:lnTo>
                  <a:cubicBezTo>
                    <a:pt x="161308" y="80571"/>
                    <a:pt x="161363" y="81347"/>
                    <a:pt x="161363" y="82068"/>
                  </a:cubicBezTo>
                  <a:cubicBezTo>
                    <a:pt x="161363" y="82789"/>
                    <a:pt x="161308" y="83454"/>
                    <a:pt x="161308" y="84175"/>
                  </a:cubicBezTo>
                  <a:lnTo>
                    <a:pt x="161308" y="84619"/>
                  </a:lnTo>
                  <a:cubicBezTo>
                    <a:pt x="161252" y="86061"/>
                    <a:pt x="161197" y="87502"/>
                    <a:pt x="161030" y="88944"/>
                  </a:cubicBezTo>
                  <a:lnTo>
                    <a:pt x="161030" y="89332"/>
                  </a:lnTo>
                  <a:cubicBezTo>
                    <a:pt x="160864" y="90774"/>
                    <a:pt x="160698" y="92216"/>
                    <a:pt x="160531" y="93658"/>
                  </a:cubicBezTo>
                  <a:cubicBezTo>
                    <a:pt x="160531" y="93768"/>
                    <a:pt x="160476" y="93935"/>
                    <a:pt x="160476" y="94046"/>
                  </a:cubicBezTo>
                  <a:cubicBezTo>
                    <a:pt x="160199" y="95487"/>
                    <a:pt x="159977" y="96929"/>
                    <a:pt x="159700" y="98315"/>
                  </a:cubicBezTo>
                  <a:cubicBezTo>
                    <a:pt x="159644" y="98426"/>
                    <a:pt x="159644" y="98593"/>
                    <a:pt x="159589" y="98704"/>
                  </a:cubicBezTo>
                  <a:cubicBezTo>
                    <a:pt x="159311" y="100145"/>
                    <a:pt x="158923" y="101532"/>
                    <a:pt x="158591" y="102918"/>
                  </a:cubicBezTo>
                  <a:cubicBezTo>
                    <a:pt x="158535" y="103084"/>
                    <a:pt x="158480" y="103195"/>
                    <a:pt x="158424" y="103306"/>
                  </a:cubicBezTo>
                  <a:cubicBezTo>
                    <a:pt x="158036" y="104692"/>
                    <a:pt x="157648" y="106079"/>
                    <a:pt x="157204" y="107465"/>
                  </a:cubicBezTo>
                  <a:cubicBezTo>
                    <a:pt x="157149" y="107631"/>
                    <a:pt x="157093" y="107742"/>
                    <a:pt x="157038" y="107853"/>
                  </a:cubicBezTo>
                  <a:cubicBezTo>
                    <a:pt x="156594" y="109239"/>
                    <a:pt x="156040" y="110570"/>
                    <a:pt x="155541" y="111901"/>
                  </a:cubicBezTo>
                  <a:lnTo>
                    <a:pt x="155374" y="112289"/>
                  </a:lnTo>
                  <a:cubicBezTo>
                    <a:pt x="154820" y="113620"/>
                    <a:pt x="154210" y="114951"/>
                    <a:pt x="153600" y="116282"/>
                  </a:cubicBezTo>
                  <a:cubicBezTo>
                    <a:pt x="153545" y="116393"/>
                    <a:pt x="153489" y="116503"/>
                    <a:pt x="153434" y="116614"/>
                  </a:cubicBezTo>
                  <a:cubicBezTo>
                    <a:pt x="152824" y="117945"/>
                    <a:pt x="152158" y="119221"/>
                    <a:pt x="151437" y="120496"/>
                  </a:cubicBezTo>
                  <a:lnTo>
                    <a:pt x="151216" y="120829"/>
                  </a:lnTo>
                  <a:cubicBezTo>
                    <a:pt x="150550" y="122104"/>
                    <a:pt x="149774" y="123324"/>
                    <a:pt x="148998" y="124544"/>
                  </a:cubicBezTo>
                  <a:lnTo>
                    <a:pt x="148776" y="124932"/>
                  </a:lnTo>
                  <a:cubicBezTo>
                    <a:pt x="147999" y="126152"/>
                    <a:pt x="147223" y="127316"/>
                    <a:pt x="146336" y="128481"/>
                  </a:cubicBezTo>
                  <a:lnTo>
                    <a:pt x="145892" y="129146"/>
                  </a:lnTo>
                  <a:cubicBezTo>
                    <a:pt x="145061" y="130311"/>
                    <a:pt x="144173" y="131420"/>
                    <a:pt x="143231" y="132529"/>
                  </a:cubicBezTo>
                  <a:cubicBezTo>
                    <a:pt x="143120" y="132640"/>
                    <a:pt x="143064" y="132751"/>
                    <a:pt x="142953" y="132862"/>
                  </a:cubicBezTo>
                  <a:cubicBezTo>
                    <a:pt x="142066" y="133971"/>
                    <a:pt x="141068" y="135080"/>
                    <a:pt x="140125" y="136133"/>
                  </a:cubicBezTo>
                  <a:lnTo>
                    <a:pt x="139848" y="136410"/>
                  </a:lnTo>
                  <a:cubicBezTo>
                    <a:pt x="138850" y="137464"/>
                    <a:pt x="137852" y="138518"/>
                    <a:pt x="136798" y="139516"/>
                  </a:cubicBezTo>
                  <a:lnTo>
                    <a:pt x="136466" y="139793"/>
                  </a:lnTo>
                  <a:cubicBezTo>
                    <a:pt x="135412" y="140791"/>
                    <a:pt x="134358" y="141734"/>
                    <a:pt x="133249" y="142676"/>
                  </a:cubicBezTo>
                  <a:lnTo>
                    <a:pt x="132972" y="142954"/>
                  </a:lnTo>
                  <a:cubicBezTo>
                    <a:pt x="131863" y="143896"/>
                    <a:pt x="130699" y="144784"/>
                    <a:pt x="129590" y="145671"/>
                  </a:cubicBezTo>
                  <a:lnTo>
                    <a:pt x="129257" y="145893"/>
                  </a:lnTo>
                  <a:cubicBezTo>
                    <a:pt x="128092" y="146780"/>
                    <a:pt x="126873" y="147612"/>
                    <a:pt x="125708" y="148388"/>
                  </a:cubicBezTo>
                  <a:lnTo>
                    <a:pt x="125320" y="148610"/>
                  </a:lnTo>
                  <a:cubicBezTo>
                    <a:pt x="124155" y="149386"/>
                    <a:pt x="122936" y="150162"/>
                    <a:pt x="121660" y="150883"/>
                  </a:cubicBezTo>
                  <a:lnTo>
                    <a:pt x="121327" y="151105"/>
                  </a:lnTo>
                  <a:cubicBezTo>
                    <a:pt x="120052" y="151826"/>
                    <a:pt x="118777" y="152491"/>
                    <a:pt x="117501" y="153212"/>
                  </a:cubicBezTo>
                  <a:lnTo>
                    <a:pt x="117113" y="153378"/>
                  </a:lnTo>
                  <a:cubicBezTo>
                    <a:pt x="115838" y="153988"/>
                    <a:pt x="114507" y="154598"/>
                    <a:pt x="113176" y="155208"/>
                  </a:cubicBezTo>
                  <a:lnTo>
                    <a:pt x="112843" y="155375"/>
                  </a:lnTo>
                  <a:cubicBezTo>
                    <a:pt x="111513" y="155929"/>
                    <a:pt x="110126" y="156428"/>
                    <a:pt x="108796" y="156927"/>
                  </a:cubicBezTo>
                  <a:lnTo>
                    <a:pt x="108407" y="157094"/>
                  </a:lnTo>
                  <a:cubicBezTo>
                    <a:pt x="107021" y="157593"/>
                    <a:pt x="105690" y="158036"/>
                    <a:pt x="104304" y="158424"/>
                  </a:cubicBezTo>
                  <a:lnTo>
                    <a:pt x="103860" y="158535"/>
                  </a:lnTo>
                  <a:cubicBezTo>
                    <a:pt x="102474" y="158924"/>
                    <a:pt x="101088" y="159312"/>
                    <a:pt x="99702" y="159644"/>
                  </a:cubicBezTo>
                  <a:lnTo>
                    <a:pt x="99313" y="159755"/>
                  </a:lnTo>
                  <a:cubicBezTo>
                    <a:pt x="97927" y="160033"/>
                    <a:pt x="96485" y="160310"/>
                    <a:pt x="95044" y="160587"/>
                  </a:cubicBezTo>
                  <a:lnTo>
                    <a:pt x="94655" y="160643"/>
                  </a:lnTo>
                  <a:cubicBezTo>
                    <a:pt x="93269" y="160864"/>
                    <a:pt x="91827" y="161086"/>
                    <a:pt x="90386" y="161197"/>
                  </a:cubicBezTo>
                  <a:lnTo>
                    <a:pt x="89942" y="161253"/>
                  </a:lnTo>
                  <a:cubicBezTo>
                    <a:pt x="88500" y="161419"/>
                    <a:pt x="87059" y="161530"/>
                    <a:pt x="85617" y="161585"/>
                  </a:cubicBezTo>
                  <a:lnTo>
                    <a:pt x="85229" y="161585"/>
                  </a:lnTo>
                  <a:cubicBezTo>
                    <a:pt x="84064" y="161641"/>
                    <a:pt x="82900" y="161641"/>
                    <a:pt x="81735" y="161641"/>
                  </a:cubicBezTo>
                  <a:lnTo>
                    <a:pt x="80349" y="161641"/>
                  </a:lnTo>
                  <a:lnTo>
                    <a:pt x="80460" y="161086"/>
                  </a:lnTo>
                  <a:lnTo>
                    <a:pt x="80904" y="158646"/>
                  </a:lnTo>
                  <a:lnTo>
                    <a:pt x="81735" y="158646"/>
                  </a:lnTo>
                  <a:cubicBezTo>
                    <a:pt x="82844" y="158646"/>
                    <a:pt x="83953" y="158646"/>
                    <a:pt x="85062" y="158591"/>
                  </a:cubicBezTo>
                  <a:lnTo>
                    <a:pt x="85451" y="158591"/>
                  </a:lnTo>
                  <a:cubicBezTo>
                    <a:pt x="86837" y="158535"/>
                    <a:pt x="88223" y="158424"/>
                    <a:pt x="89609" y="158258"/>
                  </a:cubicBezTo>
                  <a:lnTo>
                    <a:pt x="89998" y="158258"/>
                  </a:lnTo>
                  <a:cubicBezTo>
                    <a:pt x="91384" y="158092"/>
                    <a:pt x="92770" y="157925"/>
                    <a:pt x="94156" y="157704"/>
                  </a:cubicBezTo>
                  <a:lnTo>
                    <a:pt x="94545" y="157593"/>
                  </a:lnTo>
                  <a:cubicBezTo>
                    <a:pt x="95931" y="157371"/>
                    <a:pt x="97262" y="157094"/>
                    <a:pt x="98648" y="156816"/>
                  </a:cubicBezTo>
                  <a:lnTo>
                    <a:pt x="99036" y="156706"/>
                  </a:lnTo>
                  <a:cubicBezTo>
                    <a:pt x="100367" y="156428"/>
                    <a:pt x="101698" y="156040"/>
                    <a:pt x="103029" y="155652"/>
                  </a:cubicBezTo>
                  <a:lnTo>
                    <a:pt x="103417" y="155541"/>
                  </a:lnTo>
                  <a:cubicBezTo>
                    <a:pt x="104748" y="155153"/>
                    <a:pt x="106078" y="154709"/>
                    <a:pt x="107409" y="154266"/>
                  </a:cubicBezTo>
                  <a:lnTo>
                    <a:pt x="107797" y="154155"/>
                  </a:lnTo>
                  <a:cubicBezTo>
                    <a:pt x="109073" y="153656"/>
                    <a:pt x="110348" y="153157"/>
                    <a:pt x="111624" y="152602"/>
                  </a:cubicBezTo>
                  <a:cubicBezTo>
                    <a:pt x="111790" y="152547"/>
                    <a:pt x="111901" y="152491"/>
                    <a:pt x="112012" y="152436"/>
                  </a:cubicBezTo>
                  <a:cubicBezTo>
                    <a:pt x="113287" y="151881"/>
                    <a:pt x="114562" y="151327"/>
                    <a:pt x="115782" y="150717"/>
                  </a:cubicBezTo>
                  <a:lnTo>
                    <a:pt x="116170" y="150495"/>
                  </a:lnTo>
                  <a:cubicBezTo>
                    <a:pt x="117390" y="149885"/>
                    <a:pt x="118610" y="149220"/>
                    <a:pt x="119830" y="148554"/>
                  </a:cubicBezTo>
                  <a:lnTo>
                    <a:pt x="120163" y="148332"/>
                  </a:lnTo>
                  <a:cubicBezTo>
                    <a:pt x="121383" y="147612"/>
                    <a:pt x="122547" y="146891"/>
                    <a:pt x="123712" y="146170"/>
                  </a:cubicBezTo>
                  <a:lnTo>
                    <a:pt x="124045" y="145893"/>
                  </a:lnTo>
                  <a:cubicBezTo>
                    <a:pt x="125209" y="145172"/>
                    <a:pt x="126318" y="144340"/>
                    <a:pt x="127427" y="143508"/>
                  </a:cubicBezTo>
                  <a:lnTo>
                    <a:pt x="127760" y="143286"/>
                  </a:lnTo>
                  <a:cubicBezTo>
                    <a:pt x="128869" y="142455"/>
                    <a:pt x="129978" y="141567"/>
                    <a:pt x="131031" y="140680"/>
                  </a:cubicBezTo>
                  <a:lnTo>
                    <a:pt x="131309" y="140403"/>
                  </a:lnTo>
                  <a:cubicBezTo>
                    <a:pt x="132418" y="139516"/>
                    <a:pt x="133416" y="138628"/>
                    <a:pt x="134414" y="137630"/>
                  </a:cubicBezTo>
                  <a:lnTo>
                    <a:pt x="134747" y="137353"/>
                  </a:lnTo>
                  <a:cubicBezTo>
                    <a:pt x="135745" y="136410"/>
                    <a:pt x="136687" y="135412"/>
                    <a:pt x="137630" y="134414"/>
                  </a:cubicBezTo>
                  <a:cubicBezTo>
                    <a:pt x="137741" y="134303"/>
                    <a:pt x="137852" y="134192"/>
                    <a:pt x="137907" y="134081"/>
                  </a:cubicBezTo>
                  <a:cubicBezTo>
                    <a:pt x="138850" y="133083"/>
                    <a:pt x="139793" y="132030"/>
                    <a:pt x="140680" y="130976"/>
                  </a:cubicBezTo>
                  <a:lnTo>
                    <a:pt x="140957" y="130643"/>
                  </a:lnTo>
                  <a:cubicBezTo>
                    <a:pt x="141844" y="129590"/>
                    <a:pt x="142676" y="128481"/>
                    <a:pt x="143508" y="127372"/>
                  </a:cubicBezTo>
                  <a:lnTo>
                    <a:pt x="143951" y="126762"/>
                  </a:lnTo>
                  <a:cubicBezTo>
                    <a:pt x="144783" y="125653"/>
                    <a:pt x="145560" y="124488"/>
                    <a:pt x="146280" y="123324"/>
                  </a:cubicBezTo>
                  <a:lnTo>
                    <a:pt x="146502" y="122991"/>
                  </a:lnTo>
                  <a:cubicBezTo>
                    <a:pt x="147279" y="121827"/>
                    <a:pt x="147999" y="120607"/>
                    <a:pt x="148665" y="119387"/>
                  </a:cubicBezTo>
                  <a:lnTo>
                    <a:pt x="148831" y="119054"/>
                  </a:lnTo>
                  <a:cubicBezTo>
                    <a:pt x="149552" y="117834"/>
                    <a:pt x="150162" y="116614"/>
                    <a:pt x="150772" y="115394"/>
                  </a:cubicBezTo>
                  <a:lnTo>
                    <a:pt x="150938" y="115006"/>
                  </a:lnTo>
                  <a:cubicBezTo>
                    <a:pt x="151548" y="113731"/>
                    <a:pt x="152103" y="112511"/>
                    <a:pt x="152657" y="111180"/>
                  </a:cubicBezTo>
                  <a:lnTo>
                    <a:pt x="152768" y="110792"/>
                  </a:lnTo>
                  <a:cubicBezTo>
                    <a:pt x="153323" y="109517"/>
                    <a:pt x="153822" y="108241"/>
                    <a:pt x="154265" y="106910"/>
                  </a:cubicBezTo>
                  <a:cubicBezTo>
                    <a:pt x="154321" y="106799"/>
                    <a:pt x="154321" y="106689"/>
                    <a:pt x="154376" y="106522"/>
                  </a:cubicBezTo>
                  <a:cubicBezTo>
                    <a:pt x="154820" y="105247"/>
                    <a:pt x="155208" y="103916"/>
                    <a:pt x="155596" y="102585"/>
                  </a:cubicBezTo>
                  <a:cubicBezTo>
                    <a:pt x="155652" y="102419"/>
                    <a:pt x="155652" y="102308"/>
                    <a:pt x="155707" y="102197"/>
                  </a:cubicBezTo>
                  <a:cubicBezTo>
                    <a:pt x="156095" y="100866"/>
                    <a:pt x="156428" y="99480"/>
                    <a:pt x="156705" y="98149"/>
                  </a:cubicBezTo>
                  <a:cubicBezTo>
                    <a:pt x="156705" y="97983"/>
                    <a:pt x="156761" y="97872"/>
                    <a:pt x="156761" y="97705"/>
                  </a:cubicBezTo>
                  <a:cubicBezTo>
                    <a:pt x="157038" y="96375"/>
                    <a:pt x="157315" y="95044"/>
                    <a:pt x="157537" y="93658"/>
                  </a:cubicBezTo>
                  <a:lnTo>
                    <a:pt x="157592" y="93214"/>
                  </a:lnTo>
                  <a:cubicBezTo>
                    <a:pt x="157759" y="91828"/>
                    <a:pt x="157925" y="90497"/>
                    <a:pt x="158092" y="89111"/>
                  </a:cubicBezTo>
                  <a:lnTo>
                    <a:pt x="158092" y="88722"/>
                  </a:lnTo>
                  <a:cubicBezTo>
                    <a:pt x="158202" y="87336"/>
                    <a:pt x="158313" y="85950"/>
                    <a:pt x="158369" y="84564"/>
                  </a:cubicBezTo>
                  <a:lnTo>
                    <a:pt x="158369" y="84120"/>
                  </a:lnTo>
                  <a:cubicBezTo>
                    <a:pt x="158369" y="83454"/>
                    <a:pt x="158369" y="82734"/>
                    <a:pt x="158369" y="82068"/>
                  </a:cubicBezTo>
                  <a:cubicBezTo>
                    <a:pt x="158369" y="81347"/>
                    <a:pt x="158369" y="80682"/>
                    <a:pt x="158369" y="79961"/>
                  </a:cubicBezTo>
                  <a:cubicBezTo>
                    <a:pt x="158369" y="79906"/>
                    <a:pt x="158369" y="79850"/>
                    <a:pt x="158369" y="79795"/>
                  </a:cubicBezTo>
                  <a:lnTo>
                    <a:pt x="159589" y="79517"/>
                  </a:lnTo>
                  <a:lnTo>
                    <a:pt x="161308" y="79129"/>
                  </a:lnTo>
                  <a:close/>
                  <a:moveTo>
                    <a:pt x="81709" y="82040"/>
                  </a:moveTo>
                  <a:lnTo>
                    <a:pt x="81734" y="82067"/>
                  </a:lnTo>
                  <a:lnTo>
                    <a:pt x="80072" y="161918"/>
                  </a:lnTo>
                  <a:lnTo>
                    <a:pt x="71976" y="100533"/>
                  </a:lnTo>
                  <a:lnTo>
                    <a:pt x="70922" y="92826"/>
                  </a:lnTo>
                  <a:lnTo>
                    <a:pt x="81709" y="82040"/>
                  </a:lnTo>
                  <a:close/>
                  <a:moveTo>
                    <a:pt x="80016" y="0"/>
                  </a:moveTo>
                  <a:lnTo>
                    <a:pt x="79961" y="500"/>
                  </a:lnTo>
                  <a:cubicBezTo>
                    <a:pt x="35933" y="1553"/>
                    <a:pt x="610" y="37319"/>
                    <a:pt x="278" y="81403"/>
                  </a:cubicBezTo>
                  <a:lnTo>
                    <a:pt x="0" y="81458"/>
                  </a:lnTo>
                  <a:lnTo>
                    <a:pt x="278" y="81514"/>
                  </a:lnTo>
                  <a:lnTo>
                    <a:pt x="278" y="81957"/>
                  </a:lnTo>
                  <a:cubicBezTo>
                    <a:pt x="222" y="114951"/>
                    <a:pt x="20074" y="144673"/>
                    <a:pt x="50572" y="157260"/>
                  </a:cubicBezTo>
                  <a:cubicBezTo>
                    <a:pt x="60659" y="161449"/>
                    <a:pt x="71251" y="163483"/>
                    <a:pt x="81753" y="163483"/>
                  </a:cubicBezTo>
                  <a:cubicBezTo>
                    <a:pt x="102947" y="163483"/>
                    <a:pt x="123776" y="155199"/>
                    <a:pt x="139349" y="139627"/>
                  </a:cubicBezTo>
                  <a:cubicBezTo>
                    <a:pt x="162638" y="116282"/>
                    <a:pt x="169625" y="81236"/>
                    <a:pt x="156982" y="50794"/>
                  </a:cubicBezTo>
                  <a:cubicBezTo>
                    <a:pt x="144395" y="20351"/>
                    <a:pt x="114673" y="500"/>
                    <a:pt x="81735" y="500"/>
                  </a:cubicBezTo>
                  <a:lnTo>
                    <a:pt x="80127" y="500"/>
                  </a:lnTo>
                  <a:lnTo>
                    <a:pt x="800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83"/>
        <p:cNvGrpSpPr/>
        <p:nvPr/>
      </p:nvGrpSpPr>
      <p:grpSpPr>
        <a:xfrm>
          <a:off x="0" y="0"/>
          <a:ext cx="0" cy="0"/>
          <a:chOff x="0" y="0"/>
          <a:chExt cx="0" cy="0"/>
        </a:xfrm>
      </p:grpSpPr>
      <p:pic>
        <p:nvPicPr>
          <p:cNvPr id="284" name="Google Shape;284;p28"/>
          <p:cNvPicPr preferRelativeResize="0"/>
          <p:nvPr/>
        </p:nvPicPr>
        <p:blipFill>
          <a:blip r:embed="rId2">
            <a:alphaModFix/>
          </a:blip>
          <a:stretch>
            <a:fillRect/>
          </a:stretch>
        </p:blipFill>
        <p:spPr>
          <a:xfrm>
            <a:off x="0" y="0"/>
            <a:ext cx="9144001" cy="514349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7_1">
    <p:spTree>
      <p:nvGrpSpPr>
        <p:cNvPr id="1" name="Shape 285"/>
        <p:cNvGrpSpPr/>
        <p:nvPr/>
      </p:nvGrpSpPr>
      <p:grpSpPr>
        <a:xfrm>
          <a:off x="0" y="0"/>
          <a:ext cx="0" cy="0"/>
          <a:chOff x="0" y="0"/>
          <a:chExt cx="0" cy="0"/>
        </a:xfrm>
      </p:grpSpPr>
      <p:pic>
        <p:nvPicPr>
          <p:cNvPr id="286" name="Google Shape;286;p29"/>
          <p:cNvPicPr preferRelativeResize="0"/>
          <p:nvPr/>
        </p:nvPicPr>
        <p:blipFill>
          <a:blip r:embed="rId2">
            <a:alphaModFix/>
          </a:blip>
          <a:stretch>
            <a:fillRect/>
          </a:stretch>
        </p:blipFill>
        <p:spPr>
          <a:xfrm>
            <a:off x="0" y="0"/>
            <a:ext cx="9144001" cy="5143496"/>
          </a:xfrm>
          <a:prstGeom prst="rect">
            <a:avLst/>
          </a:prstGeom>
          <a:noFill/>
          <a:ln>
            <a:noFill/>
          </a:ln>
        </p:spPr>
      </p:pic>
      <p:grpSp>
        <p:nvGrpSpPr>
          <p:cNvPr id="287" name="Google Shape;287;p29"/>
          <p:cNvGrpSpPr/>
          <p:nvPr/>
        </p:nvGrpSpPr>
        <p:grpSpPr>
          <a:xfrm flipH="1">
            <a:off x="-175" y="-134800"/>
            <a:ext cx="9144335" cy="1954575"/>
            <a:chOff x="0" y="1629825"/>
            <a:chExt cx="7337775" cy="1954575"/>
          </a:xfrm>
        </p:grpSpPr>
        <p:cxnSp>
          <p:nvCxnSpPr>
            <p:cNvPr id="288" name="Google Shape;288;p29"/>
            <p:cNvCxnSpPr/>
            <p:nvPr/>
          </p:nvCxnSpPr>
          <p:spPr>
            <a:xfrm>
              <a:off x="0" y="1629825"/>
              <a:ext cx="3069300" cy="19545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89" name="Google Shape;289;p29"/>
            <p:cNvCxnSpPr/>
            <p:nvPr/>
          </p:nvCxnSpPr>
          <p:spPr>
            <a:xfrm flipH="1">
              <a:off x="3033975" y="2476500"/>
              <a:ext cx="4303800" cy="1107900"/>
            </a:xfrm>
            <a:prstGeom prst="curvedConnector3">
              <a:avLst>
                <a:gd name="adj1" fmla="val 50000"/>
              </a:avLst>
            </a:prstGeom>
            <a:noFill/>
            <a:ln w="28575" cap="flat" cmpd="sng">
              <a:solidFill>
                <a:schemeClr val="lt1"/>
              </a:solidFill>
              <a:prstDash val="dash"/>
              <a:round/>
              <a:headEnd type="none" w="med" len="med"/>
              <a:tailEnd type="none" w="med" len="med"/>
            </a:ln>
          </p:spPr>
        </p:cxnSp>
      </p:grpSp>
      <p:cxnSp>
        <p:nvCxnSpPr>
          <p:cNvPr id="290" name="Google Shape;290;p29"/>
          <p:cNvCxnSpPr/>
          <p:nvPr/>
        </p:nvCxnSpPr>
        <p:spPr>
          <a:xfrm>
            <a:off x="-121400" y="3532375"/>
            <a:ext cx="5022600" cy="17793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CUSTOM_7_1_1">
    <p:spTree>
      <p:nvGrpSpPr>
        <p:cNvPr id="1" name="Shape 291"/>
        <p:cNvGrpSpPr/>
        <p:nvPr/>
      </p:nvGrpSpPr>
      <p:grpSpPr>
        <a:xfrm>
          <a:off x="0" y="0"/>
          <a:ext cx="0" cy="0"/>
          <a:chOff x="0" y="0"/>
          <a:chExt cx="0" cy="0"/>
        </a:xfrm>
      </p:grpSpPr>
      <p:pic>
        <p:nvPicPr>
          <p:cNvPr id="292" name="Google Shape;292;p30"/>
          <p:cNvPicPr preferRelativeResize="0"/>
          <p:nvPr/>
        </p:nvPicPr>
        <p:blipFill>
          <a:blip r:embed="rId2">
            <a:alphaModFix/>
          </a:blip>
          <a:stretch>
            <a:fillRect/>
          </a:stretch>
        </p:blipFill>
        <p:spPr>
          <a:xfrm>
            <a:off x="0" y="0"/>
            <a:ext cx="9144001" cy="5143496"/>
          </a:xfrm>
          <a:prstGeom prst="rect">
            <a:avLst/>
          </a:prstGeom>
          <a:noFill/>
          <a:ln>
            <a:noFill/>
          </a:ln>
        </p:spPr>
      </p:pic>
      <p:grpSp>
        <p:nvGrpSpPr>
          <p:cNvPr id="293" name="Google Shape;293;p30"/>
          <p:cNvGrpSpPr/>
          <p:nvPr/>
        </p:nvGrpSpPr>
        <p:grpSpPr>
          <a:xfrm rot="10800000">
            <a:off x="-1880195" y="669155"/>
            <a:ext cx="12904395" cy="3805200"/>
            <a:chOff x="-1867070" y="-959950"/>
            <a:chExt cx="12904395" cy="3805200"/>
          </a:xfrm>
        </p:grpSpPr>
        <p:cxnSp>
          <p:nvCxnSpPr>
            <p:cNvPr id="294" name="Google Shape;294;p30"/>
            <p:cNvCxnSpPr/>
            <p:nvPr/>
          </p:nvCxnSpPr>
          <p:spPr>
            <a:xfrm rot="10800000" flipH="1">
              <a:off x="2407050" y="941750"/>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295" name="Google Shape;295;p30"/>
            <p:cNvCxnSpPr/>
            <p:nvPr/>
          </p:nvCxnSpPr>
          <p:spPr>
            <a:xfrm rot="10800000" flipH="1">
              <a:off x="-1867070" y="9426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96" name="Google Shape;296;p30"/>
            <p:cNvCxnSpPr/>
            <p:nvPr/>
          </p:nvCxnSpPr>
          <p:spPr>
            <a:xfrm rot="10800000" flipH="1">
              <a:off x="6790225" y="-9599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4">
  <p:cSld name="CUSTOM_7_1_1_1">
    <p:spTree>
      <p:nvGrpSpPr>
        <p:cNvPr id="1" name="Shape 297"/>
        <p:cNvGrpSpPr/>
        <p:nvPr/>
      </p:nvGrpSpPr>
      <p:grpSpPr>
        <a:xfrm>
          <a:off x="0" y="0"/>
          <a:ext cx="0" cy="0"/>
          <a:chOff x="0" y="0"/>
          <a:chExt cx="0" cy="0"/>
        </a:xfrm>
      </p:grpSpPr>
      <p:pic>
        <p:nvPicPr>
          <p:cNvPr id="298" name="Google Shape;298;p31"/>
          <p:cNvPicPr preferRelativeResize="0"/>
          <p:nvPr/>
        </p:nvPicPr>
        <p:blipFill>
          <a:blip r:embed="rId2">
            <a:alphaModFix/>
          </a:blip>
          <a:stretch>
            <a:fillRect/>
          </a:stretch>
        </p:blipFill>
        <p:spPr>
          <a:xfrm>
            <a:off x="0" y="0"/>
            <a:ext cx="9144001" cy="5143496"/>
          </a:xfrm>
          <a:prstGeom prst="rect">
            <a:avLst/>
          </a:prstGeom>
          <a:noFill/>
          <a:ln>
            <a:noFill/>
          </a:ln>
        </p:spPr>
      </p:pic>
      <p:cxnSp>
        <p:nvCxnSpPr>
          <p:cNvPr id="299" name="Google Shape;299;p31"/>
          <p:cNvCxnSpPr/>
          <p:nvPr/>
        </p:nvCxnSpPr>
        <p:spPr>
          <a:xfrm rot="-5400000">
            <a:off x="5611650" y="1802125"/>
            <a:ext cx="5203500" cy="14853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300" name="Google Shape;300;p31"/>
          <p:cNvCxnSpPr/>
          <p:nvPr/>
        </p:nvCxnSpPr>
        <p:spPr>
          <a:xfrm rot="5400000" flipH="1">
            <a:off x="-1030550" y="1535125"/>
            <a:ext cx="4607700" cy="26151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rot="10800000" flipH="1">
            <a:off x="-34375" y="-65375"/>
            <a:ext cx="3498600" cy="1459800"/>
          </a:xfrm>
          <a:prstGeom prst="curvedConnector3">
            <a:avLst>
              <a:gd name="adj1" fmla="val 50000"/>
            </a:avLst>
          </a:prstGeom>
          <a:noFill/>
          <a:ln w="28575" cap="flat" cmpd="sng">
            <a:solidFill>
              <a:schemeClr val="lt1"/>
            </a:solidFill>
            <a:prstDash val="dash"/>
            <a:round/>
            <a:headEnd type="none" w="med" len="med"/>
            <a:tailEnd type="none" w="med" len="med"/>
          </a:ln>
        </p:spPr>
      </p:cxnSp>
      <p:pic>
        <p:nvPicPr>
          <p:cNvPr id="23" name="Google Shape;23;p4"/>
          <p:cNvPicPr preferRelativeResize="0"/>
          <p:nvPr/>
        </p:nvPicPr>
        <p:blipFill>
          <a:blip r:embed="rId2">
            <a:alphaModFix/>
          </a:blip>
          <a:stretch>
            <a:fillRect/>
          </a:stretch>
        </p:blipFill>
        <p:spPr>
          <a:xfrm>
            <a:off x="0" y="0"/>
            <a:ext cx="9144001" cy="5143496"/>
          </a:xfrm>
          <a:prstGeom prst="rect">
            <a:avLst/>
          </a:prstGeom>
          <a:noFill/>
          <a:ln>
            <a:noFill/>
          </a:ln>
        </p:spPr>
      </p:pic>
      <p:sp>
        <p:nvSpPr>
          <p:cNvPr id="24" name="Google Shape;24;p4"/>
          <p:cNvSpPr txBox="1">
            <a:spLocks noGrp="1"/>
          </p:cNvSpPr>
          <p:nvPr>
            <p:ph type="title"/>
          </p:nvPr>
        </p:nvSpPr>
        <p:spPr>
          <a:xfrm>
            <a:off x="713250"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5" name="Google Shape;25;p4"/>
          <p:cNvSpPr txBox="1">
            <a:spLocks noGrp="1"/>
          </p:cNvSpPr>
          <p:nvPr>
            <p:ph type="body" idx="1"/>
          </p:nvPr>
        </p:nvSpPr>
        <p:spPr>
          <a:xfrm>
            <a:off x="713250" y="1490925"/>
            <a:ext cx="7717500" cy="31131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Clr>
                <a:schemeClr val="lt2"/>
              </a:buClr>
              <a:buSzPts val="1200"/>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1600"/>
              </a:spcBef>
              <a:spcAft>
                <a:spcPts val="0"/>
              </a:spcAft>
              <a:buClr>
                <a:srgbClr val="434343"/>
              </a:buClr>
              <a:buSzPts val="1200"/>
              <a:buFont typeface="Roboto Condensed Light"/>
              <a:buAutoNum type="romanLcPeriod"/>
              <a:defRPr/>
            </a:lvl3pPr>
            <a:lvl4pPr marL="1828800" lvl="3" indent="-304800">
              <a:spcBef>
                <a:spcPts val="1600"/>
              </a:spcBef>
              <a:spcAft>
                <a:spcPts val="0"/>
              </a:spcAft>
              <a:buClr>
                <a:srgbClr val="434343"/>
              </a:buClr>
              <a:buSzPts val="1200"/>
              <a:buFont typeface="Roboto Condensed Light"/>
              <a:buAutoNum type="arabicPeriod"/>
              <a:defRPr/>
            </a:lvl4pPr>
            <a:lvl5pPr marL="2286000" lvl="4" indent="-304800">
              <a:spcBef>
                <a:spcPts val="1600"/>
              </a:spcBef>
              <a:spcAft>
                <a:spcPts val="0"/>
              </a:spcAft>
              <a:buClr>
                <a:srgbClr val="434343"/>
              </a:buClr>
              <a:buSzPts val="1200"/>
              <a:buFont typeface="Roboto Condensed Light"/>
              <a:buAutoNum type="alphaLcPeriod"/>
              <a:defRPr/>
            </a:lvl5pPr>
            <a:lvl6pPr marL="2743200" lvl="5" indent="-304800">
              <a:spcBef>
                <a:spcPts val="1600"/>
              </a:spcBef>
              <a:spcAft>
                <a:spcPts val="0"/>
              </a:spcAft>
              <a:buClr>
                <a:srgbClr val="434343"/>
              </a:buClr>
              <a:buSzPts val="1200"/>
              <a:buFont typeface="Roboto Condensed Light"/>
              <a:buAutoNum type="romanLcPeriod"/>
              <a:defRPr/>
            </a:lvl6pPr>
            <a:lvl7pPr marL="3200400" lvl="6" indent="-304800">
              <a:spcBef>
                <a:spcPts val="1600"/>
              </a:spcBef>
              <a:spcAft>
                <a:spcPts val="0"/>
              </a:spcAft>
              <a:buClr>
                <a:srgbClr val="434343"/>
              </a:buClr>
              <a:buSzPts val="1200"/>
              <a:buFont typeface="Roboto Condensed Light"/>
              <a:buAutoNum type="arabicPeriod"/>
              <a:defRPr/>
            </a:lvl7pPr>
            <a:lvl8pPr marL="3657600" lvl="7" indent="-304800">
              <a:spcBef>
                <a:spcPts val="160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cxnSp>
        <p:nvCxnSpPr>
          <p:cNvPr id="26" name="Google Shape;26;p4"/>
          <p:cNvCxnSpPr/>
          <p:nvPr/>
        </p:nvCxnSpPr>
        <p:spPr>
          <a:xfrm rot="-5400000">
            <a:off x="7119192" y="3143700"/>
            <a:ext cx="2135100" cy="20145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713250"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pic>
        <p:nvPicPr>
          <p:cNvPr id="34" name="Google Shape;34;p6"/>
          <p:cNvPicPr preferRelativeResize="0"/>
          <p:nvPr/>
        </p:nvPicPr>
        <p:blipFill>
          <a:blip r:embed="rId2">
            <a:alphaModFix/>
          </a:blip>
          <a:stretch>
            <a:fillRect/>
          </a:stretch>
        </p:blipFill>
        <p:spPr>
          <a:xfrm>
            <a:off x="0" y="0"/>
            <a:ext cx="9144001" cy="5143496"/>
          </a:xfrm>
          <a:prstGeom prst="rect">
            <a:avLst/>
          </a:prstGeom>
          <a:noFill/>
          <a:ln>
            <a:noFill/>
          </a:ln>
        </p:spPr>
      </p:pic>
      <p:grpSp>
        <p:nvGrpSpPr>
          <p:cNvPr id="35" name="Google Shape;35;p6"/>
          <p:cNvGrpSpPr/>
          <p:nvPr/>
        </p:nvGrpSpPr>
        <p:grpSpPr>
          <a:xfrm>
            <a:off x="2504660" y="1133688"/>
            <a:ext cx="4134677" cy="221374"/>
            <a:chOff x="729050" y="223975"/>
            <a:chExt cx="6133625" cy="328400"/>
          </a:xfrm>
        </p:grpSpPr>
        <p:sp>
          <p:nvSpPr>
            <p:cNvPr id="36" name="Google Shape;36;p6"/>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6"/>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2349513" y="2030413"/>
            <a:ext cx="4488600" cy="576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7" name="Google Shape;47;p7"/>
          <p:cNvSpPr txBox="1">
            <a:spLocks noGrp="1"/>
          </p:cNvSpPr>
          <p:nvPr>
            <p:ph type="body" idx="1"/>
          </p:nvPr>
        </p:nvSpPr>
        <p:spPr>
          <a:xfrm>
            <a:off x="2349513" y="2793438"/>
            <a:ext cx="4488600" cy="1170600"/>
          </a:xfrm>
          <a:prstGeom prst="rect">
            <a:avLst/>
          </a:prstGeom>
        </p:spPr>
        <p:txBody>
          <a:bodyPr spcFirstLastPara="1" wrap="square" lIns="91425" tIns="91425" rIns="91425" bIns="91425" anchor="t" anchorCtr="0">
            <a:noAutofit/>
          </a:bodyPr>
          <a:lstStyle>
            <a:lvl1pPr marL="457200" lvl="0" indent="-304800" algn="ctr">
              <a:lnSpc>
                <a:spcPct val="100000"/>
              </a:lnSpc>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pic>
        <p:nvPicPr>
          <p:cNvPr id="48" name="Google Shape;48;p7"/>
          <p:cNvPicPr preferRelativeResize="0"/>
          <p:nvPr/>
        </p:nvPicPr>
        <p:blipFill>
          <a:blip r:embed="rId2">
            <a:alphaModFix/>
          </a:blip>
          <a:stretch>
            <a:fillRect/>
          </a:stretch>
        </p:blipFill>
        <p:spPr>
          <a:xfrm>
            <a:off x="0" y="0"/>
            <a:ext cx="9144001" cy="5143496"/>
          </a:xfrm>
          <a:prstGeom prst="rect">
            <a:avLst/>
          </a:prstGeom>
          <a:noFill/>
          <a:ln>
            <a:noFill/>
          </a:ln>
        </p:spPr>
      </p:pic>
      <p:cxnSp>
        <p:nvCxnSpPr>
          <p:cNvPr id="49" name="Google Shape;49;p7"/>
          <p:cNvCxnSpPr/>
          <p:nvPr/>
        </p:nvCxnSpPr>
        <p:spPr>
          <a:xfrm>
            <a:off x="-111400" y="3391105"/>
            <a:ext cx="6293400" cy="1803300"/>
          </a:xfrm>
          <a:prstGeom prst="curvedConnector3">
            <a:avLst>
              <a:gd name="adj1" fmla="val 50000"/>
            </a:avLst>
          </a:prstGeom>
          <a:noFill/>
          <a:ln w="28575" cap="flat" cmpd="sng">
            <a:solidFill>
              <a:schemeClr val="lt1"/>
            </a:solidFill>
            <a:prstDash val="dash"/>
            <a:round/>
            <a:headEnd type="none" w="med" len="med"/>
            <a:tailEnd type="none" w="med" len="med"/>
          </a:ln>
        </p:spPr>
      </p:cxnSp>
      <p:grpSp>
        <p:nvGrpSpPr>
          <p:cNvPr id="50" name="Google Shape;50;p7"/>
          <p:cNvGrpSpPr/>
          <p:nvPr/>
        </p:nvGrpSpPr>
        <p:grpSpPr>
          <a:xfrm>
            <a:off x="-1867070" y="-959950"/>
            <a:ext cx="12904395" cy="3805200"/>
            <a:chOff x="-1867070" y="-959950"/>
            <a:chExt cx="12904395" cy="3805200"/>
          </a:xfrm>
        </p:grpSpPr>
        <p:cxnSp>
          <p:nvCxnSpPr>
            <p:cNvPr id="51" name="Google Shape;51;p7"/>
            <p:cNvCxnSpPr/>
            <p:nvPr/>
          </p:nvCxnSpPr>
          <p:spPr>
            <a:xfrm rot="10800000" flipH="1">
              <a:off x="2407050" y="941750"/>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52" name="Google Shape;52;p7"/>
            <p:cNvCxnSpPr/>
            <p:nvPr/>
          </p:nvCxnSpPr>
          <p:spPr>
            <a:xfrm rot="10800000" flipH="1">
              <a:off x="-1867070" y="9426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53" name="Google Shape;53;p7"/>
            <p:cNvCxnSpPr/>
            <p:nvPr/>
          </p:nvCxnSpPr>
          <p:spPr>
            <a:xfrm rot="10800000" flipH="1">
              <a:off x="6790225" y="-9599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4"/>
        <p:cNvGrpSpPr/>
        <p:nvPr/>
      </p:nvGrpSpPr>
      <p:grpSpPr>
        <a:xfrm>
          <a:off x="0" y="0"/>
          <a:ext cx="0" cy="0"/>
          <a:chOff x="0" y="0"/>
          <a:chExt cx="0" cy="0"/>
        </a:xfrm>
      </p:grpSpPr>
      <p:pic>
        <p:nvPicPr>
          <p:cNvPr id="55" name="Google Shape;55;p8"/>
          <p:cNvPicPr preferRelativeResize="0"/>
          <p:nvPr/>
        </p:nvPicPr>
        <p:blipFill>
          <a:blip r:embed="rId2">
            <a:alphaModFix/>
          </a:blip>
          <a:stretch>
            <a:fillRect/>
          </a:stretch>
        </p:blipFill>
        <p:spPr>
          <a:xfrm>
            <a:off x="0" y="0"/>
            <a:ext cx="9144001" cy="5143496"/>
          </a:xfrm>
          <a:prstGeom prst="rect">
            <a:avLst/>
          </a:prstGeom>
          <a:noFill/>
          <a:ln>
            <a:noFill/>
          </a:ln>
        </p:spPr>
      </p:pic>
      <p:sp>
        <p:nvSpPr>
          <p:cNvPr id="56" name="Google Shape;5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
        <p:cNvGrpSpPr/>
        <p:nvPr/>
      </p:nvGrpSpPr>
      <p:grpSpPr>
        <a:xfrm>
          <a:off x="0" y="0"/>
          <a:ext cx="0" cy="0"/>
          <a:chOff x="0" y="0"/>
          <a:chExt cx="0" cy="0"/>
        </a:xfrm>
      </p:grpSpPr>
      <p:pic>
        <p:nvPicPr>
          <p:cNvPr id="58" name="Google Shape;58;p9"/>
          <p:cNvPicPr preferRelativeResize="0"/>
          <p:nvPr/>
        </p:nvPicPr>
        <p:blipFill>
          <a:blip r:embed="rId2">
            <a:alphaModFix/>
          </a:blip>
          <a:stretch>
            <a:fillRect/>
          </a:stretch>
        </p:blipFill>
        <p:spPr>
          <a:xfrm>
            <a:off x="0" y="0"/>
            <a:ext cx="9144001" cy="5143496"/>
          </a:xfrm>
          <a:prstGeom prst="rect">
            <a:avLst/>
          </a:prstGeom>
          <a:noFill/>
          <a:ln>
            <a:noFill/>
          </a:ln>
        </p:spPr>
      </p:pic>
      <p:sp>
        <p:nvSpPr>
          <p:cNvPr id="59" name="Google Shape;5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1600"/>
              </a:spcBef>
              <a:spcAft>
                <a:spcPts val="0"/>
              </a:spcAft>
              <a:buSzPts val="1600"/>
              <a:buChar char="○"/>
              <a:defRPr/>
            </a:lvl2pPr>
            <a:lvl3pPr marL="1371600" lvl="2" indent="-330200">
              <a:spcBef>
                <a:spcPts val="1600"/>
              </a:spcBef>
              <a:spcAft>
                <a:spcPts val="0"/>
              </a:spcAft>
              <a:buSzPts val="1600"/>
              <a:buChar char="■"/>
              <a:defRPr/>
            </a:lvl3pPr>
            <a:lvl4pPr marL="1828800" lvl="3" indent="-330200">
              <a:spcBef>
                <a:spcPts val="1600"/>
              </a:spcBef>
              <a:spcAft>
                <a:spcPts val="0"/>
              </a:spcAft>
              <a:buSzPts val="1600"/>
              <a:buChar char="●"/>
              <a:defRPr/>
            </a:lvl4pPr>
            <a:lvl5pPr marL="2286000" lvl="4" indent="-330200">
              <a:spcBef>
                <a:spcPts val="1600"/>
              </a:spcBef>
              <a:spcAft>
                <a:spcPts val="0"/>
              </a:spcAft>
              <a:buSzPts val="1600"/>
              <a:buChar char="○"/>
              <a:defRPr/>
            </a:lvl5pPr>
            <a:lvl6pPr marL="2743200" lvl="5" indent="-330200">
              <a:spcBef>
                <a:spcPts val="1600"/>
              </a:spcBef>
              <a:spcAft>
                <a:spcPts val="0"/>
              </a:spcAft>
              <a:buSzPts val="1600"/>
              <a:buChar char="■"/>
              <a:defRPr/>
            </a:lvl6pPr>
            <a:lvl7pPr marL="3200400" lvl="6" indent="-330200">
              <a:spcBef>
                <a:spcPts val="1600"/>
              </a:spcBef>
              <a:spcAft>
                <a:spcPts val="0"/>
              </a:spcAft>
              <a:buSzPts val="1600"/>
              <a:buChar char="●"/>
              <a:defRPr/>
            </a:lvl7pPr>
            <a:lvl8pPr marL="3657600" lvl="7" indent="-330200">
              <a:spcBef>
                <a:spcPts val="1600"/>
              </a:spcBef>
              <a:spcAft>
                <a:spcPts val="0"/>
              </a:spcAft>
              <a:buSzPts val="1600"/>
              <a:buChar char="○"/>
              <a:defRPr/>
            </a:lvl8pPr>
            <a:lvl9pPr marL="4114800" lvl="8" indent="-330200">
              <a:spcBef>
                <a:spcPts val="1600"/>
              </a:spcBef>
              <a:spcAft>
                <a:spcPts val="1600"/>
              </a:spcAft>
              <a:buSzPts val="16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2"/>
        <p:cNvGrpSpPr/>
        <p:nvPr/>
      </p:nvGrpSpPr>
      <p:grpSpPr>
        <a:xfrm>
          <a:off x="0" y="0"/>
          <a:ext cx="0" cy="0"/>
          <a:chOff x="0" y="0"/>
          <a:chExt cx="0" cy="0"/>
        </a:xfrm>
      </p:grpSpPr>
      <p:sp>
        <p:nvSpPr>
          <p:cNvPr id="73" name="Google Shape;73;p13"/>
          <p:cNvSpPr/>
          <p:nvPr/>
        </p:nvSpPr>
        <p:spPr>
          <a:xfrm>
            <a:off x="306900" y="324600"/>
            <a:ext cx="8530200" cy="44943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144600" y="229350"/>
            <a:ext cx="8854800" cy="4684800"/>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3"/>
          <p:cNvPicPr preferRelativeResize="0"/>
          <p:nvPr/>
        </p:nvPicPr>
        <p:blipFill>
          <a:blip r:embed="rId2">
            <a:alphaModFix/>
          </a:blip>
          <a:stretch>
            <a:fillRect/>
          </a:stretch>
        </p:blipFill>
        <p:spPr>
          <a:xfrm>
            <a:off x="0" y="0"/>
            <a:ext cx="9144001" cy="5143496"/>
          </a:xfrm>
          <a:prstGeom prst="rect">
            <a:avLst/>
          </a:prstGeom>
          <a:noFill/>
          <a:ln>
            <a:noFill/>
          </a:ln>
        </p:spPr>
      </p:pic>
      <p:sp>
        <p:nvSpPr>
          <p:cNvPr id="76" name="Google Shape;76;p13"/>
          <p:cNvSpPr txBox="1">
            <a:spLocks noGrp="1"/>
          </p:cNvSpPr>
          <p:nvPr>
            <p:ph type="title" hasCustomPrompt="1"/>
          </p:nvPr>
        </p:nvSpPr>
        <p:spPr>
          <a:xfrm>
            <a:off x="1618100" y="1373369"/>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77" name="Google Shape;77;p13"/>
          <p:cNvSpPr txBox="1">
            <a:spLocks noGrp="1"/>
          </p:cNvSpPr>
          <p:nvPr>
            <p:ph type="title" idx="2"/>
          </p:nvPr>
        </p:nvSpPr>
        <p:spPr>
          <a:xfrm>
            <a:off x="2274200" y="1373375"/>
            <a:ext cx="56259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l">
              <a:spcBef>
                <a:spcPts val="0"/>
              </a:spcBef>
              <a:spcAft>
                <a:spcPts val="0"/>
              </a:spcAft>
              <a:buNone/>
              <a:defRPr sz="2400">
                <a:solidFill>
                  <a:srgbClr val="263C66"/>
                </a:solidFill>
              </a:defRPr>
            </a:lvl1pPr>
            <a:lvl2pPr lvl="1" algn="l">
              <a:spcBef>
                <a:spcPts val="0"/>
              </a:spcBef>
              <a:spcAft>
                <a:spcPts val="0"/>
              </a:spcAft>
              <a:buNone/>
              <a:defRPr sz="2400">
                <a:solidFill>
                  <a:srgbClr val="263C66"/>
                </a:solidFill>
              </a:defRPr>
            </a:lvl2pPr>
            <a:lvl3pPr lvl="2" algn="l">
              <a:spcBef>
                <a:spcPts val="0"/>
              </a:spcBef>
              <a:spcAft>
                <a:spcPts val="0"/>
              </a:spcAft>
              <a:buNone/>
              <a:defRPr sz="2400">
                <a:solidFill>
                  <a:srgbClr val="263C66"/>
                </a:solidFill>
              </a:defRPr>
            </a:lvl3pPr>
            <a:lvl4pPr lvl="3" algn="l">
              <a:spcBef>
                <a:spcPts val="0"/>
              </a:spcBef>
              <a:spcAft>
                <a:spcPts val="0"/>
              </a:spcAft>
              <a:buNone/>
              <a:defRPr sz="2400">
                <a:solidFill>
                  <a:srgbClr val="263C66"/>
                </a:solidFill>
              </a:defRPr>
            </a:lvl4pPr>
            <a:lvl5pPr lvl="4" algn="l">
              <a:spcBef>
                <a:spcPts val="0"/>
              </a:spcBef>
              <a:spcAft>
                <a:spcPts val="0"/>
              </a:spcAft>
              <a:buNone/>
              <a:defRPr sz="2400">
                <a:solidFill>
                  <a:srgbClr val="263C66"/>
                </a:solidFill>
              </a:defRPr>
            </a:lvl5pPr>
            <a:lvl6pPr lvl="5" algn="l">
              <a:spcBef>
                <a:spcPts val="0"/>
              </a:spcBef>
              <a:spcAft>
                <a:spcPts val="0"/>
              </a:spcAft>
              <a:buNone/>
              <a:defRPr sz="2400">
                <a:solidFill>
                  <a:srgbClr val="263C66"/>
                </a:solidFill>
              </a:defRPr>
            </a:lvl6pPr>
            <a:lvl7pPr lvl="6" algn="l">
              <a:spcBef>
                <a:spcPts val="0"/>
              </a:spcBef>
              <a:spcAft>
                <a:spcPts val="0"/>
              </a:spcAft>
              <a:buNone/>
              <a:defRPr sz="2400">
                <a:solidFill>
                  <a:srgbClr val="263C66"/>
                </a:solidFill>
              </a:defRPr>
            </a:lvl7pPr>
            <a:lvl8pPr lvl="7" algn="l">
              <a:spcBef>
                <a:spcPts val="0"/>
              </a:spcBef>
              <a:spcAft>
                <a:spcPts val="0"/>
              </a:spcAft>
              <a:buNone/>
              <a:defRPr sz="2400">
                <a:solidFill>
                  <a:srgbClr val="263C66"/>
                </a:solidFill>
              </a:defRPr>
            </a:lvl8pPr>
            <a:lvl9pPr lvl="8" algn="l">
              <a:spcBef>
                <a:spcPts val="0"/>
              </a:spcBef>
              <a:spcAft>
                <a:spcPts val="0"/>
              </a:spcAft>
              <a:buNone/>
              <a:defRPr sz="2400">
                <a:solidFill>
                  <a:srgbClr val="263C66"/>
                </a:solidFill>
              </a:defRPr>
            </a:lvl9pPr>
          </a:lstStyle>
          <a:p>
            <a:endParaRPr/>
          </a:p>
        </p:txBody>
      </p:sp>
      <p:sp>
        <p:nvSpPr>
          <p:cNvPr id="78" name="Google Shape;78;p13"/>
          <p:cNvSpPr txBox="1">
            <a:spLocks noGrp="1"/>
          </p:cNvSpPr>
          <p:nvPr>
            <p:ph type="subTitle" idx="1"/>
          </p:nvPr>
        </p:nvSpPr>
        <p:spPr>
          <a:xfrm>
            <a:off x="2274200" y="1742240"/>
            <a:ext cx="5625900" cy="46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1600"/>
            </a:lvl1pPr>
            <a:lvl2pPr lvl="1">
              <a:lnSpc>
                <a:spcPct val="100000"/>
              </a:lnSpc>
              <a:spcBef>
                <a:spcPts val="0"/>
              </a:spcBef>
              <a:spcAft>
                <a:spcPts val="0"/>
              </a:spcAft>
              <a:buNone/>
              <a:defRPr sz="1600"/>
            </a:lvl2pPr>
            <a:lvl3pPr lvl="2">
              <a:lnSpc>
                <a:spcPct val="100000"/>
              </a:lnSpc>
              <a:spcBef>
                <a:spcPts val="0"/>
              </a:spcBef>
              <a:spcAft>
                <a:spcPts val="0"/>
              </a:spcAft>
              <a:buNone/>
              <a:defRPr sz="1600"/>
            </a:lvl3pPr>
            <a:lvl4pPr lvl="3">
              <a:lnSpc>
                <a:spcPct val="100000"/>
              </a:lnSpc>
              <a:spcBef>
                <a:spcPts val="0"/>
              </a:spcBef>
              <a:spcAft>
                <a:spcPts val="0"/>
              </a:spcAft>
              <a:buNone/>
              <a:defRPr sz="1600"/>
            </a:lvl4pPr>
            <a:lvl5pPr lvl="4">
              <a:lnSpc>
                <a:spcPct val="100000"/>
              </a:lnSpc>
              <a:spcBef>
                <a:spcPts val="0"/>
              </a:spcBef>
              <a:spcAft>
                <a:spcPts val="0"/>
              </a:spcAft>
              <a:buNone/>
              <a:defRPr sz="1600"/>
            </a:lvl5pPr>
            <a:lvl6pPr lvl="5">
              <a:lnSpc>
                <a:spcPct val="100000"/>
              </a:lnSpc>
              <a:spcBef>
                <a:spcPts val="0"/>
              </a:spcBef>
              <a:spcAft>
                <a:spcPts val="0"/>
              </a:spcAft>
              <a:buNone/>
              <a:defRPr sz="1600"/>
            </a:lvl6pPr>
            <a:lvl7pPr lvl="6">
              <a:lnSpc>
                <a:spcPct val="100000"/>
              </a:lnSpc>
              <a:spcBef>
                <a:spcPts val="0"/>
              </a:spcBef>
              <a:spcAft>
                <a:spcPts val="0"/>
              </a:spcAft>
              <a:buNone/>
              <a:defRPr sz="1600"/>
            </a:lvl7pPr>
            <a:lvl8pPr lvl="7">
              <a:lnSpc>
                <a:spcPct val="100000"/>
              </a:lnSpc>
              <a:spcBef>
                <a:spcPts val="0"/>
              </a:spcBef>
              <a:spcAft>
                <a:spcPts val="0"/>
              </a:spcAft>
              <a:buNone/>
              <a:defRPr sz="1600"/>
            </a:lvl8pPr>
            <a:lvl9pPr lvl="8">
              <a:lnSpc>
                <a:spcPct val="100000"/>
              </a:lnSpc>
              <a:spcBef>
                <a:spcPts val="0"/>
              </a:spcBef>
              <a:spcAft>
                <a:spcPts val="0"/>
              </a:spcAft>
              <a:buNone/>
              <a:defRPr sz="1600"/>
            </a:lvl9pPr>
          </a:lstStyle>
          <a:p>
            <a:endParaRPr/>
          </a:p>
        </p:txBody>
      </p:sp>
      <p:sp>
        <p:nvSpPr>
          <p:cNvPr id="79" name="Google Shape;79;p13"/>
          <p:cNvSpPr txBox="1">
            <a:spLocks noGrp="1"/>
          </p:cNvSpPr>
          <p:nvPr>
            <p:ph type="title" idx="3" hasCustomPrompt="1"/>
          </p:nvPr>
        </p:nvSpPr>
        <p:spPr>
          <a:xfrm>
            <a:off x="1618100" y="2174069"/>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80" name="Google Shape;80;p13"/>
          <p:cNvSpPr txBox="1">
            <a:spLocks noGrp="1"/>
          </p:cNvSpPr>
          <p:nvPr>
            <p:ph type="title" idx="4"/>
          </p:nvPr>
        </p:nvSpPr>
        <p:spPr>
          <a:xfrm>
            <a:off x="2274200" y="2174071"/>
            <a:ext cx="56259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l" rtl="0">
              <a:spcBef>
                <a:spcPts val="0"/>
              </a:spcBef>
              <a:spcAft>
                <a:spcPts val="0"/>
              </a:spcAft>
              <a:buNone/>
              <a:defRPr sz="2400">
                <a:solidFill>
                  <a:srgbClr val="263C66"/>
                </a:solidFill>
              </a:defRPr>
            </a:lvl1pPr>
            <a:lvl2pPr lvl="1" algn="l" rtl="0">
              <a:spcBef>
                <a:spcPts val="0"/>
              </a:spcBef>
              <a:spcAft>
                <a:spcPts val="0"/>
              </a:spcAft>
              <a:buNone/>
              <a:defRPr sz="2400">
                <a:solidFill>
                  <a:srgbClr val="263C66"/>
                </a:solidFill>
              </a:defRPr>
            </a:lvl2pPr>
            <a:lvl3pPr lvl="2" algn="l" rtl="0">
              <a:spcBef>
                <a:spcPts val="0"/>
              </a:spcBef>
              <a:spcAft>
                <a:spcPts val="0"/>
              </a:spcAft>
              <a:buNone/>
              <a:defRPr sz="2400">
                <a:solidFill>
                  <a:srgbClr val="263C66"/>
                </a:solidFill>
              </a:defRPr>
            </a:lvl3pPr>
            <a:lvl4pPr lvl="3" algn="l" rtl="0">
              <a:spcBef>
                <a:spcPts val="0"/>
              </a:spcBef>
              <a:spcAft>
                <a:spcPts val="0"/>
              </a:spcAft>
              <a:buNone/>
              <a:defRPr sz="2400">
                <a:solidFill>
                  <a:srgbClr val="263C66"/>
                </a:solidFill>
              </a:defRPr>
            </a:lvl4pPr>
            <a:lvl5pPr lvl="4" algn="l" rtl="0">
              <a:spcBef>
                <a:spcPts val="0"/>
              </a:spcBef>
              <a:spcAft>
                <a:spcPts val="0"/>
              </a:spcAft>
              <a:buNone/>
              <a:defRPr sz="2400">
                <a:solidFill>
                  <a:srgbClr val="263C66"/>
                </a:solidFill>
              </a:defRPr>
            </a:lvl5pPr>
            <a:lvl6pPr lvl="5" algn="l" rtl="0">
              <a:spcBef>
                <a:spcPts val="0"/>
              </a:spcBef>
              <a:spcAft>
                <a:spcPts val="0"/>
              </a:spcAft>
              <a:buNone/>
              <a:defRPr sz="2400">
                <a:solidFill>
                  <a:srgbClr val="263C66"/>
                </a:solidFill>
              </a:defRPr>
            </a:lvl6pPr>
            <a:lvl7pPr lvl="6" algn="l" rtl="0">
              <a:spcBef>
                <a:spcPts val="0"/>
              </a:spcBef>
              <a:spcAft>
                <a:spcPts val="0"/>
              </a:spcAft>
              <a:buNone/>
              <a:defRPr sz="2400">
                <a:solidFill>
                  <a:srgbClr val="263C66"/>
                </a:solidFill>
              </a:defRPr>
            </a:lvl7pPr>
            <a:lvl8pPr lvl="7" algn="l" rtl="0">
              <a:spcBef>
                <a:spcPts val="0"/>
              </a:spcBef>
              <a:spcAft>
                <a:spcPts val="0"/>
              </a:spcAft>
              <a:buNone/>
              <a:defRPr sz="2400">
                <a:solidFill>
                  <a:srgbClr val="263C66"/>
                </a:solidFill>
              </a:defRPr>
            </a:lvl8pPr>
            <a:lvl9pPr lvl="8" algn="l" rtl="0">
              <a:spcBef>
                <a:spcPts val="0"/>
              </a:spcBef>
              <a:spcAft>
                <a:spcPts val="0"/>
              </a:spcAft>
              <a:buNone/>
              <a:defRPr sz="2400">
                <a:solidFill>
                  <a:srgbClr val="263C66"/>
                </a:solidFill>
              </a:defRPr>
            </a:lvl9pPr>
          </a:lstStyle>
          <a:p>
            <a:endParaRPr/>
          </a:p>
        </p:txBody>
      </p:sp>
      <p:sp>
        <p:nvSpPr>
          <p:cNvPr id="81" name="Google Shape;81;p13"/>
          <p:cNvSpPr txBox="1">
            <a:spLocks noGrp="1"/>
          </p:cNvSpPr>
          <p:nvPr>
            <p:ph type="subTitle" idx="5"/>
          </p:nvPr>
        </p:nvSpPr>
        <p:spPr>
          <a:xfrm>
            <a:off x="2274200" y="2542936"/>
            <a:ext cx="5625900" cy="46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82" name="Google Shape;82;p13"/>
          <p:cNvSpPr txBox="1">
            <a:spLocks noGrp="1"/>
          </p:cNvSpPr>
          <p:nvPr>
            <p:ph type="title" idx="6" hasCustomPrompt="1"/>
          </p:nvPr>
        </p:nvSpPr>
        <p:spPr>
          <a:xfrm>
            <a:off x="1618100" y="2974769"/>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83" name="Google Shape;83;p13"/>
          <p:cNvSpPr txBox="1">
            <a:spLocks noGrp="1"/>
          </p:cNvSpPr>
          <p:nvPr>
            <p:ph type="title" idx="7"/>
          </p:nvPr>
        </p:nvSpPr>
        <p:spPr>
          <a:xfrm>
            <a:off x="2274200" y="2974767"/>
            <a:ext cx="56259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l" rtl="0">
              <a:spcBef>
                <a:spcPts val="0"/>
              </a:spcBef>
              <a:spcAft>
                <a:spcPts val="0"/>
              </a:spcAft>
              <a:buNone/>
              <a:defRPr sz="2400">
                <a:solidFill>
                  <a:srgbClr val="263C66"/>
                </a:solidFill>
              </a:defRPr>
            </a:lvl1pPr>
            <a:lvl2pPr lvl="1" algn="l" rtl="0">
              <a:spcBef>
                <a:spcPts val="0"/>
              </a:spcBef>
              <a:spcAft>
                <a:spcPts val="0"/>
              </a:spcAft>
              <a:buNone/>
              <a:defRPr sz="2400">
                <a:solidFill>
                  <a:srgbClr val="263C66"/>
                </a:solidFill>
              </a:defRPr>
            </a:lvl2pPr>
            <a:lvl3pPr lvl="2" algn="l" rtl="0">
              <a:spcBef>
                <a:spcPts val="0"/>
              </a:spcBef>
              <a:spcAft>
                <a:spcPts val="0"/>
              </a:spcAft>
              <a:buNone/>
              <a:defRPr sz="2400">
                <a:solidFill>
                  <a:srgbClr val="263C66"/>
                </a:solidFill>
              </a:defRPr>
            </a:lvl3pPr>
            <a:lvl4pPr lvl="3" algn="l" rtl="0">
              <a:spcBef>
                <a:spcPts val="0"/>
              </a:spcBef>
              <a:spcAft>
                <a:spcPts val="0"/>
              </a:spcAft>
              <a:buNone/>
              <a:defRPr sz="2400">
                <a:solidFill>
                  <a:srgbClr val="263C66"/>
                </a:solidFill>
              </a:defRPr>
            </a:lvl4pPr>
            <a:lvl5pPr lvl="4" algn="l" rtl="0">
              <a:spcBef>
                <a:spcPts val="0"/>
              </a:spcBef>
              <a:spcAft>
                <a:spcPts val="0"/>
              </a:spcAft>
              <a:buNone/>
              <a:defRPr sz="2400">
                <a:solidFill>
                  <a:srgbClr val="263C66"/>
                </a:solidFill>
              </a:defRPr>
            </a:lvl5pPr>
            <a:lvl6pPr lvl="5" algn="l" rtl="0">
              <a:spcBef>
                <a:spcPts val="0"/>
              </a:spcBef>
              <a:spcAft>
                <a:spcPts val="0"/>
              </a:spcAft>
              <a:buNone/>
              <a:defRPr sz="2400">
                <a:solidFill>
                  <a:srgbClr val="263C66"/>
                </a:solidFill>
              </a:defRPr>
            </a:lvl6pPr>
            <a:lvl7pPr lvl="6" algn="l" rtl="0">
              <a:spcBef>
                <a:spcPts val="0"/>
              </a:spcBef>
              <a:spcAft>
                <a:spcPts val="0"/>
              </a:spcAft>
              <a:buNone/>
              <a:defRPr sz="2400">
                <a:solidFill>
                  <a:srgbClr val="263C66"/>
                </a:solidFill>
              </a:defRPr>
            </a:lvl7pPr>
            <a:lvl8pPr lvl="7" algn="l" rtl="0">
              <a:spcBef>
                <a:spcPts val="0"/>
              </a:spcBef>
              <a:spcAft>
                <a:spcPts val="0"/>
              </a:spcAft>
              <a:buNone/>
              <a:defRPr sz="2400">
                <a:solidFill>
                  <a:srgbClr val="263C66"/>
                </a:solidFill>
              </a:defRPr>
            </a:lvl8pPr>
            <a:lvl9pPr lvl="8" algn="l" rtl="0">
              <a:spcBef>
                <a:spcPts val="0"/>
              </a:spcBef>
              <a:spcAft>
                <a:spcPts val="0"/>
              </a:spcAft>
              <a:buNone/>
              <a:defRPr sz="2400">
                <a:solidFill>
                  <a:srgbClr val="263C66"/>
                </a:solidFill>
              </a:defRPr>
            </a:lvl9pPr>
          </a:lstStyle>
          <a:p>
            <a:endParaRPr/>
          </a:p>
        </p:txBody>
      </p:sp>
      <p:sp>
        <p:nvSpPr>
          <p:cNvPr id="84" name="Google Shape;84;p13"/>
          <p:cNvSpPr txBox="1">
            <a:spLocks noGrp="1"/>
          </p:cNvSpPr>
          <p:nvPr>
            <p:ph type="subTitle" idx="8"/>
          </p:nvPr>
        </p:nvSpPr>
        <p:spPr>
          <a:xfrm>
            <a:off x="2274200" y="3343632"/>
            <a:ext cx="5625900" cy="46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85" name="Google Shape;85;p13"/>
          <p:cNvSpPr txBox="1">
            <a:spLocks noGrp="1"/>
          </p:cNvSpPr>
          <p:nvPr>
            <p:ph type="title" idx="9" hasCustomPrompt="1"/>
          </p:nvPr>
        </p:nvSpPr>
        <p:spPr>
          <a:xfrm>
            <a:off x="1618100" y="3775469"/>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86" name="Google Shape;86;p13"/>
          <p:cNvSpPr txBox="1">
            <a:spLocks noGrp="1"/>
          </p:cNvSpPr>
          <p:nvPr>
            <p:ph type="title" idx="13"/>
          </p:nvPr>
        </p:nvSpPr>
        <p:spPr>
          <a:xfrm>
            <a:off x="2274200" y="3775463"/>
            <a:ext cx="56259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l" rtl="0">
              <a:spcBef>
                <a:spcPts val="0"/>
              </a:spcBef>
              <a:spcAft>
                <a:spcPts val="0"/>
              </a:spcAft>
              <a:buNone/>
              <a:defRPr sz="2400">
                <a:solidFill>
                  <a:srgbClr val="263C66"/>
                </a:solidFill>
              </a:defRPr>
            </a:lvl1pPr>
            <a:lvl2pPr lvl="1" algn="l" rtl="0">
              <a:spcBef>
                <a:spcPts val="0"/>
              </a:spcBef>
              <a:spcAft>
                <a:spcPts val="0"/>
              </a:spcAft>
              <a:buNone/>
              <a:defRPr sz="2400">
                <a:solidFill>
                  <a:srgbClr val="263C66"/>
                </a:solidFill>
              </a:defRPr>
            </a:lvl2pPr>
            <a:lvl3pPr lvl="2" algn="l" rtl="0">
              <a:spcBef>
                <a:spcPts val="0"/>
              </a:spcBef>
              <a:spcAft>
                <a:spcPts val="0"/>
              </a:spcAft>
              <a:buNone/>
              <a:defRPr sz="2400">
                <a:solidFill>
                  <a:srgbClr val="263C66"/>
                </a:solidFill>
              </a:defRPr>
            </a:lvl3pPr>
            <a:lvl4pPr lvl="3" algn="l" rtl="0">
              <a:spcBef>
                <a:spcPts val="0"/>
              </a:spcBef>
              <a:spcAft>
                <a:spcPts val="0"/>
              </a:spcAft>
              <a:buNone/>
              <a:defRPr sz="2400">
                <a:solidFill>
                  <a:srgbClr val="263C66"/>
                </a:solidFill>
              </a:defRPr>
            </a:lvl4pPr>
            <a:lvl5pPr lvl="4" algn="l" rtl="0">
              <a:spcBef>
                <a:spcPts val="0"/>
              </a:spcBef>
              <a:spcAft>
                <a:spcPts val="0"/>
              </a:spcAft>
              <a:buNone/>
              <a:defRPr sz="2400">
                <a:solidFill>
                  <a:srgbClr val="263C66"/>
                </a:solidFill>
              </a:defRPr>
            </a:lvl5pPr>
            <a:lvl6pPr lvl="5" algn="l" rtl="0">
              <a:spcBef>
                <a:spcPts val="0"/>
              </a:spcBef>
              <a:spcAft>
                <a:spcPts val="0"/>
              </a:spcAft>
              <a:buNone/>
              <a:defRPr sz="2400">
                <a:solidFill>
                  <a:srgbClr val="263C66"/>
                </a:solidFill>
              </a:defRPr>
            </a:lvl6pPr>
            <a:lvl7pPr lvl="6" algn="l" rtl="0">
              <a:spcBef>
                <a:spcPts val="0"/>
              </a:spcBef>
              <a:spcAft>
                <a:spcPts val="0"/>
              </a:spcAft>
              <a:buNone/>
              <a:defRPr sz="2400">
                <a:solidFill>
                  <a:srgbClr val="263C66"/>
                </a:solidFill>
              </a:defRPr>
            </a:lvl7pPr>
            <a:lvl8pPr lvl="7" algn="l" rtl="0">
              <a:spcBef>
                <a:spcPts val="0"/>
              </a:spcBef>
              <a:spcAft>
                <a:spcPts val="0"/>
              </a:spcAft>
              <a:buNone/>
              <a:defRPr sz="2400">
                <a:solidFill>
                  <a:srgbClr val="263C66"/>
                </a:solidFill>
              </a:defRPr>
            </a:lvl8pPr>
            <a:lvl9pPr lvl="8" algn="l" rtl="0">
              <a:spcBef>
                <a:spcPts val="0"/>
              </a:spcBef>
              <a:spcAft>
                <a:spcPts val="0"/>
              </a:spcAft>
              <a:buNone/>
              <a:defRPr sz="2400">
                <a:solidFill>
                  <a:srgbClr val="263C66"/>
                </a:solidFill>
              </a:defRPr>
            </a:lvl9pPr>
          </a:lstStyle>
          <a:p>
            <a:endParaRPr/>
          </a:p>
        </p:txBody>
      </p:sp>
      <p:sp>
        <p:nvSpPr>
          <p:cNvPr id="87" name="Google Shape;87;p13"/>
          <p:cNvSpPr txBox="1">
            <a:spLocks noGrp="1"/>
          </p:cNvSpPr>
          <p:nvPr>
            <p:ph type="subTitle" idx="14"/>
          </p:nvPr>
        </p:nvSpPr>
        <p:spPr>
          <a:xfrm>
            <a:off x="2274200" y="4144327"/>
            <a:ext cx="5625900" cy="46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88" name="Google Shape;88;p13"/>
          <p:cNvSpPr txBox="1">
            <a:spLocks noGrp="1"/>
          </p:cNvSpPr>
          <p:nvPr>
            <p:ph type="title" idx="15"/>
          </p:nvPr>
        </p:nvSpPr>
        <p:spPr>
          <a:xfrm>
            <a:off x="713250" y="539500"/>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89" name="Google Shape;89;p13"/>
          <p:cNvGrpSpPr/>
          <p:nvPr/>
        </p:nvGrpSpPr>
        <p:grpSpPr>
          <a:xfrm>
            <a:off x="2504660" y="1133688"/>
            <a:ext cx="4134677" cy="221374"/>
            <a:chOff x="729050" y="223975"/>
            <a:chExt cx="6133625" cy="328400"/>
          </a:xfrm>
        </p:grpSpPr>
        <p:sp>
          <p:nvSpPr>
            <p:cNvPr id="90" name="Google Shape;90;p13"/>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99"/>
        <p:cNvGrpSpPr/>
        <p:nvPr/>
      </p:nvGrpSpPr>
      <p:grpSpPr>
        <a:xfrm>
          <a:off x="0" y="0"/>
          <a:ext cx="0" cy="0"/>
          <a:chOff x="0" y="0"/>
          <a:chExt cx="0" cy="0"/>
        </a:xfrm>
      </p:grpSpPr>
      <p:pic>
        <p:nvPicPr>
          <p:cNvPr id="100" name="Google Shape;100;p14"/>
          <p:cNvPicPr preferRelativeResize="0"/>
          <p:nvPr/>
        </p:nvPicPr>
        <p:blipFill>
          <a:blip r:embed="rId2">
            <a:alphaModFix/>
          </a:blip>
          <a:stretch>
            <a:fillRect/>
          </a:stretch>
        </p:blipFill>
        <p:spPr>
          <a:xfrm>
            <a:off x="0" y="0"/>
            <a:ext cx="9144001" cy="5143496"/>
          </a:xfrm>
          <a:prstGeom prst="rect">
            <a:avLst/>
          </a:prstGeom>
          <a:noFill/>
          <a:ln>
            <a:noFill/>
          </a:ln>
        </p:spPr>
      </p:pic>
      <p:sp>
        <p:nvSpPr>
          <p:cNvPr id="101" name="Google Shape;101;p14"/>
          <p:cNvSpPr txBox="1">
            <a:spLocks noGrp="1"/>
          </p:cNvSpPr>
          <p:nvPr>
            <p:ph type="title"/>
          </p:nvPr>
        </p:nvSpPr>
        <p:spPr>
          <a:xfrm>
            <a:off x="1176913" y="2691400"/>
            <a:ext cx="1930800" cy="526500"/>
          </a:xfrm>
          <a:prstGeom prst="rect">
            <a:avLst/>
          </a:prstGeom>
        </p:spPr>
        <p:txBody>
          <a:bodyPr spcFirstLastPara="1" wrap="square" lIns="91425" tIns="91425" rIns="91425" bIns="91425" anchor="b" anchorCtr="0">
            <a:noAutofit/>
          </a:bodyPr>
          <a:lstStyle>
            <a:lvl1pPr lvl="0" algn="ctr">
              <a:spcBef>
                <a:spcPts val="0"/>
              </a:spcBef>
              <a:spcAft>
                <a:spcPts val="0"/>
              </a:spcAft>
              <a:buSzPts val="2000"/>
              <a:buNone/>
              <a:defRPr sz="2400"/>
            </a:lvl1pPr>
            <a:lvl2pPr lvl="1" algn="ctr">
              <a:spcBef>
                <a:spcPts val="0"/>
              </a:spcBef>
              <a:spcAft>
                <a:spcPts val="0"/>
              </a:spcAft>
              <a:buSzPts val="2000"/>
              <a:buNone/>
              <a:defRPr sz="2000"/>
            </a:lvl2pPr>
            <a:lvl3pPr lvl="2" algn="ctr">
              <a:spcBef>
                <a:spcPts val="0"/>
              </a:spcBef>
              <a:spcAft>
                <a:spcPts val="0"/>
              </a:spcAft>
              <a:buSzPts val="2000"/>
              <a:buNone/>
              <a:defRPr sz="2000"/>
            </a:lvl3pPr>
            <a:lvl4pPr lvl="3" algn="ctr">
              <a:spcBef>
                <a:spcPts val="0"/>
              </a:spcBef>
              <a:spcAft>
                <a:spcPts val="0"/>
              </a:spcAft>
              <a:buSzPts val="2000"/>
              <a:buNone/>
              <a:defRPr sz="2000"/>
            </a:lvl4pPr>
            <a:lvl5pPr lvl="4" algn="ctr">
              <a:spcBef>
                <a:spcPts val="0"/>
              </a:spcBef>
              <a:spcAft>
                <a:spcPts val="0"/>
              </a:spcAft>
              <a:buSzPts val="2000"/>
              <a:buNone/>
              <a:defRPr sz="2000"/>
            </a:lvl5pPr>
            <a:lvl6pPr lvl="5" algn="ctr">
              <a:spcBef>
                <a:spcPts val="0"/>
              </a:spcBef>
              <a:spcAft>
                <a:spcPts val="0"/>
              </a:spcAft>
              <a:buSzPts val="2000"/>
              <a:buNone/>
              <a:defRPr sz="2000"/>
            </a:lvl6pPr>
            <a:lvl7pPr lvl="6" algn="ctr">
              <a:spcBef>
                <a:spcPts val="0"/>
              </a:spcBef>
              <a:spcAft>
                <a:spcPts val="0"/>
              </a:spcAft>
              <a:buSzPts val="2000"/>
              <a:buNone/>
              <a:defRPr sz="2000"/>
            </a:lvl7pPr>
            <a:lvl8pPr lvl="7" algn="ctr">
              <a:spcBef>
                <a:spcPts val="0"/>
              </a:spcBef>
              <a:spcAft>
                <a:spcPts val="0"/>
              </a:spcAft>
              <a:buSzPts val="2000"/>
              <a:buNone/>
              <a:defRPr sz="2000"/>
            </a:lvl8pPr>
            <a:lvl9pPr lvl="8" algn="ctr">
              <a:spcBef>
                <a:spcPts val="0"/>
              </a:spcBef>
              <a:spcAft>
                <a:spcPts val="0"/>
              </a:spcAft>
              <a:buSzPts val="2000"/>
              <a:buNone/>
              <a:defRPr sz="2000"/>
            </a:lvl9pPr>
          </a:lstStyle>
          <a:p>
            <a:endParaRPr/>
          </a:p>
        </p:txBody>
      </p:sp>
      <p:sp>
        <p:nvSpPr>
          <p:cNvPr id="102" name="Google Shape;102;p14"/>
          <p:cNvSpPr txBox="1">
            <a:spLocks noGrp="1"/>
          </p:cNvSpPr>
          <p:nvPr>
            <p:ph type="subTitle" idx="1"/>
          </p:nvPr>
        </p:nvSpPr>
        <p:spPr>
          <a:xfrm>
            <a:off x="1176913" y="3058444"/>
            <a:ext cx="1930800" cy="901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spcBef>
                <a:spcPts val="0"/>
              </a:spcBef>
              <a:spcAft>
                <a:spcPts val="0"/>
              </a:spcAft>
              <a:buSzPts val="1600"/>
              <a:buNone/>
              <a:defRPr/>
            </a:lvl2pPr>
            <a:lvl3pPr lvl="2" algn="ctr">
              <a:spcBef>
                <a:spcPts val="1600"/>
              </a:spcBef>
              <a:spcAft>
                <a:spcPts val="0"/>
              </a:spcAft>
              <a:buSzPts val="1600"/>
              <a:buNone/>
              <a:defRPr/>
            </a:lvl3pPr>
            <a:lvl4pPr lvl="3" algn="ctr">
              <a:spcBef>
                <a:spcPts val="1600"/>
              </a:spcBef>
              <a:spcAft>
                <a:spcPts val="0"/>
              </a:spcAft>
              <a:buSzPts val="1600"/>
              <a:buNone/>
              <a:defRPr/>
            </a:lvl4pPr>
            <a:lvl5pPr lvl="4" algn="ctr">
              <a:spcBef>
                <a:spcPts val="1600"/>
              </a:spcBef>
              <a:spcAft>
                <a:spcPts val="0"/>
              </a:spcAft>
              <a:buSzPts val="1600"/>
              <a:buNone/>
              <a:defRPr/>
            </a:lvl5pPr>
            <a:lvl6pPr lvl="5" algn="ctr">
              <a:spcBef>
                <a:spcPts val="1600"/>
              </a:spcBef>
              <a:spcAft>
                <a:spcPts val="0"/>
              </a:spcAft>
              <a:buSzPts val="1600"/>
              <a:buNone/>
              <a:defRPr/>
            </a:lvl6pPr>
            <a:lvl7pPr lvl="6" algn="ctr">
              <a:spcBef>
                <a:spcPts val="1600"/>
              </a:spcBef>
              <a:spcAft>
                <a:spcPts val="0"/>
              </a:spcAft>
              <a:buSzPts val="1600"/>
              <a:buNone/>
              <a:defRPr/>
            </a:lvl7pPr>
            <a:lvl8pPr lvl="7" algn="ctr">
              <a:spcBef>
                <a:spcPts val="1600"/>
              </a:spcBef>
              <a:spcAft>
                <a:spcPts val="0"/>
              </a:spcAft>
              <a:buSzPts val="1600"/>
              <a:buNone/>
              <a:defRPr/>
            </a:lvl8pPr>
            <a:lvl9pPr lvl="8" algn="ctr">
              <a:spcBef>
                <a:spcPts val="1600"/>
              </a:spcBef>
              <a:spcAft>
                <a:spcPts val="1600"/>
              </a:spcAft>
              <a:buSzPts val="1600"/>
              <a:buNone/>
              <a:defRPr/>
            </a:lvl9pPr>
          </a:lstStyle>
          <a:p>
            <a:endParaRPr/>
          </a:p>
        </p:txBody>
      </p:sp>
      <p:sp>
        <p:nvSpPr>
          <p:cNvPr id="103" name="Google Shape;103;p14"/>
          <p:cNvSpPr txBox="1">
            <a:spLocks noGrp="1"/>
          </p:cNvSpPr>
          <p:nvPr>
            <p:ph type="title" idx="2"/>
          </p:nvPr>
        </p:nvSpPr>
        <p:spPr>
          <a:xfrm>
            <a:off x="3606588" y="2691400"/>
            <a:ext cx="19308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4" name="Google Shape;104;p14"/>
          <p:cNvSpPr txBox="1">
            <a:spLocks noGrp="1"/>
          </p:cNvSpPr>
          <p:nvPr>
            <p:ph type="subTitle" idx="3"/>
          </p:nvPr>
        </p:nvSpPr>
        <p:spPr>
          <a:xfrm>
            <a:off x="3606588" y="3058444"/>
            <a:ext cx="1930800" cy="90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05" name="Google Shape;105;p14"/>
          <p:cNvSpPr txBox="1">
            <a:spLocks noGrp="1"/>
          </p:cNvSpPr>
          <p:nvPr>
            <p:ph type="title" idx="4"/>
          </p:nvPr>
        </p:nvSpPr>
        <p:spPr>
          <a:xfrm>
            <a:off x="6036263" y="2691400"/>
            <a:ext cx="19308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4"/>
          <p:cNvSpPr txBox="1">
            <a:spLocks noGrp="1"/>
          </p:cNvSpPr>
          <p:nvPr>
            <p:ph type="subTitle" idx="5"/>
          </p:nvPr>
        </p:nvSpPr>
        <p:spPr>
          <a:xfrm>
            <a:off x="6036263" y="3058444"/>
            <a:ext cx="1930800" cy="90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07" name="Google Shape;107;p14"/>
          <p:cNvSpPr txBox="1">
            <a:spLocks noGrp="1"/>
          </p:cNvSpPr>
          <p:nvPr>
            <p:ph type="title" idx="6"/>
          </p:nvPr>
        </p:nvSpPr>
        <p:spPr>
          <a:xfrm>
            <a:off x="713250" y="539500"/>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8" name="Google Shape;108;p14"/>
          <p:cNvGrpSpPr/>
          <p:nvPr/>
        </p:nvGrpSpPr>
        <p:grpSpPr>
          <a:xfrm>
            <a:off x="-141100" y="4061013"/>
            <a:ext cx="9284980" cy="656443"/>
            <a:chOff x="-141100" y="1559150"/>
            <a:chExt cx="9284980" cy="1545300"/>
          </a:xfrm>
        </p:grpSpPr>
        <p:cxnSp>
          <p:nvCxnSpPr>
            <p:cNvPr id="109" name="Google Shape;109;p14"/>
            <p:cNvCxnSpPr/>
            <p:nvPr/>
          </p:nvCxnSpPr>
          <p:spPr>
            <a:xfrm rot="10800000" flipH="1">
              <a:off x="-141100" y="1559150"/>
              <a:ext cx="3055800" cy="15453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110" name="Google Shape;110;p14"/>
            <p:cNvCxnSpPr/>
            <p:nvPr/>
          </p:nvCxnSpPr>
          <p:spPr>
            <a:xfrm rot="10800000">
              <a:off x="2973610" y="1559150"/>
              <a:ext cx="3055800" cy="15453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111" name="Google Shape;111;p14"/>
            <p:cNvCxnSpPr/>
            <p:nvPr/>
          </p:nvCxnSpPr>
          <p:spPr>
            <a:xfrm rot="10800000" flipH="1">
              <a:off x="6088080" y="1559150"/>
              <a:ext cx="3055800" cy="1545300"/>
            </a:xfrm>
            <a:prstGeom prst="curvedConnector3">
              <a:avLst>
                <a:gd name="adj1" fmla="val 50000"/>
              </a:avLst>
            </a:prstGeom>
            <a:noFill/>
            <a:ln w="28575" cap="flat" cmpd="sng">
              <a:solidFill>
                <a:schemeClr val="lt1"/>
              </a:solidFill>
              <a:prstDash val="dash"/>
              <a:round/>
              <a:headEnd type="none" w="med" len="med"/>
              <a:tailEnd type="none" w="med" len="med"/>
            </a:ln>
          </p:spPr>
        </p:cxnSp>
      </p:grpSp>
      <p:grpSp>
        <p:nvGrpSpPr>
          <p:cNvPr id="112" name="Google Shape;112;p14"/>
          <p:cNvGrpSpPr/>
          <p:nvPr/>
        </p:nvGrpSpPr>
        <p:grpSpPr>
          <a:xfrm>
            <a:off x="2504660" y="1133688"/>
            <a:ext cx="4134677" cy="221374"/>
            <a:chOff x="729050" y="223975"/>
            <a:chExt cx="6133625" cy="328400"/>
          </a:xfrm>
        </p:grpSpPr>
        <p:sp>
          <p:nvSpPr>
            <p:cNvPr id="113" name="Google Shape;113;p14"/>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4"/>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4"/>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FE798"/>
            </a:gs>
            <a:gs pos="100000">
              <a:srgbClr val="CFB788"/>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lvl1pPr lvl="0"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1pPr>
            <a:lvl2pPr lvl="1"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2pPr>
            <a:lvl3pPr lvl="2"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3pPr>
            <a:lvl4pPr lvl="3"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4pPr>
            <a:lvl5pPr lvl="4"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5pPr>
            <a:lvl6pPr lvl="5"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6pPr>
            <a:lvl7pPr lvl="6"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7pPr>
            <a:lvl8pPr lvl="7"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8pPr>
            <a:lvl9pPr lvl="8"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9pPr>
          </a:lstStyle>
          <a:p>
            <a:endParaRPr/>
          </a:p>
        </p:txBody>
      </p:sp>
      <p:sp>
        <p:nvSpPr>
          <p:cNvPr id="7" name="Google Shape;7;p1"/>
          <p:cNvSpPr txBox="1">
            <a:spLocks noGrp="1"/>
          </p:cNvSpPr>
          <p:nvPr>
            <p:ph type="body" idx="1"/>
          </p:nvPr>
        </p:nvSpPr>
        <p:spPr>
          <a:xfrm>
            <a:off x="713250" y="1246950"/>
            <a:ext cx="7717500" cy="3357000"/>
          </a:xfrm>
          <a:prstGeom prst="rect">
            <a:avLst/>
          </a:prstGeom>
          <a:noFill/>
          <a:ln>
            <a:noFill/>
          </a:ln>
        </p:spPr>
        <p:txBody>
          <a:bodyPr spcFirstLastPara="1" wrap="square" lIns="91425" tIns="91425" rIns="91425" bIns="91425" anchor="ctr" anchorCtr="0">
            <a:noAutofit/>
          </a:bodyPr>
          <a:lstStyle>
            <a:lvl1pPr marL="457200" lvl="0" indent="-330200">
              <a:lnSpc>
                <a:spcPct val="115000"/>
              </a:lnSpc>
              <a:spcBef>
                <a:spcPts val="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1pPr>
            <a:lvl2pPr marL="914400" lvl="1"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2pPr>
            <a:lvl3pPr marL="1371600" lvl="2"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3pPr>
            <a:lvl4pPr marL="1828800" lvl="3"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4pPr>
            <a:lvl5pPr marL="2286000" lvl="4"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5pPr>
            <a:lvl6pPr marL="2743200" lvl="5"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6pPr>
            <a:lvl7pPr marL="3200400" lvl="6"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7pPr>
            <a:lvl8pPr marL="3657600" lvl="7"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8pPr>
            <a:lvl9pPr marL="4114800" lvl="8" indent="-330200">
              <a:lnSpc>
                <a:spcPct val="115000"/>
              </a:lnSpc>
              <a:spcBef>
                <a:spcPts val="1600"/>
              </a:spcBef>
              <a:spcAft>
                <a:spcPts val="1600"/>
              </a:spcAft>
              <a:buClr>
                <a:schemeClr val="dk1"/>
              </a:buClr>
              <a:buSzPts val="1600"/>
              <a:buFont typeface="Comfortaa"/>
              <a:buChar char="■"/>
              <a:defRPr sz="1600">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8" r:id="rId7"/>
    <p:sldLayoutId id="2147483659" r:id="rId8"/>
    <p:sldLayoutId id="2147483660" r:id="rId9"/>
    <p:sldLayoutId id="2147483661" r:id="rId10"/>
    <p:sldLayoutId id="2147483662" r:id="rId11"/>
    <p:sldLayoutId id="2147483664" r:id="rId12"/>
    <p:sldLayoutId id="2147483668" r:id="rId13"/>
    <p:sldLayoutId id="2147483669" r:id="rId14"/>
    <p:sldLayoutId id="2147483672" r:id="rId15"/>
    <p:sldLayoutId id="2147483674" r:id="rId16"/>
    <p:sldLayoutId id="2147483675" r:id="rId17"/>
    <p:sldLayoutId id="2147483676" r:id="rId18"/>
    <p:sldLayoutId id="214748367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cxnSp>
        <p:nvCxnSpPr>
          <p:cNvPr id="309" name="Google Shape;309;p34"/>
          <p:cNvCxnSpPr/>
          <p:nvPr/>
        </p:nvCxnSpPr>
        <p:spPr>
          <a:xfrm rot="10800000" flipH="1">
            <a:off x="-111400" y="-45550"/>
            <a:ext cx="6293400" cy="1803300"/>
          </a:xfrm>
          <a:prstGeom prst="curvedConnector3">
            <a:avLst>
              <a:gd name="adj1" fmla="val 50000"/>
            </a:avLst>
          </a:prstGeom>
          <a:noFill/>
          <a:ln w="28575" cap="flat" cmpd="sng">
            <a:solidFill>
              <a:schemeClr val="lt1"/>
            </a:solidFill>
            <a:prstDash val="dash"/>
            <a:round/>
            <a:headEnd type="none" w="med" len="med"/>
            <a:tailEnd type="none" w="med" len="med"/>
          </a:ln>
        </p:spPr>
      </p:cxnSp>
      <p:grpSp>
        <p:nvGrpSpPr>
          <p:cNvPr id="310" name="Google Shape;310;p34"/>
          <p:cNvGrpSpPr/>
          <p:nvPr/>
        </p:nvGrpSpPr>
        <p:grpSpPr>
          <a:xfrm>
            <a:off x="7509838" y="200381"/>
            <a:ext cx="1556131" cy="1518484"/>
            <a:chOff x="1125475" y="238125"/>
            <a:chExt cx="5321925" cy="5193175"/>
          </a:xfrm>
        </p:grpSpPr>
        <p:sp>
          <p:nvSpPr>
            <p:cNvPr id="311" name="Google Shape;311;p34"/>
            <p:cNvSpPr/>
            <p:nvPr/>
          </p:nvSpPr>
          <p:spPr>
            <a:xfrm>
              <a:off x="3670675" y="238125"/>
              <a:ext cx="327175" cy="316075"/>
            </a:xfrm>
            <a:custGeom>
              <a:avLst/>
              <a:gdLst/>
              <a:ahLst/>
              <a:cxnLst/>
              <a:rect l="l" t="t" r="r" b="b"/>
              <a:pathLst>
                <a:path w="13087" h="12643" extrusionOk="0">
                  <a:moveTo>
                    <a:pt x="0" y="0"/>
                  </a:moveTo>
                  <a:lnTo>
                    <a:pt x="0" y="333"/>
                  </a:lnTo>
                  <a:cubicBezTo>
                    <a:pt x="333" y="333"/>
                    <a:pt x="610" y="388"/>
                    <a:pt x="887" y="499"/>
                  </a:cubicBezTo>
                  <a:cubicBezTo>
                    <a:pt x="1165" y="610"/>
                    <a:pt x="1386" y="832"/>
                    <a:pt x="1608" y="1109"/>
                  </a:cubicBezTo>
                  <a:lnTo>
                    <a:pt x="1830" y="1386"/>
                  </a:lnTo>
                  <a:lnTo>
                    <a:pt x="1830" y="9649"/>
                  </a:lnTo>
                  <a:cubicBezTo>
                    <a:pt x="1886" y="10258"/>
                    <a:pt x="1775" y="10924"/>
                    <a:pt x="1497" y="11534"/>
                  </a:cubicBezTo>
                  <a:cubicBezTo>
                    <a:pt x="1109" y="11867"/>
                    <a:pt x="555" y="12033"/>
                    <a:pt x="0" y="12033"/>
                  </a:cubicBezTo>
                  <a:lnTo>
                    <a:pt x="0" y="12421"/>
                  </a:lnTo>
                  <a:lnTo>
                    <a:pt x="4436" y="12421"/>
                  </a:lnTo>
                  <a:lnTo>
                    <a:pt x="4436" y="12033"/>
                  </a:lnTo>
                  <a:cubicBezTo>
                    <a:pt x="3937" y="12033"/>
                    <a:pt x="3494" y="11922"/>
                    <a:pt x="3105" y="11645"/>
                  </a:cubicBezTo>
                  <a:cubicBezTo>
                    <a:pt x="2828" y="11312"/>
                    <a:pt x="2662" y="10647"/>
                    <a:pt x="2662" y="9649"/>
                  </a:cubicBezTo>
                  <a:lnTo>
                    <a:pt x="2662" y="2329"/>
                  </a:lnTo>
                  <a:lnTo>
                    <a:pt x="10979" y="12643"/>
                  </a:lnTo>
                  <a:lnTo>
                    <a:pt x="11312" y="12643"/>
                  </a:lnTo>
                  <a:lnTo>
                    <a:pt x="11312" y="2773"/>
                  </a:lnTo>
                  <a:cubicBezTo>
                    <a:pt x="11201" y="2107"/>
                    <a:pt x="11368" y="1442"/>
                    <a:pt x="11645" y="887"/>
                  </a:cubicBezTo>
                  <a:cubicBezTo>
                    <a:pt x="12033" y="555"/>
                    <a:pt x="12532" y="333"/>
                    <a:pt x="13087" y="333"/>
                  </a:cubicBezTo>
                  <a:lnTo>
                    <a:pt x="13087" y="0"/>
                  </a:lnTo>
                  <a:lnTo>
                    <a:pt x="8651" y="0"/>
                  </a:lnTo>
                  <a:lnTo>
                    <a:pt x="8651" y="333"/>
                  </a:lnTo>
                  <a:cubicBezTo>
                    <a:pt x="9150" y="333"/>
                    <a:pt x="9593" y="499"/>
                    <a:pt x="9981" y="721"/>
                  </a:cubicBezTo>
                  <a:cubicBezTo>
                    <a:pt x="10370" y="1331"/>
                    <a:pt x="10591" y="2052"/>
                    <a:pt x="10480" y="2773"/>
                  </a:cubicBezTo>
                  <a:lnTo>
                    <a:pt x="10480" y="9039"/>
                  </a:lnTo>
                  <a:lnTo>
                    <a:pt x="3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2" name="Google Shape;312;p34"/>
            <p:cNvSpPr/>
            <p:nvPr/>
          </p:nvSpPr>
          <p:spPr>
            <a:xfrm>
              <a:off x="1125475" y="2639150"/>
              <a:ext cx="433925" cy="316100"/>
            </a:xfrm>
            <a:custGeom>
              <a:avLst/>
              <a:gdLst/>
              <a:ahLst/>
              <a:cxnLst/>
              <a:rect l="l" t="t" r="r" b="b"/>
              <a:pathLst>
                <a:path w="17357" h="12644" extrusionOk="0">
                  <a:moveTo>
                    <a:pt x="13641" y="0"/>
                  </a:moveTo>
                  <a:lnTo>
                    <a:pt x="13641" y="389"/>
                  </a:lnTo>
                  <a:cubicBezTo>
                    <a:pt x="13918" y="389"/>
                    <a:pt x="14195" y="389"/>
                    <a:pt x="14473" y="500"/>
                  </a:cubicBezTo>
                  <a:cubicBezTo>
                    <a:pt x="14805" y="610"/>
                    <a:pt x="14972" y="888"/>
                    <a:pt x="14972" y="1220"/>
                  </a:cubicBezTo>
                  <a:cubicBezTo>
                    <a:pt x="14972" y="1387"/>
                    <a:pt x="14972" y="1498"/>
                    <a:pt x="14916" y="1609"/>
                  </a:cubicBezTo>
                  <a:cubicBezTo>
                    <a:pt x="14861" y="1941"/>
                    <a:pt x="14805" y="2274"/>
                    <a:pt x="14639" y="2607"/>
                  </a:cubicBezTo>
                  <a:lnTo>
                    <a:pt x="12310" y="8928"/>
                  </a:lnTo>
                  <a:lnTo>
                    <a:pt x="9593" y="1886"/>
                  </a:lnTo>
                  <a:cubicBezTo>
                    <a:pt x="9538" y="1664"/>
                    <a:pt x="9427" y="1498"/>
                    <a:pt x="9427" y="1387"/>
                  </a:cubicBezTo>
                  <a:cubicBezTo>
                    <a:pt x="9371" y="1331"/>
                    <a:pt x="9371" y="1220"/>
                    <a:pt x="9371" y="1109"/>
                  </a:cubicBezTo>
                  <a:cubicBezTo>
                    <a:pt x="9371" y="832"/>
                    <a:pt x="9538" y="555"/>
                    <a:pt x="9815" y="500"/>
                  </a:cubicBezTo>
                  <a:cubicBezTo>
                    <a:pt x="10148" y="389"/>
                    <a:pt x="10425" y="389"/>
                    <a:pt x="10758" y="389"/>
                  </a:cubicBezTo>
                  <a:lnTo>
                    <a:pt x="10758" y="56"/>
                  </a:lnTo>
                  <a:lnTo>
                    <a:pt x="5767" y="56"/>
                  </a:lnTo>
                  <a:lnTo>
                    <a:pt x="5767" y="389"/>
                  </a:lnTo>
                  <a:cubicBezTo>
                    <a:pt x="6044" y="389"/>
                    <a:pt x="6377" y="389"/>
                    <a:pt x="6654" y="500"/>
                  </a:cubicBezTo>
                  <a:cubicBezTo>
                    <a:pt x="6987" y="666"/>
                    <a:pt x="7264" y="943"/>
                    <a:pt x="7375" y="1331"/>
                  </a:cubicBezTo>
                  <a:lnTo>
                    <a:pt x="8262" y="3660"/>
                  </a:lnTo>
                  <a:lnTo>
                    <a:pt x="6266" y="8873"/>
                  </a:lnTo>
                  <a:lnTo>
                    <a:pt x="3604" y="1830"/>
                  </a:lnTo>
                  <a:cubicBezTo>
                    <a:pt x="3493" y="1664"/>
                    <a:pt x="3438" y="1498"/>
                    <a:pt x="3438" y="1387"/>
                  </a:cubicBezTo>
                  <a:cubicBezTo>
                    <a:pt x="3383" y="1276"/>
                    <a:pt x="3383" y="1165"/>
                    <a:pt x="3383" y="1054"/>
                  </a:cubicBezTo>
                  <a:cubicBezTo>
                    <a:pt x="3383" y="777"/>
                    <a:pt x="3549" y="555"/>
                    <a:pt x="3826" y="500"/>
                  </a:cubicBezTo>
                  <a:cubicBezTo>
                    <a:pt x="4048" y="389"/>
                    <a:pt x="4325" y="389"/>
                    <a:pt x="4602" y="389"/>
                  </a:cubicBezTo>
                  <a:lnTo>
                    <a:pt x="4602" y="56"/>
                  </a:lnTo>
                  <a:lnTo>
                    <a:pt x="0" y="56"/>
                  </a:lnTo>
                  <a:lnTo>
                    <a:pt x="0" y="389"/>
                  </a:lnTo>
                  <a:cubicBezTo>
                    <a:pt x="499" y="389"/>
                    <a:pt x="943" y="666"/>
                    <a:pt x="1220" y="1054"/>
                  </a:cubicBezTo>
                  <a:cubicBezTo>
                    <a:pt x="1774" y="2163"/>
                    <a:pt x="2218" y="3272"/>
                    <a:pt x="2606" y="4381"/>
                  </a:cubicBezTo>
                  <a:lnTo>
                    <a:pt x="4159" y="8762"/>
                  </a:lnTo>
                  <a:lnTo>
                    <a:pt x="5545" y="12643"/>
                  </a:lnTo>
                  <a:lnTo>
                    <a:pt x="5822" y="12643"/>
                  </a:lnTo>
                  <a:lnTo>
                    <a:pt x="8706" y="4714"/>
                  </a:lnTo>
                  <a:lnTo>
                    <a:pt x="10868" y="10481"/>
                  </a:lnTo>
                  <a:lnTo>
                    <a:pt x="11700" y="12643"/>
                  </a:lnTo>
                  <a:lnTo>
                    <a:pt x="11977" y="12643"/>
                  </a:lnTo>
                  <a:lnTo>
                    <a:pt x="13197" y="9261"/>
                  </a:lnTo>
                  <a:lnTo>
                    <a:pt x="13918" y="7098"/>
                  </a:lnTo>
                  <a:lnTo>
                    <a:pt x="15914" y="1498"/>
                  </a:lnTo>
                  <a:cubicBezTo>
                    <a:pt x="16025" y="1165"/>
                    <a:pt x="16247" y="832"/>
                    <a:pt x="16580" y="610"/>
                  </a:cubicBezTo>
                  <a:cubicBezTo>
                    <a:pt x="16802" y="500"/>
                    <a:pt x="17079" y="389"/>
                    <a:pt x="17356" y="389"/>
                  </a:cubicBezTo>
                  <a:lnTo>
                    <a:pt x="17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3" name="Google Shape;313;p34"/>
            <p:cNvSpPr/>
            <p:nvPr/>
          </p:nvSpPr>
          <p:spPr>
            <a:xfrm>
              <a:off x="6172900" y="2671025"/>
              <a:ext cx="274500" cy="310550"/>
            </a:xfrm>
            <a:custGeom>
              <a:avLst/>
              <a:gdLst/>
              <a:ahLst/>
              <a:cxnLst/>
              <a:rect l="l" t="t" r="r" b="b"/>
              <a:pathLst>
                <a:path w="10980" h="12422" extrusionOk="0">
                  <a:moveTo>
                    <a:pt x="0" y="1"/>
                  </a:moveTo>
                  <a:lnTo>
                    <a:pt x="0" y="389"/>
                  </a:lnTo>
                  <a:cubicBezTo>
                    <a:pt x="84" y="380"/>
                    <a:pt x="165" y="375"/>
                    <a:pt x="246" y="375"/>
                  </a:cubicBezTo>
                  <a:cubicBezTo>
                    <a:pt x="647" y="375"/>
                    <a:pt x="1017" y="491"/>
                    <a:pt x="1387" y="722"/>
                  </a:cubicBezTo>
                  <a:cubicBezTo>
                    <a:pt x="1608" y="1110"/>
                    <a:pt x="1719" y="1609"/>
                    <a:pt x="1664" y="2053"/>
                  </a:cubicBezTo>
                  <a:lnTo>
                    <a:pt x="1664" y="10370"/>
                  </a:lnTo>
                  <a:cubicBezTo>
                    <a:pt x="1664" y="11036"/>
                    <a:pt x="1553" y="11535"/>
                    <a:pt x="1387" y="11701"/>
                  </a:cubicBezTo>
                  <a:cubicBezTo>
                    <a:pt x="943" y="11923"/>
                    <a:pt x="499" y="12034"/>
                    <a:pt x="0" y="12034"/>
                  </a:cubicBezTo>
                  <a:lnTo>
                    <a:pt x="0" y="12422"/>
                  </a:lnTo>
                  <a:lnTo>
                    <a:pt x="10148" y="12422"/>
                  </a:lnTo>
                  <a:lnTo>
                    <a:pt x="10980" y="9261"/>
                  </a:lnTo>
                  <a:lnTo>
                    <a:pt x="10481" y="9206"/>
                  </a:lnTo>
                  <a:cubicBezTo>
                    <a:pt x="10203" y="10037"/>
                    <a:pt x="9593" y="10758"/>
                    <a:pt x="8817" y="11257"/>
                  </a:cubicBezTo>
                  <a:cubicBezTo>
                    <a:pt x="8074" y="11536"/>
                    <a:pt x="7292" y="11659"/>
                    <a:pt x="6503" y="11659"/>
                  </a:cubicBezTo>
                  <a:cubicBezTo>
                    <a:pt x="6350" y="11659"/>
                    <a:pt x="6198" y="11655"/>
                    <a:pt x="6045" y="11646"/>
                  </a:cubicBezTo>
                  <a:cubicBezTo>
                    <a:pt x="5851" y="11660"/>
                    <a:pt x="5658" y="11667"/>
                    <a:pt x="5466" y="11667"/>
                  </a:cubicBezTo>
                  <a:cubicBezTo>
                    <a:pt x="4941" y="11667"/>
                    <a:pt x="4425" y="11616"/>
                    <a:pt x="3937" y="11535"/>
                  </a:cubicBezTo>
                  <a:cubicBezTo>
                    <a:pt x="3660" y="11479"/>
                    <a:pt x="3549" y="11257"/>
                    <a:pt x="3549" y="10925"/>
                  </a:cubicBezTo>
                  <a:lnTo>
                    <a:pt x="3549" y="6267"/>
                  </a:lnTo>
                  <a:lnTo>
                    <a:pt x="6433" y="6267"/>
                  </a:lnTo>
                  <a:cubicBezTo>
                    <a:pt x="6525" y="6258"/>
                    <a:pt x="6618" y="6253"/>
                    <a:pt x="6709" y="6253"/>
                  </a:cubicBezTo>
                  <a:cubicBezTo>
                    <a:pt x="7169" y="6253"/>
                    <a:pt x="7616" y="6368"/>
                    <a:pt x="7985" y="6600"/>
                  </a:cubicBezTo>
                  <a:cubicBezTo>
                    <a:pt x="8263" y="7043"/>
                    <a:pt x="8429" y="7542"/>
                    <a:pt x="8484" y="8041"/>
                  </a:cubicBezTo>
                  <a:lnTo>
                    <a:pt x="8928" y="8041"/>
                  </a:lnTo>
                  <a:lnTo>
                    <a:pt x="8928" y="3716"/>
                  </a:lnTo>
                  <a:lnTo>
                    <a:pt x="8484" y="3716"/>
                  </a:lnTo>
                  <a:cubicBezTo>
                    <a:pt x="8484" y="4215"/>
                    <a:pt x="8263" y="4714"/>
                    <a:pt x="7985" y="5158"/>
                  </a:cubicBezTo>
                  <a:cubicBezTo>
                    <a:pt x="7599" y="5399"/>
                    <a:pt x="7129" y="5557"/>
                    <a:pt x="6647" y="5557"/>
                  </a:cubicBezTo>
                  <a:cubicBezTo>
                    <a:pt x="6576" y="5557"/>
                    <a:pt x="6504" y="5553"/>
                    <a:pt x="6433" y="5546"/>
                  </a:cubicBezTo>
                  <a:lnTo>
                    <a:pt x="3549" y="5546"/>
                  </a:lnTo>
                  <a:lnTo>
                    <a:pt x="3549" y="1387"/>
                  </a:lnTo>
                  <a:cubicBezTo>
                    <a:pt x="3549" y="1165"/>
                    <a:pt x="3605" y="999"/>
                    <a:pt x="3660" y="888"/>
                  </a:cubicBezTo>
                  <a:cubicBezTo>
                    <a:pt x="3716" y="777"/>
                    <a:pt x="3882" y="722"/>
                    <a:pt x="4159" y="722"/>
                  </a:cubicBezTo>
                  <a:lnTo>
                    <a:pt x="6765" y="722"/>
                  </a:lnTo>
                  <a:cubicBezTo>
                    <a:pt x="6882" y="713"/>
                    <a:pt x="6999" y="708"/>
                    <a:pt x="7116" y="708"/>
                  </a:cubicBezTo>
                  <a:cubicBezTo>
                    <a:pt x="7719" y="708"/>
                    <a:pt x="8315" y="831"/>
                    <a:pt x="8873" y="1110"/>
                  </a:cubicBezTo>
                  <a:cubicBezTo>
                    <a:pt x="9261" y="1553"/>
                    <a:pt x="9482" y="2108"/>
                    <a:pt x="9538" y="2718"/>
                  </a:cubicBezTo>
                  <a:lnTo>
                    <a:pt x="10037" y="2718"/>
                  </a:lnTo>
                  <a:lnTo>
                    <a:pt x="99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4" name="Google Shape;314;p34"/>
            <p:cNvSpPr/>
            <p:nvPr/>
          </p:nvSpPr>
          <p:spPr>
            <a:xfrm>
              <a:off x="3715025" y="5107975"/>
              <a:ext cx="210750" cy="323325"/>
            </a:xfrm>
            <a:custGeom>
              <a:avLst/>
              <a:gdLst/>
              <a:ahLst/>
              <a:cxnLst/>
              <a:rect l="l" t="t" r="r" b="b"/>
              <a:pathLst>
                <a:path w="8430" h="12933" extrusionOk="0">
                  <a:moveTo>
                    <a:pt x="3814" y="1"/>
                  </a:moveTo>
                  <a:cubicBezTo>
                    <a:pt x="2932" y="1"/>
                    <a:pt x="2065" y="377"/>
                    <a:pt x="1442" y="949"/>
                  </a:cubicBezTo>
                  <a:cubicBezTo>
                    <a:pt x="832" y="1559"/>
                    <a:pt x="500" y="2446"/>
                    <a:pt x="500" y="3333"/>
                  </a:cubicBezTo>
                  <a:cubicBezTo>
                    <a:pt x="555" y="4054"/>
                    <a:pt x="832" y="4719"/>
                    <a:pt x="1331" y="5274"/>
                  </a:cubicBezTo>
                  <a:cubicBezTo>
                    <a:pt x="1664" y="5662"/>
                    <a:pt x="2052" y="5939"/>
                    <a:pt x="2496" y="6217"/>
                  </a:cubicBezTo>
                  <a:lnTo>
                    <a:pt x="4049" y="7215"/>
                  </a:lnTo>
                  <a:cubicBezTo>
                    <a:pt x="4714" y="7603"/>
                    <a:pt x="5324" y="8046"/>
                    <a:pt x="5878" y="8490"/>
                  </a:cubicBezTo>
                  <a:cubicBezTo>
                    <a:pt x="6322" y="8934"/>
                    <a:pt x="6544" y="9488"/>
                    <a:pt x="6544" y="10098"/>
                  </a:cubicBezTo>
                  <a:cubicBezTo>
                    <a:pt x="6544" y="10708"/>
                    <a:pt x="6322" y="11263"/>
                    <a:pt x="5878" y="11706"/>
                  </a:cubicBezTo>
                  <a:cubicBezTo>
                    <a:pt x="5435" y="12039"/>
                    <a:pt x="4880" y="12261"/>
                    <a:pt x="4326" y="12261"/>
                  </a:cubicBezTo>
                  <a:cubicBezTo>
                    <a:pt x="3272" y="12261"/>
                    <a:pt x="2219" y="11762"/>
                    <a:pt x="1553" y="10930"/>
                  </a:cubicBezTo>
                  <a:cubicBezTo>
                    <a:pt x="1054" y="10320"/>
                    <a:pt x="721" y="9654"/>
                    <a:pt x="444" y="8934"/>
                  </a:cubicBezTo>
                  <a:lnTo>
                    <a:pt x="1" y="8934"/>
                  </a:lnTo>
                  <a:lnTo>
                    <a:pt x="555" y="12926"/>
                  </a:lnTo>
                  <a:lnTo>
                    <a:pt x="999" y="12926"/>
                  </a:lnTo>
                  <a:cubicBezTo>
                    <a:pt x="999" y="12760"/>
                    <a:pt x="1054" y="12649"/>
                    <a:pt x="1110" y="12483"/>
                  </a:cubicBezTo>
                  <a:cubicBezTo>
                    <a:pt x="1193" y="12358"/>
                    <a:pt x="1307" y="12295"/>
                    <a:pt x="1453" y="12295"/>
                  </a:cubicBezTo>
                  <a:cubicBezTo>
                    <a:pt x="1501" y="12295"/>
                    <a:pt x="1553" y="12302"/>
                    <a:pt x="1609" y="12316"/>
                  </a:cubicBezTo>
                  <a:cubicBezTo>
                    <a:pt x="1941" y="12372"/>
                    <a:pt x="2330" y="12483"/>
                    <a:pt x="2662" y="12593"/>
                  </a:cubicBezTo>
                  <a:cubicBezTo>
                    <a:pt x="3217" y="12815"/>
                    <a:pt x="3882" y="12926"/>
                    <a:pt x="4492" y="12926"/>
                  </a:cubicBezTo>
                  <a:cubicBezTo>
                    <a:pt x="4564" y="12930"/>
                    <a:pt x="4636" y="12932"/>
                    <a:pt x="4708" y="12932"/>
                  </a:cubicBezTo>
                  <a:cubicBezTo>
                    <a:pt x="5640" y="12932"/>
                    <a:pt x="6600" y="12601"/>
                    <a:pt x="7320" y="11983"/>
                  </a:cubicBezTo>
                  <a:cubicBezTo>
                    <a:pt x="8041" y="11318"/>
                    <a:pt x="8429" y="10431"/>
                    <a:pt x="8429" y="9488"/>
                  </a:cubicBezTo>
                  <a:cubicBezTo>
                    <a:pt x="8429" y="8823"/>
                    <a:pt x="8207" y="8157"/>
                    <a:pt x="7819" y="7603"/>
                  </a:cubicBezTo>
                  <a:cubicBezTo>
                    <a:pt x="7209" y="6882"/>
                    <a:pt x="6433" y="6327"/>
                    <a:pt x="5657" y="5884"/>
                  </a:cubicBezTo>
                  <a:lnTo>
                    <a:pt x="3993" y="4830"/>
                  </a:lnTo>
                  <a:cubicBezTo>
                    <a:pt x="3494" y="4553"/>
                    <a:pt x="2995" y="4165"/>
                    <a:pt x="2607" y="3721"/>
                  </a:cubicBezTo>
                  <a:cubicBezTo>
                    <a:pt x="2330" y="3389"/>
                    <a:pt x="2163" y="2945"/>
                    <a:pt x="2163" y="2501"/>
                  </a:cubicBezTo>
                  <a:cubicBezTo>
                    <a:pt x="2163" y="2002"/>
                    <a:pt x="2330" y="1559"/>
                    <a:pt x="2718" y="1226"/>
                  </a:cubicBezTo>
                  <a:cubicBezTo>
                    <a:pt x="3106" y="949"/>
                    <a:pt x="3605" y="782"/>
                    <a:pt x="4104" y="782"/>
                  </a:cubicBezTo>
                  <a:cubicBezTo>
                    <a:pt x="4825" y="838"/>
                    <a:pt x="5490" y="1060"/>
                    <a:pt x="6100" y="1503"/>
                  </a:cubicBezTo>
                  <a:cubicBezTo>
                    <a:pt x="6877" y="2113"/>
                    <a:pt x="7376" y="3000"/>
                    <a:pt x="7542" y="3998"/>
                  </a:cubicBezTo>
                  <a:lnTo>
                    <a:pt x="8041" y="3998"/>
                  </a:lnTo>
                  <a:lnTo>
                    <a:pt x="7597" y="6"/>
                  </a:lnTo>
                  <a:lnTo>
                    <a:pt x="7209" y="6"/>
                  </a:lnTo>
                  <a:cubicBezTo>
                    <a:pt x="7209" y="172"/>
                    <a:pt x="7098" y="339"/>
                    <a:pt x="7043" y="505"/>
                  </a:cubicBezTo>
                  <a:cubicBezTo>
                    <a:pt x="6877" y="616"/>
                    <a:pt x="6710" y="671"/>
                    <a:pt x="6544" y="671"/>
                  </a:cubicBezTo>
                  <a:cubicBezTo>
                    <a:pt x="6211" y="561"/>
                    <a:pt x="5823" y="450"/>
                    <a:pt x="5490" y="339"/>
                  </a:cubicBezTo>
                  <a:cubicBezTo>
                    <a:pt x="4991" y="117"/>
                    <a:pt x="4492" y="61"/>
                    <a:pt x="3993" y="6"/>
                  </a:cubicBezTo>
                  <a:cubicBezTo>
                    <a:pt x="3933" y="2"/>
                    <a:pt x="3873" y="1"/>
                    <a:pt x="3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5" name="Google Shape;315;p34"/>
            <p:cNvSpPr/>
            <p:nvPr/>
          </p:nvSpPr>
          <p:spPr>
            <a:xfrm>
              <a:off x="1763150" y="792625"/>
              <a:ext cx="4240650" cy="4087100"/>
            </a:xfrm>
            <a:custGeom>
              <a:avLst/>
              <a:gdLst/>
              <a:ahLst/>
              <a:cxnLst/>
              <a:rect l="l" t="t" r="r" b="b"/>
              <a:pathLst>
                <a:path w="169626" h="163484" extrusionOk="0">
                  <a:moveTo>
                    <a:pt x="86393" y="36210"/>
                  </a:moveTo>
                  <a:lnTo>
                    <a:pt x="86393" y="36210"/>
                  </a:lnTo>
                  <a:cubicBezTo>
                    <a:pt x="96097" y="37153"/>
                    <a:pt x="105191" y="41201"/>
                    <a:pt x="112455" y="47744"/>
                  </a:cubicBezTo>
                  <a:lnTo>
                    <a:pt x="101587" y="55618"/>
                  </a:lnTo>
                  <a:cubicBezTo>
                    <a:pt x="97816" y="52735"/>
                    <a:pt x="93436" y="50738"/>
                    <a:pt x="88778" y="49740"/>
                  </a:cubicBezTo>
                  <a:lnTo>
                    <a:pt x="86393" y="36210"/>
                  </a:lnTo>
                  <a:close/>
                  <a:moveTo>
                    <a:pt x="75248" y="36376"/>
                  </a:moveTo>
                  <a:lnTo>
                    <a:pt x="73473" y="50017"/>
                  </a:lnTo>
                  <a:cubicBezTo>
                    <a:pt x="68982" y="51182"/>
                    <a:pt x="64823" y="53234"/>
                    <a:pt x="61218" y="56173"/>
                  </a:cubicBezTo>
                  <a:cubicBezTo>
                    <a:pt x="56450" y="52956"/>
                    <a:pt x="51625" y="49685"/>
                    <a:pt x="50184" y="48520"/>
                  </a:cubicBezTo>
                  <a:cubicBezTo>
                    <a:pt x="57060" y="41977"/>
                    <a:pt x="65821" y="37763"/>
                    <a:pt x="75248" y="36376"/>
                  </a:cubicBezTo>
                  <a:close/>
                  <a:moveTo>
                    <a:pt x="73196" y="52014"/>
                  </a:moveTo>
                  <a:lnTo>
                    <a:pt x="71754" y="63104"/>
                  </a:lnTo>
                  <a:cubicBezTo>
                    <a:pt x="71144" y="62716"/>
                    <a:pt x="67207" y="60110"/>
                    <a:pt x="62827" y="57226"/>
                  </a:cubicBezTo>
                  <a:lnTo>
                    <a:pt x="62827" y="57171"/>
                  </a:lnTo>
                  <a:cubicBezTo>
                    <a:pt x="65932" y="54842"/>
                    <a:pt x="69425" y="53067"/>
                    <a:pt x="73196" y="52014"/>
                  </a:cubicBezTo>
                  <a:close/>
                  <a:moveTo>
                    <a:pt x="89110" y="51736"/>
                  </a:moveTo>
                  <a:lnTo>
                    <a:pt x="89110" y="51736"/>
                  </a:lnTo>
                  <a:cubicBezTo>
                    <a:pt x="93047" y="52679"/>
                    <a:pt x="96763" y="54398"/>
                    <a:pt x="99979" y="56782"/>
                  </a:cubicBezTo>
                  <a:lnTo>
                    <a:pt x="91162" y="63215"/>
                  </a:lnTo>
                  <a:lnTo>
                    <a:pt x="89110" y="51736"/>
                  </a:lnTo>
                  <a:close/>
                  <a:moveTo>
                    <a:pt x="51570" y="50017"/>
                  </a:moveTo>
                  <a:lnTo>
                    <a:pt x="51570" y="50017"/>
                  </a:lnTo>
                  <a:cubicBezTo>
                    <a:pt x="56949" y="53844"/>
                    <a:pt x="70922" y="62993"/>
                    <a:pt x="71588" y="63437"/>
                  </a:cubicBezTo>
                  <a:lnTo>
                    <a:pt x="71699" y="63326"/>
                  </a:lnTo>
                  <a:lnTo>
                    <a:pt x="70867" y="70035"/>
                  </a:lnTo>
                  <a:lnTo>
                    <a:pt x="51570" y="50017"/>
                  </a:lnTo>
                  <a:close/>
                  <a:moveTo>
                    <a:pt x="111513" y="49352"/>
                  </a:moveTo>
                  <a:lnTo>
                    <a:pt x="111513" y="49352"/>
                  </a:lnTo>
                  <a:cubicBezTo>
                    <a:pt x="102197" y="66154"/>
                    <a:pt x="100422" y="69647"/>
                    <a:pt x="100145" y="70479"/>
                  </a:cubicBezTo>
                  <a:lnTo>
                    <a:pt x="92548" y="69481"/>
                  </a:lnTo>
                  <a:lnTo>
                    <a:pt x="111513" y="49352"/>
                  </a:lnTo>
                  <a:close/>
                  <a:moveTo>
                    <a:pt x="105191" y="61496"/>
                  </a:moveTo>
                  <a:lnTo>
                    <a:pt x="105191" y="61551"/>
                  </a:lnTo>
                  <a:cubicBezTo>
                    <a:pt x="107853" y="64601"/>
                    <a:pt x="109905" y="68095"/>
                    <a:pt x="111235" y="71921"/>
                  </a:cubicBezTo>
                  <a:lnTo>
                    <a:pt x="100478" y="70534"/>
                  </a:lnTo>
                  <a:cubicBezTo>
                    <a:pt x="100755" y="69814"/>
                    <a:pt x="102419" y="66597"/>
                    <a:pt x="105191" y="61496"/>
                  </a:cubicBezTo>
                  <a:close/>
                  <a:moveTo>
                    <a:pt x="57193" y="62758"/>
                  </a:moveTo>
                  <a:cubicBezTo>
                    <a:pt x="59513" y="67177"/>
                    <a:pt x="61552" y="71091"/>
                    <a:pt x="61828" y="71643"/>
                  </a:cubicBezTo>
                  <a:lnTo>
                    <a:pt x="51736" y="73251"/>
                  </a:lnTo>
                  <a:cubicBezTo>
                    <a:pt x="52896" y="69442"/>
                    <a:pt x="54714" y="65908"/>
                    <a:pt x="57193" y="62758"/>
                  </a:cubicBezTo>
                  <a:close/>
                  <a:moveTo>
                    <a:pt x="112622" y="48021"/>
                  </a:moveTo>
                  <a:cubicBezTo>
                    <a:pt x="120108" y="54897"/>
                    <a:pt x="125154" y="64047"/>
                    <a:pt x="126873" y="74028"/>
                  </a:cubicBezTo>
                  <a:lnTo>
                    <a:pt x="113232" y="72253"/>
                  </a:lnTo>
                  <a:cubicBezTo>
                    <a:pt x="111845" y="67595"/>
                    <a:pt x="109405" y="63381"/>
                    <a:pt x="106134" y="59777"/>
                  </a:cubicBezTo>
                  <a:cubicBezTo>
                    <a:pt x="107908" y="56561"/>
                    <a:pt x="110071" y="52679"/>
                    <a:pt x="112511" y="48298"/>
                  </a:cubicBezTo>
                  <a:lnTo>
                    <a:pt x="112511" y="48243"/>
                  </a:lnTo>
                  <a:lnTo>
                    <a:pt x="112622" y="48021"/>
                  </a:lnTo>
                  <a:close/>
                  <a:moveTo>
                    <a:pt x="49851" y="48853"/>
                  </a:moveTo>
                  <a:cubicBezTo>
                    <a:pt x="50905" y="50627"/>
                    <a:pt x="53622" y="55895"/>
                    <a:pt x="56228" y="60886"/>
                  </a:cubicBezTo>
                  <a:cubicBezTo>
                    <a:pt x="53178" y="64601"/>
                    <a:pt x="50960" y="68926"/>
                    <a:pt x="49740" y="73584"/>
                  </a:cubicBezTo>
                  <a:lnTo>
                    <a:pt x="36210" y="75691"/>
                  </a:lnTo>
                  <a:cubicBezTo>
                    <a:pt x="37596" y="65488"/>
                    <a:pt x="42421" y="56006"/>
                    <a:pt x="49851" y="48853"/>
                  </a:cubicBezTo>
                  <a:close/>
                  <a:moveTo>
                    <a:pt x="81735" y="6100"/>
                  </a:moveTo>
                  <a:cubicBezTo>
                    <a:pt x="122104" y="6156"/>
                    <a:pt x="155430" y="37763"/>
                    <a:pt x="157537" y="78076"/>
                  </a:cubicBezTo>
                  <a:lnTo>
                    <a:pt x="127649" y="74139"/>
                  </a:lnTo>
                  <a:cubicBezTo>
                    <a:pt x="125930" y="63825"/>
                    <a:pt x="120773" y="54454"/>
                    <a:pt x="113065" y="47411"/>
                  </a:cubicBezTo>
                  <a:lnTo>
                    <a:pt x="113287" y="47134"/>
                  </a:lnTo>
                  <a:lnTo>
                    <a:pt x="113287" y="47134"/>
                  </a:lnTo>
                  <a:lnTo>
                    <a:pt x="113010" y="47356"/>
                  </a:lnTo>
                  <a:cubicBezTo>
                    <a:pt x="105579" y="40646"/>
                    <a:pt x="96208" y="36487"/>
                    <a:pt x="86282" y="35489"/>
                  </a:cubicBezTo>
                  <a:lnTo>
                    <a:pt x="81125" y="6100"/>
                  </a:lnTo>
                  <a:close/>
                  <a:moveTo>
                    <a:pt x="81680" y="2440"/>
                  </a:moveTo>
                  <a:cubicBezTo>
                    <a:pt x="82844" y="2440"/>
                    <a:pt x="84009" y="2440"/>
                    <a:pt x="85173" y="2496"/>
                  </a:cubicBezTo>
                  <a:lnTo>
                    <a:pt x="85562" y="2496"/>
                  </a:lnTo>
                  <a:cubicBezTo>
                    <a:pt x="87003" y="2551"/>
                    <a:pt x="88445" y="2662"/>
                    <a:pt x="89887" y="2828"/>
                  </a:cubicBezTo>
                  <a:lnTo>
                    <a:pt x="90330" y="2884"/>
                  </a:lnTo>
                  <a:cubicBezTo>
                    <a:pt x="91772" y="3050"/>
                    <a:pt x="93214" y="3217"/>
                    <a:pt x="94600" y="3438"/>
                  </a:cubicBezTo>
                  <a:lnTo>
                    <a:pt x="94988" y="3494"/>
                  </a:lnTo>
                  <a:cubicBezTo>
                    <a:pt x="96430" y="3771"/>
                    <a:pt x="97872" y="4048"/>
                    <a:pt x="99258" y="4381"/>
                  </a:cubicBezTo>
                  <a:lnTo>
                    <a:pt x="99646" y="4437"/>
                  </a:lnTo>
                  <a:cubicBezTo>
                    <a:pt x="101088" y="4769"/>
                    <a:pt x="102474" y="5157"/>
                    <a:pt x="103805" y="5546"/>
                  </a:cubicBezTo>
                  <a:lnTo>
                    <a:pt x="104249" y="5656"/>
                  </a:lnTo>
                  <a:cubicBezTo>
                    <a:pt x="105635" y="6045"/>
                    <a:pt x="107021" y="6488"/>
                    <a:pt x="108352" y="6987"/>
                  </a:cubicBezTo>
                  <a:lnTo>
                    <a:pt x="108740" y="7154"/>
                  </a:lnTo>
                  <a:cubicBezTo>
                    <a:pt x="110126" y="7653"/>
                    <a:pt x="111457" y="8152"/>
                    <a:pt x="112788" y="8706"/>
                  </a:cubicBezTo>
                  <a:lnTo>
                    <a:pt x="113176" y="8873"/>
                  </a:lnTo>
                  <a:cubicBezTo>
                    <a:pt x="114452" y="9483"/>
                    <a:pt x="115782" y="10093"/>
                    <a:pt x="117058" y="10703"/>
                  </a:cubicBezTo>
                  <a:lnTo>
                    <a:pt x="117446" y="10869"/>
                  </a:lnTo>
                  <a:cubicBezTo>
                    <a:pt x="118721" y="11534"/>
                    <a:pt x="119997" y="12255"/>
                    <a:pt x="121272" y="12976"/>
                  </a:cubicBezTo>
                  <a:lnTo>
                    <a:pt x="121605" y="13198"/>
                  </a:lnTo>
                  <a:cubicBezTo>
                    <a:pt x="122880" y="13863"/>
                    <a:pt x="124100" y="14695"/>
                    <a:pt x="125320" y="15471"/>
                  </a:cubicBezTo>
                  <a:lnTo>
                    <a:pt x="125653" y="15693"/>
                  </a:lnTo>
                  <a:cubicBezTo>
                    <a:pt x="126873" y="16469"/>
                    <a:pt x="128037" y="17301"/>
                    <a:pt x="129201" y="18188"/>
                  </a:cubicBezTo>
                  <a:lnTo>
                    <a:pt x="129534" y="18410"/>
                  </a:lnTo>
                  <a:cubicBezTo>
                    <a:pt x="130643" y="19297"/>
                    <a:pt x="131808" y="20185"/>
                    <a:pt x="132917" y="21127"/>
                  </a:cubicBezTo>
                  <a:lnTo>
                    <a:pt x="133194" y="21405"/>
                  </a:lnTo>
                  <a:cubicBezTo>
                    <a:pt x="134303" y="22347"/>
                    <a:pt x="135357" y="23290"/>
                    <a:pt x="136410" y="24288"/>
                  </a:cubicBezTo>
                  <a:lnTo>
                    <a:pt x="136743" y="24565"/>
                  </a:lnTo>
                  <a:cubicBezTo>
                    <a:pt x="137796" y="25563"/>
                    <a:pt x="138795" y="26617"/>
                    <a:pt x="139793" y="27671"/>
                  </a:cubicBezTo>
                  <a:cubicBezTo>
                    <a:pt x="139904" y="27726"/>
                    <a:pt x="139959" y="27837"/>
                    <a:pt x="140070" y="27948"/>
                  </a:cubicBezTo>
                  <a:lnTo>
                    <a:pt x="140125" y="27892"/>
                  </a:lnTo>
                  <a:cubicBezTo>
                    <a:pt x="141068" y="28946"/>
                    <a:pt x="142066" y="30055"/>
                    <a:pt x="142953" y="31164"/>
                  </a:cubicBezTo>
                  <a:cubicBezTo>
                    <a:pt x="143064" y="31275"/>
                    <a:pt x="143120" y="31386"/>
                    <a:pt x="143231" y="31497"/>
                  </a:cubicBezTo>
                  <a:cubicBezTo>
                    <a:pt x="144173" y="32606"/>
                    <a:pt x="145061" y="33715"/>
                    <a:pt x="145892" y="34879"/>
                  </a:cubicBezTo>
                  <a:lnTo>
                    <a:pt x="146336" y="35545"/>
                  </a:lnTo>
                  <a:cubicBezTo>
                    <a:pt x="147223" y="36709"/>
                    <a:pt x="147999" y="37929"/>
                    <a:pt x="148776" y="39094"/>
                  </a:cubicBezTo>
                  <a:lnTo>
                    <a:pt x="148998" y="39482"/>
                  </a:lnTo>
                  <a:cubicBezTo>
                    <a:pt x="149774" y="40702"/>
                    <a:pt x="150550" y="41922"/>
                    <a:pt x="151216" y="43197"/>
                  </a:cubicBezTo>
                  <a:lnTo>
                    <a:pt x="151437" y="43530"/>
                  </a:lnTo>
                  <a:cubicBezTo>
                    <a:pt x="152158" y="44805"/>
                    <a:pt x="152824" y="46080"/>
                    <a:pt x="153434" y="47411"/>
                  </a:cubicBezTo>
                  <a:cubicBezTo>
                    <a:pt x="153489" y="47522"/>
                    <a:pt x="153545" y="47633"/>
                    <a:pt x="153600" y="47744"/>
                  </a:cubicBezTo>
                  <a:cubicBezTo>
                    <a:pt x="154210" y="49075"/>
                    <a:pt x="154820" y="50406"/>
                    <a:pt x="155374" y="51736"/>
                  </a:cubicBezTo>
                  <a:cubicBezTo>
                    <a:pt x="155430" y="51847"/>
                    <a:pt x="155485" y="51958"/>
                    <a:pt x="155541" y="52125"/>
                  </a:cubicBezTo>
                  <a:cubicBezTo>
                    <a:pt x="156040" y="53455"/>
                    <a:pt x="156594" y="54786"/>
                    <a:pt x="157038" y="56173"/>
                  </a:cubicBezTo>
                  <a:cubicBezTo>
                    <a:pt x="157093" y="56283"/>
                    <a:pt x="157149" y="56450"/>
                    <a:pt x="157204" y="56561"/>
                  </a:cubicBezTo>
                  <a:cubicBezTo>
                    <a:pt x="157648" y="57947"/>
                    <a:pt x="158036" y="59333"/>
                    <a:pt x="158424" y="60720"/>
                  </a:cubicBezTo>
                  <a:cubicBezTo>
                    <a:pt x="158480" y="60830"/>
                    <a:pt x="158535" y="60997"/>
                    <a:pt x="158591" y="61108"/>
                  </a:cubicBezTo>
                  <a:cubicBezTo>
                    <a:pt x="158923" y="62494"/>
                    <a:pt x="159311" y="63880"/>
                    <a:pt x="159589" y="65322"/>
                  </a:cubicBezTo>
                  <a:cubicBezTo>
                    <a:pt x="159589" y="65433"/>
                    <a:pt x="159644" y="65599"/>
                    <a:pt x="159700" y="65710"/>
                  </a:cubicBezTo>
                  <a:cubicBezTo>
                    <a:pt x="159977" y="67096"/>
                    <a:pt x="160199" y="68538"/>
                    <a:pt x="160476" y="69980"/>
                  </a:cubicBezTo>
                  <a:cubicBezTo>
                    <a:pt x="160476" y="70146"/>
                    <a:pt x="160476" y="70257"/>
                    <a:pt x="160531" y="70368"/>
                  </a:cubicBezTo>
                  <a:cubicBezTo>
                    <a:pt x="160698" y="71810"/>
                    <a:pt x="160864" y="73251"/>
                    <a:pt x="161030" y="74693"/>
                  </a:cubicBezTo>
                  <a:lnTo>
                    <a:pt x="161030" y="75081"/>
                  </a:lnTo>
                  <a:cubicBezTo>
                    <a:pt x="161141" y="76246"/>
                    <a:pt x="161252" y="77410"/>
                    <a:pt x="161252" y="78519"/>
                  </a:cubicBezTo>
                  <a:lnTo>
                    <a:pt x="158258" y="78131"/>
                  </a:lnTo>
                  <a:cubicBezTo>
                    <a:pt x="158202" y="77189"/>
                    <a:pt x="158147" y="76301"/>
                    <a:pt x="158092" y="75359"/>
                  </a:cubicBezTo>
                  <a:lnTo>
                    <a:pt x="158036" y="74970"/>
                  </a:lnTo>
                  <a:cubicBezTo>
                    <a:pt x="157925" y="73584"/>
                    <a:pt x="157759" y="72198"/>
                    <a:pt x="157537" y="70812"/>
                  </a:cubicBezTo>
                  <a:lnTo>
                    <a:pt x="157482" y="70423"/>
                  </a:lnTo>
                  <a:cubicBezTo>
                    <a:pt x="157260" y="69037"/>
                    <a:pt x="157038" y="67706"/>
                    <a:pt x="156761" y="66320"/>
                  </a:cubicBezTo>
                  <a:cubicBezTo>
                    <a:pt x="156761" y="66209"/>
                    <a:pt x="156705" y="66043"/>
                    <a:pt x="156650" y="65932"/>
                  </a:cubicBezTo>
                  <a:cubicBezTo>
                    <a:pt x="156373" y="64546"/>
                    <a:pt x="156040" y="63215"/>
                    <a:pt x="155707" y="61884"/>
                  </a:cubicBezTo>
                  <a:cubicBezTo>
                    <a:pt x="155652" y="61773"/>
                    <a:pt x="155596" y="61607"/>
                    <a:pt x="155596" y="61496"/>
                  </a:cubicBezTo>
                  <a:cubicBezTo>
                    <a:pt x="155208" y="60165"/>
                    <a:pt x="154820" y="58834"/>
                    <a:pt x="154376" y="57503"/>
                  </a:cubicBezTo>
                  <a:cubicBezTo>
                    <a:pt x="154321" y="57392"/>
                    <a:pt x="154265" y="57282"/>
                    <a:pt x="154210" y="57115"/>
                  </a:cubicBezTo>
                  <a:cubicBezTo>
                    <a:pt x="153766" y="55840"/>
                    <a:pt x="153267" y="54509"/>
                    <a:pt x="152768" y="53234"/>
                  </a:cubicBezTo>
                  <a:cubicBezTo>
                    <a:pt x="152713" y="53123"/>
                    <a:pt x="152657" y="53012"/>
                    <a:pt x="152602" y="52845"/>
                  </a:cubicBezTo>
                  <a:cubicBezTo>
                    <a:pt x="152103" y="51570"/>
                    <a:pt x="151493" y="50295"/>
                    <a:pt x="150938" y="49075"/>
                  </a:cubicBezTo>
                  <a:lnTo>
                    <a:pt x="150717" y="48687"/>
                  </a:lnTo>
                  <a:cubicBezTo>
                    <a:pt x="150107" y="47467"/>
                    <a:pt x="149497" y="46247"/>
                    <a:pt x="148831" y="45027"/>
                  </a:cubicBezTo>
                  <a:cubicBezTo>
                    <a:pt x="148776" y="44916"/>
                    <a:pt x="148720" y="44750"/>
                    <a:pt x="148609" y="44639"/>
                  </a:cubicBezTo>
                  <a:cubicBezTo>
                    <a:pt x="147944" y="43419"/>
                    <a:pt x="147223" y="42254"/>
                    <a:pt x="146502" y="41090"/>
                  </a:cubicBezTo>
                  <a:cubicBezTo>
                    <a:pt x="146447" y="40979"/>
                    <a:pt x="146336" y="40868"/>
                    <a:pt x="146280" y="40757"/>
                  </a:cubicBezTo>
                  <a:cubicBezTo>
                    <a:pt x="145560" y="39593"/>
                    <a:pt x="144728" y="38428"/>
                    <a:pt x="143951" y="37319"/>
                  </a:cubicBezTo>
                  <a:lnTo>
                    <a:pt x="143508" y="36654"/>
                  </a:lnTo>
                  <a:cubicBezTo>
                    <a:pt x="142676" y="35545"/>
                    <a:pt x="141789" y="34491"/>
                    <a:pt x="140957" y="33382"/>
                  </a:cubicBezTo>
                  <a:lnTo>
                    <a:pt x="140680" y="33105"/>
                  </a:lnTo>
                  <a:cubicBezTo>
                    <a:pt x="139793" y="31996"/>
                    <a:pt x="138850" y="30998"/>
                    <a:pt x="137907" y="29944"/>
                  </a:cubicBezTo>
                  <a:lnTo>
                    <a:pt x="137630" y="29667"/>
                  </a:lnTo>
                  <a:cubicBezTo>
                    <a:pt x="136687" y="28669"/>
                    <a:pt x="135689" y="27671"/>
                    <a:pt x="134691" y="26728"/>
                  </a:cubicBezTo>
                  <a:lnTo>
                    <a:pt x="134414" y="26395"/>
                  </a:lnTo>
                  <a:cubicBezTo>
                    <a:pt x="133416" y="25453"/>
                    <a:pt x="132362" y="24565"/>
                    <a:pt x="131309" y="23623"/>
                  </a:cubicBezTo>
                  <a:lnTo>
                    <a:pt x="130976" y="23401"/>
                  </a:lnTo>
                  <a:cubicBezTo>
                    <a:pt x="129922" y="22514"/>
                    <a:pt x="128869" y="21626"/>
                    <a:pt x="127760" y="20795"/>
                  </a:cubicBezTo>
                  <a:lnTo>
                    <a:pt x="127427" y="20517"/>
                  </a:lnTo>
                  <a:cubicBezTo>
                    <a:pt x="126318" y="19686"/>
                    <a:pt x="125154" y="18909"/>
                    <a:pt x="124045" y="18133"/>
                  </a:cubicBezTo>
                  <a:lnTo>
                    <a:pt x="123656" y="17911"/>
                  </a:lnTo>
                  <a:cubicBezTo>
                    <a:pt x="122492" y="17190"/>
                    <a:pt x="121327" y="16414"/>
                    <a:pt x="120163" y="15749"/>
                  </a:cubicBezTo>
                  <a:lnTo>
                    <a:pt x="119775" y="15527"/>
                  </a:lnTo>
                  <a:cubicBezTo>
                    <a:pt x="118610" y="14861"/>
                    <a:pt x="117390" y="14196"/>
                    <a:pt x="116115" y="13586"/>
                  </a:cubicBezTo>
                  <a:lnTo>
                    <a:pt x="115782" y="13364"/>
                  </a:lnTo>
                  <a:cubicBezTo>
                    <a:pt x="114507" y="12754"/>
                    <a:pt x="113287" y="12200"/>
                    <a:pt x="112012" y="11645"/>
                  </a:cubicBezTo>
                  <a:cubicBezTo>
                    <a:pt x="111845" y="11590"/>
                    <a:pt x="111734" y="11534"/>
                    <a:pt x="111624" y="11479"/>
                  </a:cubicBezTo>
                  <a:cubicBezTo>
                    <a:pt x="110348" y="10924"/>
                    <a:pt x="109073" y="10425"/>
                    <a:pt x="107742" y="9926"/>
                  </a:cubicBezTo>
                  <a:lnTo>
                    <a:pt x="107354" y="9815"/>
                  </a:lnTo>
                  <a:cubicBezTo>
                    <a:pt x="106078" y="9316"/>
                    <a:pt x="104748" y="8928"/>
                    <a:pt x="103417" y="8540"/>
                  </a:cubicBezTo>
                  <a:lnTo>
                    <a:pt x="103029" y="8374"/>
                  </a:lnTo>
                  <a:cubicBezTo>
                    <a:pt x="101698" y="8041"/>
                    <a:pt x="100367" y="7653"/>
                    <a:pt x="98981" y="7375"/>
                  </a:cubicBezTo>
                  <a:lnTo>
                    <a:pt x="98593" y="7265"/>
                  </a:lnTo>
                  <a:cubicBezTo>
                    <a:pt x="97262" y="6932"/>
                    <a:pt x="95875" y="6710"/>
                    <a:pt x="94545" y="6433"/>
                  </a:cubicBezTo>
                  <a:lnTo>
                    <a:pt x="94101" y="6377"/>
                  </a:lnTo>
                  <a:cubicBezTo>
                    <a:pt x="92770" y="6156"/>
                    <a:pt x="91384" y="5989"/>
                    <a:pt x="89998" y="5823"/>
                  </a:cubicBezTo>
                  <a:lnTo>
                    <a:pt x="89609" y="5767"/>
                  </a:lnTo>
                  <a:cubicBezTo>
                    <a:pt x="88223" y="5656"/>
                    <a:pt x="86837" y="5546"/>
                    <a:pt x="85451" y="5490"/>
                  </a:cubicBezTo>
                  <a:lnTo>
                    <a:pt x="85007" y="5490"/>
                  </a:lnTo>
                  <a:cubicBezTo>
                    <a:pt x="83898" y="5435"/>
                    <a:pt x="82789" y="5379"/>
                    <a:pt x="81680" y="5379"/>
                  </a:cubicBezTo>
                  <a:lnTo>
                    <a:pt x="80959" y="5379"/>
                  </a:lnTo>
                  <a:lnTo>
                    <a:pt x="80848" y="4658"/>
                  </a:lnTo>
                  <a:lnTo>
                    <a:pt x="80460" y="2440"/>
                  </a:lnTo>
                  <a:close/>
                  <a:moveTo>
                    <a:pt x="79296" y="6156"/>
                  </a:moveTo>
                  <a:lnTo>
                    <a:pt x="75359" y="35711"/>
                  </a:lnTo>
                  <a:cubicBezTo>
                    <a:pt x="54564" y="38594"/>
                    <a:pt x="38262" y="55008"/>
                    <a:pt x="35545" y="75858"/>
                  </a:cubicBezTo>
                  <a:lnTo>
                    <a:pt x="5823" y="80571"/>
                  </a:lnTo>
                  <a:lnTo>
                    <a:pt x="5823" y="80571"/>
                  </a:lnTo>
                  <a:cubicBezTo>
                    <a:pt x="6599" y="40203"/>
                    <a:pt x="38872" y="7486"/>
                    <a:pt x="79296" y="6156"/>
                  </a:cubicBezTo>
                  <a:close/>
                  <a:moveTo>
                    <a:pt x="79739" y="2496"/>
                  </a:moveTo>
                  <a:lnTo>
                    <a:pt x="79351" y="5490"/>
                  </a:lnTo>
                  <a:cubicBezTo>
                    <a:pt x="78353" y="5490"/>
                    <a:pt x="77299" y="5546"/>
                    <a:pt x="76301" y="5656"/>
                  </a:cubicBezTo>
                  <a:lnTo>
                    <a:pt x="75913" y="5656"/>
                  </a:lnTo>
                  <a:cubicBezTo>
                    <a:pt x="74527" y="5767"/>
                    <a:pt x="73140" y="5878"/>
                    <a:pt x="71754" y="6045"/>
                  </a:cubicBezTo>
                  <a:lnTo>
                    <a:pt x="71311" y="6100"/>
                  </a:lnTo>
                  <a:cubicBezTo>
                    <a:pt x="69924" y="6322"/>
                    <a:pt x="68593" y="6544"/>
                    <a:pt x="67207" y="6821"/>
                  </a:cubicBezTo>
                  <a:lnTo>
                    <a:pt x="66819" y="6876"/>
                  </a:lnTo>
                  <a:cubicBezTo>
                    <a:pt x="65433" y="7154"/>
                    <a:pt x="64102" y="7486"/>
                    <a:pt x="62771" y="7819"/>
                  </a:cubicBezTo>
                  <a:lnTo>
                    <a:pt x="62383" y="7930"/>
                  </a:lnTo>
                  <a:cubicBezTo>
                    <a:pt x="61052" y="8263"/>
                    <a:pt x="59721" y="8651"/>
                    <a:pt x="58390" y="9094"/>
                  </a:cubicBezTo>
                  <a:lnTo>
                    <a:pt x="57670" y="9316"/>
                  </a:lnTo>
                  <a:cubicBezTo>
                    <a:pt x="56339" y="9760"/>
                    <a:pt x="55008" y="10203"/>
                    <a:pt x="53733" y="10703"/>
                  </a:cubicBezTo>
                  <a:lnTo>
                    <a:pt x="53344" y="10869"/>
                  </a:lnTo>
                  <a:cubicBezTo>
                    <a:pt x="52069" y="11368"/>
                    <a:pt x="50794" y="11922"/>
                    <a:pt x="49518" y="12477"/>
                  </a:cubicBezTo>
                  <a:lnTo>
                    <a:pt x="49186" y="12699"/>
                  </a:lnTo>
                  <a:cubicBezTo>
                    <a:pt x="47910" y="13253"/>
                    <a:pt x="46690" y="13863"/>
                    <a:pt x="45470" y="14473"/>
                  </a:cubicBezTo>
                  <a:lnTo>
                    <a:pt x="45082" y="14695"/>
                  </a:lnTo>
                  <a:cubicBezTo>
                    <a:pt x="43918" y="15360"/>
                    <a:pt x="42698" y="16081"/>
                    <a:pt x="41533" y="16802"/>
                  </a:cubicBezTo>
                  <a:lnTo>
                    <a:pt x="41145" y="17024"/>
                  </a:lnTo>
                  <a:cubicBezTo>
                    <a:pt x="39981" y="17745"/>
                    <a:pt x="38816" y="18466"/>
                    <a:pt x="37707" y="19297"/>
                  </a:cubicBezTo>
                  <a:lnTo>
                    <a:pt x="37375" y="19519"/>
                  </a:lnTo>
                  <a:cubicBezTo>
                    <a:pt x="36210" y="20351"/>
                    <a:pt x="35156" y="21183"/>
                    <a:pt x="34047" y="22015"/>
                  </a:cubicBezTo>
                  <a:lnTo>
                    <a:pt x="33715" y="22292"/>
                  </a:lnTo>
                  <a:cubicBezTo>
                    <a:pt x="32661" y="23179"/>
                    <a:pt x="31608" y="24066"/>
                    <a:pt x="30554" y="24954"/>
                  </a:cubicBezTo>
                  <a:lnTo>
                    <a:pt x="30277" y="25231"/>
                  </a:lnTo>
                  <a:cubicBezTo>
                    <a:pt x="29223" y="26173"/>
                    <a:pt x="28225" y="27116"/>
                    <a:pt x="27282" y="28114"/>
                  </a:cubicBezTo>
                  <a:lnTo>
                    <a:pt x="26950" y="28447"/>
                  </a:lnTo>
                  <a:cubicBezTo>
                    <a:pt x="26007" y="29390"/>
                    <a:pt x="25064" y="30443"/>
                    <a:pt x="24122" y="31497"/>
                  </a:cubicBezTo>
                  <a:lnTo>
                    <a:pt x="23844" y="31774"/>
                  </a:lnTo>
                  <a:cubicBezTo>
                    <a:pt x="22957" y="32828"/>
                    <a:pt x="22070" y="33881"/>
                    <a:pt x="21238" y="34990"/>
                  </a:cubicBezTo>
                  <a:lnTo>
                    <a:pt x="20961" y="35323"/>
                  </a:lnTo>
                  <a:cubicBezTo>
                    <a:pt x="20129" y="36432"/>
                    <a:pt x="19297" y="37541"/>
                    <a:pt x="18521" y="38650"/>
                  </a:cubicBezTo>
                  <a:lnTo>
                    <a:pt x="18299" y="39038"/>
                  </a:lnTo>
                  <a:cubicBezTo>
                    <a:pt x="17523" y="40147"/>
                    <a:pt x="16747" y="41312"/>
                    <a:pt x="16026" y="42476"/>
                  </a:cubicBezTo>
                  <a:lnTo>
                    <a:pt x="15860" y="42809"/>
                  </a:lnTo>
                  <a:cubicBezTo>
                    <a:pt x="15139" y="44029"/>
                    <a:pt x="14473" y="45249"/>
                    <a:pt x="13808" y="46469"/>
                  </a:cubicBezTo>
                  <a:lnTo>
                    <a:pt x="13641" y="46801"/>
                  </a:lnTo>
                  <a:cubicBezTo>
                    <a:pt x="12976" y="48077"/>
                    <a:pt x="12366" y="49297"/>
                    <a:pt x="11812" y="50572"/>
                  </a:cubicBezTo>
                  <a:cubicBezTo>
                    <a:pt x="11756" y="50683"/>
                    <a:pt x="11701" y="50794"/>
                    <a:pt x="11645" y="50960"/>
                  </a:cubicBezTo>
                  <a:cubicBezTo>
                    <a:pt x="11091" y="52180"/>
                    <a:pt x="10536" y="53455"/>
                    <a:pt x="10037" y="54786"/>
                  </a:cubicBezTo>
                  <a:lnTo>
                    <a:pt x="9926" y="55174"/>
                  </a:lnTo>
                  <a:cubicBezTo>
                    <a:pt x="9427" y="56450"/>
                    <a:pt x="8984" y="57781"/>
                    <a:pt x="8540" y="59111"/>
                  </a:cubicBezTo>
                  <a:lnTo>
                    <a:pt x="8374" y="59500"/>
                  </a:lnTo>
                  <a:cubicBezTo>
                    <a:pt x="7985" y="60830"/>
                    <a:pt x="7653" y="62161"/>
                    <a:pt x="7265" y="63492"/>
                  </a:cubicBezTo>
                  <a:cubicBezTo>
                    <a:pt x="7265" y="63603"/>
                    <a:pt x="7209" y="63769"/>
                    <a:pt x="7209" y="63880"/>
                  </a:cubicBezTo>
                  <a:cubicBezTo>
                    <a:pt x="6876" y="65211"/>
                    <a:pt x="6599" y="66597"/>
                    <a:pt x="6322" y="67928"/>
                  </a:cubicBezTo>
                  <a:lnTo>
                    <a:pt x="6266" y="68372"/>
                  </a:lnTo>
                  <a:cubicBezTo>
                    <a:pt x="5989" y="69703"/>
                    <a:pt x="5823" y="71089"/>
                    <a:pt x="5601" y="72475"/>
                  </a:cubicBezTo>
                  <a:cubicBezTo>
                    <a:pt x="5601" y="72586"/>
                    <a:pt x="5601" y="72752"/>
                    <a:pt x="5601" y="72863"/>
                  </a:cubicBezTo>
                  <a:cubicBezTo>
                    <a:pt x="5435" y="74250"/>
                    <a:pt x="5268" y="75636"/>
                    <a:pt x="5213" y="77022"/>
                  </a:cubicBezTo>
                  <a:lnTo>
                    <a:pt x="5213" y="77466"/>
                  </a:lnTo>
                  <a:cubicBezTo>
                    <a:pt x="5157" y="78519"/>
                    <a:pt x="5102" y="79573"/>
                    <a:pt x="5047" y="80626"/>
                  </a:cubicBezTo>
                  <a:lnTo>
                    <a:pt x="2052" y="81126"/>
                  </a:lnTo>
                  <a:cubicBezTo>
                    <a:pt x="2108" y="79850"/>
                    <a:pt x="2163" y="78575"/>
                    <a:pt x="2219" y="77244"/>
                  </a:cubicBezTo>
                  <a:lnTo>
                    <a:pt x="2219" y="76856"/>
                  </a:lnTo>
                  <a:cubicBezTo>
                    <a:pt x="2329" y="75414"/>
                    <a:pt x="2440" y="73972"/>
                    <a:pt x="2607" y="72531"/>
                  </a:cubicBezTo>
                  <a:cubicBezTo>
                    <a:pt x="2607" y="72420"/>
                    <a:pt x="2607" y="72253"/>
                    <a:pt x="2662" y="72142"/>
                  </a:cubicBezTo>
                  <a:cubicBezTo>
                    <a:pt x="2829" y="70701"/>
                    <a:pt x="3050" y="69259"/>
                    <a:pt x="3328" y="67873"/>
                  </a:cubicBezTo>
                  <a:lnTo>
                    <a:pt x="3383" y="67429"/>
                  </a:lnTo>
                  <a:cubicBezTo>
                    <a:pt x="3660" y="66043"/>
                    <a:pt x="3938" y="64601"/>
                    <a:pt x="4326" y="63215"/>
                  </a:cubicBezTo>
                  <a:cubicBezTo>
                    <a:pt x="4326" y="63048"/>
                    <a:pt x="4381" y="62938"/>
                    <a:pt x="4381" y="62827"/>
                  </a:cubicBezTo>
                  <a:cubicBezTo>
                    <a:pt x="4769" y="61440"/>
                    <a:pt x="5157" y="60054"/>
                    <a:pt x="5546" y="58668"/>
                  </a:cubicBezTo>
                  <a:cubicBezTo>
                    <a:pt x="5601" y="58501"/>
                    <a:pt x="5657" y="58391"/>
                    <a:pt x="5657" y="58280"/>
                  </a:cubicBezTo>
                  <a:cubicBezTo>
                    <a:pt x="6100" y="56893"/>
                    <a:pt x="6599" y="55507"/>
                    <a:pt x="7043" y="54176"/>
                  </a:cubicBezTo>
                  <a:lnTo>
                    <a:pt x="7209" y="53788"/>
                  </a:lnTo>
                  <a:cubicBezTo>
                    <a:pt x="7708" y="52402"/>
                    <a:pt x="8263" y="51071"/>
                    <a:pt x="8873" y="49796"/>
                  </a:cubicBezTo>
                  <a:lnTo>
                    <a:pt x="9039" y="49407"/>
                  </a:lnTo>
                  <a:cubicBezTo>
                    <a:pt x="9594" y="48077"/>
                    <a:pt x="10259" y="46746"/>
                    <a:pt x="10924" y="45470"/>
                  </a:cubicBezTo>
                  <a:cubicBezTo>
                    <a:pt x="10980" y="45360"/>
                    <a:pt x="11035" y="45249"/>
                    <a:pt x="11091" y="45138"/>
                  </a:cubicBezTo>
                  <a:cubicBezTo>
                    <a:pt x="11812" y="43862"/>
                    <a:pt x="12477" y="42587"/>
                    <a:pt x="13198" y="41367"/>
                  </a:cubicBezTo>
                  <a:lnTo>
                    <a:pt x="13420" y="40979"/>
                  </a:lnTo>
                  <a:cubicBezTo>
                    <a:pt x="14141" y="39759"/>
                    <a:pt x="14917" y="38539"/>
                    <a:pt x="15749" y="37375"/>
                  </a:cubicBezTo>
                  <a:lnTo>
                    <a:pt x="15970" y="36986"/>
                  </a:lnTo>
                  <a:cubicBezTo>
                    <a:pt x="16802" y="35822"/>
                    <a:pt x="17634" y="34657"/>
                    <a:pt x="18521" y="33493"/>
                  </a:cubicBezTo>
                  <a:lnTo>
                    <a:pt x="18798" y="33160"/>
                  </a:lnTo>
                  <a:cubicBezTo>
                    <a:pt x="19741" y="32051"/>
                    <a:pt x="20684" y="30887"/>
                    <a:pt x="21626" y="29833"/>
                  </a:cubicBezTo>
                  <a:lnTo>
                    <a:pt x="21904" y="29500"/>
                  </a:lnTo>
                  <a:cubicBezTo>
                    <a:pt x="22846" y="28447"/>
                    <a:pt x="23844" y="27393"/>
                    <a:pt x="24843" y="26340"/>
                  </a:cubicBezTo>
                  <a:lnTo>
                    <a:pt x="25120" y="26063"/>
                  </a:lnTo>
                  <a:cubicBezTo>
                    <a:pt x="26173" y="25009"/>
                    <a:pt x="27227" y="24011"/>
                    <a:pt x="28281" y="23068"/>
                  </a:cubicBezTo>
                  <a:cubicBezTo>
                    <a:pt x="28336" y="22957"/>
                    <a:pt x="28447" y="22846"/>
                    <a:pt x="28558" y="22791"/>
                  </a:cubicBezTo>
                  <a:cubicBezTo>
                    <a:pt x="29667" y="21793"/>
                    <a:pt x="30720" y="20906"/>
                    <a:pt x="31885" y="20018"/>
                  </a:cubicBezTo>
                  <a:lnTo>
                    <a:pt x="32218" y="19741"/>
                  </a:lnTo>
                  <a:cubicBezTo>
                    <a:pt x="33327" y="18854"/>
                    <a:pt x="34491" y="17967"/>
                    <a:pt x="35656" y="17135"/>
                  </a:cubicBezTo>
                  <a:lnTo>
                    <a:pt x="35988" y="16913"/>
                  </a:lnTo>
                  <a:cubicBezTo>
                    <a:pt x="37208" y="16081"/>
                    <a:pt x="38373" y="15250"/>
                    <a:pt x="39593" y="14473"/>
                  </a:cubicBezTo>
                  <a:lnTo>
                    <a:pt x="39981" y="14251"/>
                  </a:lnTo>
                  <a:cubicBezTo>
                    <a:pt x="41201" y="13531"/>
                    <a:pt x="42421" y="12810"/>
                    <a:pt x="43696" y="12089"/>
                  </a:cubicBezTo>
                  <a:lnTo>
                    <a:pt x="44084" y="11922"/>
                  </a:lnTo>
                  <a:cubicBezTo>
                    <a:pt x="45359" y="11202"/>
                    <a:pt x="46635" y="10592"/>
                    <a:pt x="47910" y="9982"/>
                  </a:cubicBezTo>
                  <a:lnTo>
                    <a:pt x="48298" y="9760"/>
                  </a:lnTo>
                  <a:cubicBezTo>
                    <a:pt x="49629" y="9150"/>
                    <a:pt x="50960" y="8595"/>
                    <a:pt x="52291" y="8041"/>
                  </a:cubicBezTo>
                  <a:lnTo>
                    <a:pt x="52679" y="7930"/>
                  </a:lnTo>
                  <a:cubicBezTo>
                    <a:pt x="54010" y="7375"/>
                    <a:pt x="55341" y="6876"/>
                    <a:pt x="56727" y="6433"/>
                  </a:cubicBezTo>
                  <a:lnTo>
                    <a:pt x="57503" y="6211"/>
                  </a:lnTo>
                  <a:cubicBezTo>
                    <a:pt x="58890" y="5767"/>
                    <a:pt x="60276" y="5324"/>
                    <a:pt x="61662" y="4991"/>
                  </a:cubicBezTo>
                  <a:lnTo>
                    <a:pt x="62050" y="4880"/>
                  </a:lnTo>
                  <a:cubicBezTo>
                    <a:pt x="63437" y="4547"/>
                    <a:pt x="64878" y="4215"/>
                    <a:pt x="66265" y="3938"/>
                  </a:cubicBezTo>
                  <a:lnTo>
                    <a:pt x="66708" y="3827"/>
                  </a:lnTo>
                  <a:cubicBezTo>
                    <a:pt x="68094" y="3605"/>
                    <a:pt x="69536" y="3328"/>
                    <a:pt x="70978" y="3161"/>
                  </a:cubicBezTo>
                  <a:lnTo>
                    <a:pt x="71366" y="3106"/>
                  </a:lnTo>
                  <a:cubicBezTo>
                    <a:pt x="72808" y="2939"/>
                    <a:pt x="74249" y="2773"/>
                    <a:pt x="75691" y="2662"/>
                  </a:cubicBezTo>
                  <a:lnTo>
                    <a:pt x="76079" y="2662"/>
                  </a:lnTo>
                  <a:cubicBezTo>
                    <a:pt x="77299" y="2551"/>
                    <a:pt x="78519" y="2496"/>
                    <a:pt x="79739" y="2496"/>
                  </a:cubicBezTo>
                  <a:close/>
                  <a:moveTo>
                    <a:pt x="70922" y="70479"/>
                  </a:moveTo>
                  <a:lnTo>
                    <a:pt x="81683" y="82012"/>
                  </a:lnTo>
                  <a:lnTo>
                    <a:pt x="81683" y="82012"/>
                  </a:lnTo>
                  <a:lnTo>
                    <a:pt x="1165" y="81514"/>
                  </a:lnTo>
                  <a:lnTo>
                    <a:pt x="62050" y="71865"/>
                  </a:lnTo>
                  <a:lnTo>
                    <a:pt x="70922" y="70479"/>
                  </a:lnTo>
                  <a:close/>
                  <a:moveTo>
                    <a:pt x="80072" y="1220"/>
                  </a:moveTo>
                  <a:lnTo>
                    <a:pt x="90996" y="63492"/>
                  </a:lnTo>
                  <a:lnTo>
                    <a:pt x="92049" y="69592"/>
                  </a:lnTo>
                  <a:lnTo>
                    <a:pt x="81735" y="82013"/>
                  </a:lnTo>
                  <a:lnTo>
                    <a:pt x="81735" y="82040"/>
                  </a:lnTo>
                  <a:lnTo>
                    <a:pt x="81734" y="82014"/>
                  </a:lnTo>
                  <a:lnTo>
                    <a:pt x="81735" y="82013"/>
                  </a:lnTo>
                  <a:lnTo>
                    <a:pt x="81734" y="82013"/>
                  </a:lnTo>
                  <a:lnTo>
                    <a:pt x="81734" y="82013"/>
                  </a:lnTo>
                  <a:lnTo>
                    <a:pt x="80072" y="1220"/>
                  </a:lnTo>
                  <a:close/>
                  <a:moveTo>
                    <a:pt x="161807" y="78797"/>
                  </a:moveTo>
                  <a:lnTo>
                    <a:pt x="98593" y="92216"/>
                  </a:lnTo>
                  <a:lnTo>
                    <a:pt x="92105" y="93602"/>
                  </a:lnTo>
                  <a:lnTo>
                    <a:pt x="81957" y="81791"/>
                  </a:lnTo>
                  <a:lnTo>
                    <a:pt x="161807" y="78797"/>
                  </a:lnTo>
                  <a:close/>
                  <a:moveTo>
                    <a:pt x="51515" y="89831"/>
                  </a:moveTo>
                  <a:lnTo>
                    <a:pt x="63048" y="91717"/>
                  </a:lnTo>
                  <a:lnTo>
                    <a:pt x="56561" y="100423"/>
                  </a:lnTo>
                  <a:cubicBezTo>
                    <a:pt x="54232" y="97262"/>
                    <a:pt x="52513" y="93658"/>
                    <a:pt x="51515" y="89831"/>
                  </a:cubicBezTo>
                  <a:close/>
                  <a:moveTo>
                    <a:pt x="112012" y="89610"/>
                  </a:moveTo>
                  <a:lnTo>
                    <a:pt x="112012" y="89610"/>
                  </a:lnTo>
                  <a:cubicBezTo>
                    <a:pt x="110847" y="94267"/>
                    <a:pt x="108629" y="98593"/>
                    <a:pt x="105524" y="102252"/>
                  </a:cubicBezTo>
                  <a:lnTo>
                    <a:pt x="98870" y="92382"/>
                  </a:lnTo>
                  <a:lnTo>
                    <a:pt x="112012" y="89610"/>
                  </a:lnTo>
                  <a:close/>
                  <a:moveTo>
                    <a:pt x="63492" y="91772"/>
                  </a:moveTo>
                  <a:lnTo>
                    <a:pt x="70534" y="92881"/>
                  </a:lnTo>
                  <a:lnTo>
                    <a:pt x="49075" y="111069"/>
                  </a:lnTo>
                  <a:lnTo>
                    <a:pt x="63492" y="91772"/>
                  </a:lnTo>
                  <a:close/>
                  <a:moveTo>
                    <a:pt x="71810" y="100811"/>
                  </a:moveTo>
                  <a:lnTo>
                    <a:pt x="73307" y="112067"/>
                  </a:lnTo>
                  <a:cubicBezTo>
                    <a:pt x="68982" y="110847"/>
                    <a:pt x="64989" y="108685"/>
                    <a:pt x="61551" y="105801"/>
                  </a:cubicBezTo>
                  <a:lnTo>
                    <a:pt x="71810" y="100811"/>
                  </a:lnTo>
                  <a:close/>
                  <a:moveTo>
                    <a:pt x="91051" y="100755"/>
                  </a:moveTo>
                  <a:lnTo>
                    <a:pt x="100866" y="106633"/>
                  </a:lnTo>
                  <a:cubicBezTo>
                    <a:pt x="97317" y="109350"/>
                    <a:pt x="93325" y="111291"/>
                    <a:pt x="88999" y="112345"/>
                  </a:cubicBezTo>
                  <a:lnTo>
                    <a:pt x="91051" y="100755"/>
                  </a:lnTo>
                  <a:close/>
                  <a:moveTo>
                    <a:pt x="36210" y="87336"/>
                  </a:moveTo>
                  <a:lnTo>
                    <a:pt x="49518" y="89499"/>
                  </a:lnTo>
                  <a:cubicBezTo>
                    <a:pt x="50572" y="93990"/>
                    <a:pt x="52568" y="98260"/>
                    <a:pt x="55396" y="101975"/>
                  </a:cubicBezTo>
                  <a:lnTo>
                    <a:pt x="47578" y="112455"/>
                  </a:lnTo>
                  <a:cubicBezTo>
                    <a:pt x="41312" y="105469"/>
                    <a:pt x="37319" y="96707"/>
                    <a:pt x="36210" y="87336"/>
                  </a:cubicBezTo>
                  <a:close/>
                  <a:moveTo>
                    <a:pt x="92216" y="93990"/>
                  </a:moveTo>
                  <a:lnTo>
                    <a:pt x="111956" y="112844"/>
                  </a:lnTo>
                  <a:lnTo>
                    <a:pt x="111956" y="112844"/>
                  </a:lnTo>
                  <a:lnTo>
                    <a:pt x="91107" y="100367"/>
                  </a:lnTo>
                  <a:lnTo>
                    <a:pt x="92216" y="93990"/>
                  </a:lnTo>
                  <a:close/>
                  <a:moveTo>
                    <a:pt x="59777" y="106689"/>
                  </a:moveTo>
                  <a:cubicBezTo>
                    <a:pt x="63714" y="110182"/>
                    <a:pt x="68427" y="112733"/>
                    <a:pt x="73529" y="114064"/>
                  </a:cubicBezTo>
                  <a:lnTo>
                    <a:pt x="73584" y="114064"/>
                  </a:lnTo>
                  <a:lnTo>
                    <a:pt x="75303" y="127261"/>
                  </a:lnTo>
                  <a:cubicBezTo>
                    <a:pt x="64656" y="125708"/>
                    <a:pt x="54897" y="120551"/>
                    <a:pt x="47688" y="112566"/>
                  </a:cubicBezTo>
                  <a:lnTo>
                    <a:pt x="59777" y="106689"/>
                  </a:lnTo>
                  <a:close/>
                  <a:moveTo>
                    <a:pt x="127372" y="86338"/>
                  </a:moveTo>
                  <a:lnTo>
                    <a:pt x="127372" y="86338"/>
                  </a:lnTo>
                  <a:cubicBezTo>
                    <a:pt x="125209" y="108075"/>
                    <a:pt x="108075" y="125265"/>
                    <a:pt x="86338" y="127483"/>
                  </a:cubicBezTo>
                  <a:lnTo>
                    <a:pt x="88667" y="114341"/>
                  </a:lnTo>
                  <a:cubicBezTo>
                    <a:pt x="93768" y="113232"/>
                    <a:pt x="98482" y="110958"/>
                    <a:pt x="102530" y="107631"/>
                  </a:cubicBezTo>
                  <a:lnTo>
                    <a:pt x="102530" y="107687"/>
                  </a:lnTo>
                  <a:lnTo>
                    <a:pt x="113620" y="114285"/>
                  </a:lnTo>
                  <a:lnTo>
                    <a:pt x="113121" y="113564"/>
                  </a:lnTo>
                  <a:lnTo>
                    <a:pt x="106577" y="103805"/>
                  </a:lnTo>
                  <a:cubicBezTo>
                    <a:pt x="110237" y="99646"/>
                    <a:pt x="112788" y="94600"/>
                    <a:pt x="114008" y="89166"/>
                  </a:cubicBezTo>
                  <a:lnTo>
                    <a:pt x="127372" y="86338"/>
                  </a:lnTo>
                  <a:close/>
                  <a:moveTo>
                    <a:pt x="5767" y="82401"/>
                  </a:moveTo>
                  <a:lnTo>
                    <a:pt x="35489" y="87225"/>
                  </a:lnTo>
                  <a:cubicBezTo>
                    <a:pt x="37984" y="108297"/>
                    <a:pt x="54398" y="125043"/>
                    <a:pt x="75414" y="127926"/>
                  </a:cubicBezTo>
                  <a:lnTo>
                    <a:pt x="75414" y="127982"/>
                  </a:lnTo>
                  <a:lnTo>
                    <a:pt x="79351" y="157925"/>
                  </a:lnTo>
                  <a:cubicBezTo>
                    <a:pt x="38539" y="156595"/>
                    <a:pt x="6045" y="123268"/>
                    <a:pt x="5767" y="82401"/>
                  </a:cubicBezTo>
                  <a:close/>
                  <a:moveTo>
                    <a:pt x="157648" y="79961"/>
                  </a:moveTo>
                  <a:cubicBezTo>
                    <a:pt x="157648" y="80626"/>
                    <a:pt x="157648" y="81347"/>
                    <a:pt x="157648" y="82068"/>
                  </a:cubicBezTo>
                  <a:cubicBezTo>
                    <a:pt x="157592" y="123934"/>
                    <a:pt x="123601" y="157870"/>
                    <a:pt x="81735" y="157925"/>
                  </a:cubicBezTo>
                  <a:lnTo>
                    <a:pt x="80959" y="157925"/>
                  </a:lnTo>
                  <a:lnTo>
                    <a:pt x="86171" y="128148"/>
                  </a:lnTo>
                  <a:cubicBezTo>
                    <a:pt x="108407" y="125986"/>
                    <a:pt x="125985" y="108352"/>
                    <a:pt x="128092" y="86172"/>
                  </a:cubicBezTo>
                  <a:lnTo>
                    <a:pt x="157648" y="79961"/>
                  </a:lnTo>
                  <a:close/>
                  <a:moveTo>
                    <a:pt x="2219" y="81791"/>
                  </a:moveTo>
                  <a:lnTo>
                    <a:pt x="5213" y="82290"/>
                  </a:lnTo>
                  <a:lnTo>
                    <a:pt x="5213" y="82345"/>
                  </a:lnTo>
                  <a:cubicBezTo>
                    <a:pt x="5213" y="83732"/>
                    <a:pt x="5268" y="85118"/>
                    <a:pt x="5324" y="86504"/>
                  </a:cubicBezTo>
                  <a:lnTo>
                    <a:pt x="5324" y="86948"/>
                  </a:lnTo>
                  <a:cubicBezTo>
                    <a:pt x="5435" y="88334"/>
                    <a:pt x="5546" y="89720"/>
                    <a:pt x="5712" y="91107"/>
                  </a:cubicBezTo>
                  <a:cubicBezTo>
                    <a:pt x="5712" y="91218"/>
                    <a:pt x="5712" y="91384"/>
                    <a:pt x="5767" y="91495"/>
                  </a:cubicBezTo>
                  <a:cubicBezTo>
                    <a:pt x="5934" y="92881"/>
                    <a:pt x="6156" y="94267"/>
                    <a:pt x="6377" y="95598"/>
                  </a:cubicBezTo>
                  <a:lnTo>
                    <a:pt x="6433" y="96042"/>
                  </a:lnTo>
                  <a:cubicBezTo>
                    <a:pt x="6710" y="97428"/>
                    <a:pt x="6987" y="98759"/>
                    <a:pt x="7320" y="100090"/>
                  </a:cubicBezTo>
                  <a:cubicBezTo>
                    <a:pt x="7320" y="100201"/>
                    <a:pt x="7375" y="100367"/>
                    <a:pt x="7431" y="100478"/>
                  </a:cubicBezTo>
                  <a:cubicBezTo>
                    <a:pt x="7764" y="101809"/>
                    <a:pt x="8096" y="103140"/>
                    <a:pt x="8540" y="104470"/>
                  </a:cubicBezTo>
                  <a:lnTo>
                    <a:pt x="8651" y="104859"/>
                  </a:lnTo>
                  <a:cubicBezTo>
                    <a:pt x="9094" y="106189"/>
                    <a:pt x="9538" y="107520"/>
                    <a:pt x="10037" y="108796"/>
                  </a:cubicBezTo>
                  <a:lnTo>
                    <a:pt x="10203" y="109184"/>
                  </a:lnTo>
                  <a:cubicBezTo>
                    <a:pt x="10703" y="110515"/>
                    <a:pt x="11202" y="111790"/>
                    <a:pt x="11756" y="113010"/>
                  </a:cubicBezTo>
                  <a:cubicBezTo>
                    <a:pt x="11812" y="113176"/>
                    <a:pt x="11867" y="113287"/>
                    <a:pt x="11922" y="113398"/>
                  </a:cubicBezTo>
                  <a:cubicBezTo>
                    <a:pt x="12532" y="114674"/>
                    <a:pt x="13087" y="115893"/>
                    <a:pt x="13752" y="117169"/>
                  </a:cubicBezTo>
                  <a:lnTo>
                    <a:pt x="13919" y="117502"/>
                  </a:lnTo>
                  <a:cubicBezTo>
                    <a:pt x="14584" y="118721"/>
                    <a:pt x="15250" y="119941"/>
                    <a:pt x="15970" y="121161"/>
                  </a:cubicBezTo>
                  <a:lnTo>
                    <a:pt x="16192" y="121494"/>
                  </a:lnTo>
                  <a:cubicBezTo>
                    <a:pt x="16913" y="122658"/>
                    <a:pt x="17634" y="123823"/>
                    <a:pt x="18410" y="124932"/>
                  </a:cubicBezTo>
                  <a:lnTo>
                    <a:pt x="18632" y="125320"/>
                  </a:lnTo>
                  <a:cubicBezTo>
                    <a:pt x="19464" y="126429"/>
                    <a:pt x="20240" y="127538"/>
                    <a:pt x="21127" y="128647"/>
                  </a:cubicBezTo>
                  <a:lnTo>
                    <a:pt x="21349" y="128980"/>
                  </a:lnTo>
                  <a:cubicBezTo>
                    <a:pt x="22181" y="130089"/>
                    <a:pt x="23068" y="131143"/>
                    <a:pt x="24011" y="132196"/>
                  </a:cubicBezTo>
                  <a:lnTo>
                    <a:pt x="24288" y="132473"/>
                  </a:lnTo>
                  <a:cubicBezTo>
                    <a:pt x="25175" y="133527"/>
                    <a:pt x="26118" y="134580"/>
                    <a:pt x="27116" y="135523"/>
                  </a:cubicBezTo>
                  <a:lnTo>
                    <a:pt x="27393" y="135856"/>
                  </a:lnTo>
                  <a:cubicBezTo>
                    <a:pt x="28336" y="136799"/>
                    <a:pt x="29334" y="137797"/>
                    <a:pt x="30388" y="138739"/>
                  </a:cubicBezTo>
                  <a:lnTo>
                    <a:pt x="30720" y="139017"/>
                  </a:lnTo>
                  <a:cubicBezTo>
                    <a:pt x="31719" y="139904"/>
                    <a:pt x="32772" y="140791"/>
                    <a:pt x="33881" y="141678"/>
                  </a:cubicBezTo>
                  <a:lnTo>
                    <a:pt x="34158" y="141955"/>
                  </a:lnTo>
                  <a:cubicBezTo>
                    <a:pt x="35267" y="142787"/>
                    <a:pt x="36376" y="143619"/>
                    <a:pt x="37485" y="144451"/>
                  </a:cubicBezTo>
                  <a:lnTo>
                    <a:pt x="37818" y="144673"/>
                  </a:lnTo>
                  <a:cubicBezTo>
                    <a:pt x="38983" y="145449"/>
                    <a:pt x="40147" y="146225"/>
                    <a:pt x="41312" y="146946"/>
                  </a:cubicBezTo>
                  <a:lnTo>
                    <a:pt x="41644" y="147168"/>
                  </a:lnTo>
                  <a:cubicBezTo>
                    <a:pt x="42809" y="147944"/>
                    <a:pt x="44029" y="148610"/>
                    <a:pt x="45249" y="149275"/>
                  </a:cubicBezTo>
                  <a:lnTo>
                    <a:pt x="45581" y="149497"/>
                  </a:lnTo>
                  <a:cubicBezTo>
                    <a:pt x="46801" y="150107"/>
                    <a:pt x="48077" y="150772"/>
                    <a:pt x="49296" y="151327"/>
                  </a:cubicBezTo>
                  <a:lnTo>
                    <a:pt x="49685" y="151493"/>
                  </a:lnTo>
                  <a:cubicBezTo>
                    <a:pt x="50960" y="152103"/>
                    <a:pt x="52235" y="152658"/>
                    <a:pt x="53511" y="153157"/>
                  </a:cubicBezTo>
                  <a:lnTo>
                    <a:pt x="53899" y="153323"/>
                  </a:lnTo>
                  <a:cubicBezTo>
                    <a:pt x="55174" y="153822"/>
                    <a:pt x="56450" y="154266"/>
                    <a:pt x="57781" y="154709"/>
                  </a:cubicBezTo>
                  <a:lnTo>
                    <a:pt x="58557" y="154931"/>
                  </a:lnTo>
                  <a:cubicBezTo>
                    <a:pt x="59832" y="155375"/>
                    <a:pt x="61163" y="155763"/>
                    <a:pt x="62494" y="156096"/>
                  </a:cubicBezTo>
                  <a:lnTo>
                    <a:pt x="62937" y="156206"/>
                  </a:lnTo>
                  <a:cubicBezTo>
                    <a:pt x="64268" y="156539"/>
                    <a:pt x="65599" y="156872"/>
                    <a:pt x="66985" y="157094"/>
                  </a:cubicBezTo>
                  <a:lnTo>
                    <a:pt x="67374" y="157205"/>
                  </a:lnTo>
                  <a:cubicBezTo>
                    <a:pt x="68704" y="157426"/>
                    <a:pt x="70091" y="157704"/>
                    <a:pt x="71477" y="157870"/>
                  </a:cubicBezTo>
                  <a:lnTo>
                    <a:pt x="71865" y="157925"/>
                  </a:lnTo>
                  <a:cubicBezTo>
                    <a:pt x="73251" y="158147"/>
                    <a:pt x="74638" y="158258"/>
                    <a:pt x="76024" y="158369"/>
                  </a:cubicBezTo>
                  <a:lnTo>
                    <a:pt x="76468" y="158369"/>
                  </a:lnTo>
                  <a:cubicBezTo>
                    <a:pt x="77521" y="158424"/>
                    <a:pt x="78519" y="158480"/>
                    <a:pt x="79573" y="158535"/>
                  </a:cubicBezTo>
                  <a:lnTo>
                    <a:pt x="79961" y="161530"/>
                  </a:lnTo>
                  <a:cubicBezTo>
                    <a:pt x="79589" y="161545"/>
                    <a:pt x="79226" y="161552"/>
                    <a:pt x="78869" y="161552"/>
                  </a:cubicBezTo>
                  <a:cubicBezTo>
                    <a:pt x="77895" y="161552"/>
                    <a:pt x="76972" y="161500"/>
                    <a:pt x="76079" y="161419"/>
                  </a:cubicBezTo>
                  <a:lnTo>
                    <a:pt x="76079" y="161474"/>
                  </a:lnTo>
                  <a:lnTo>
                    <a:pt x="75691" y="161474"/>
                  </a:lnTo>
                  <a:cubicBezTo>
                    <a:pt x="74249" y="161363"/>
                    <a:pt x="72808" y="161197"/>
                    <a:pt x="71366" y="161031"/>
                  </a:cubicBezTo>
                  <a:lnTo>
                    <a:pt x="70978" y="160975"/>
                  </a:lnTo>
                  <a:cubicBezTo>
                    <a:pt x="69536" y="160753"/>
                    <a:pt x="68094" y="160532"/>
                    <a:pt x="66708" y="160254"/>
                  </a:cubicBezTo>
                  <a:lnTo>
                    <a:pt x="66265" y="160199"/>
                  </a:lnTo>
                  <a:cubicBezTo>
                    <a:pt x="64878" y="159922"/>
                    <a:pt x="63437" y="159589"/>
                    <a:pt x="62050" y="159201"/>
                  </a:cubicBezTo>
                  <a:lnTo>
                    <a:pt x="61662" y="159145"/>
                  </a:lnTo>
                  <a:cubicBezTo>
                    <a:pt x="60276" y="158757"/>
                    <a:pt x="58890" y="158369"/>
                    <a:pt x="57503" y="157925"/>
                  </a:cubicBezTo>
                  <a:lnTo>
                    <a:pt x="56727" y="157648"/>
                  </a:lnTo>
                  <a:cubicBezTo>
                    <a:pt x="55341" y="157205"/>
                    <a:pt x="54010" y="156706"/>
                    <a:pt x="52679" y="156206"/>
                  </a:cubicBezTo>
                  <a:lnTo>
                    <a:pt x="52291" y="156040"/>
                  </a:lnTo>
                  <a:cubicBezTo>
                    <a:pt x="50960" y="155486"/>
                    <a:pt x="49629" y="154931"/>
                    <a:pt x="48298" y="154321"/>
                  </a:cubicBezTo>
                  <a:lnTo>
                    <a:pt x="47910" y="154155"/>
                  </a:lnTo>
                  <a:cubicBezTo>
                    <a:pt x="46635" y="153545"/>
                    <a:pt x="45304" y="152879"/>
                    <a:pt x="44084" y="152214"/>
                  </a:cubicBezTo>
                  <a:lnTo>
                    <a:pt x="43696" y="151992"/>
                  </a:lnTo>
                  <a:cubicBezTo>
                    <a:pt x="42421" y="151327"/>
                    <a:pt x="41201" y="150606"/>
                    <a:pt x="39981" y="149830"/>
                  </a:cubicBezTo>
                  <a:lnTo>
                    <a:pt x="39593" y="149608"/>
                  </a:lnTo>
                  <a:cubicBezTo>
                    <a:pt x="38373" y="148831"/>
                    <a:pt x="37153" y="148055"/>
                    <a:pt x="35988" y="147223"/>
                  </a:cubicBezTo>
                  <a:lnTo>
                    <a:pt x="35656" y="147002"/>
                  </a:lnTo>
                  <a:cubicBezTo>
                    <a:pt x="34491" y="146114"/>
                    <a:pt x="33327" y="145283"/>
                    <a:pt x="32162" y="144340"/>
                  </a:cubicBezTo>
                  <a:lnTo>
                    <a:pt x="31885" y="144118"/>
                  </a:lnTo>
                  <a:cubicBezTo>
                    <a:pt x="30720" y="143175"/>
                    <a:pt x="29611" y="142288"/>
                    <a:pt x="28558" y="141290"/>
                  </a:cubicBezTo>
                  <a:lnTo>
                    <a:pt x="28281" y="141013"/>
                  </a:lnTo>
                  <a:cubicBezTo>
                    <a:pt x="27172" y="140070"/>
                    <a:pt x="26173" y="139072"/>
                    <a:pt x="25120" y="138018"/>
                  </a:cubicBezTo>
                  <a:lnTo>
                    <a:pt x="24843" y="137741"/>
                  </a:lnTo>
                  <a:cubicBezTo>
                    <a:pt x="23844" y="136688"/>
                    <a:pt x="22846" y="135634"/>
                    <a:pt x="21904" y="134580"/>
                  </a:cubicBezTo>
                  <a:lnTo>
                    <a:pt x="21626" y="134248"/>
                  </a:lnTo>
                  <a:cubicBezTo>
                    <a:pt x="20684" y="133139"/>
                    <a:pt x="19741" y="132030"/>
                    <a:pt x="18854" y="130921"/>
                  </a:cubicBezTo>
                  <a:lnTo>
                    <a:pt x="18577" y="130588"/>
                  </a:lnTo>
                  <a:cubicBezTo>
                    <a:pt x="17689" y="129424"/>
                    <a:pt x="16858" y="128259"/>
                    <a:pt x="16026" y="127095"/>
                  </a:cubicBezTo>
                  <a:lnTo>
                    <a:pt x="15804" y="126762"/>
                  </a:lnTo>
                  <a:cubicBezTo>
                    <a:pt x="15028" y="125597"/>
                    <a:pt x="14196" y="124377"/>
                    <a:pt x="13475" y="123102"/>
                  </a:cubicBezTo>
                  <a:lnTo>
                    <a:pt x="13309" y="122714"/>
                  </a:lnTo>
                  <a:cubicBezTo>
                    <a:pt x="12588" y="121439"/>
                    <a:pt x="11867" y="120219"/>
                    <a:pt x="11257" y="118888"/>
                  </a:cubicBezTo>
                  <a:cubicBezTo>
                    <a:pt x="11146" y="118777"/>
                    <a:pt x="11091" y="118666"/>
                    <a:pt x="11035" y="118555"/>
                  </a:cubicBezTo>
                  <a:cubicBezTo>
                    <a:pt x="10370" y="117280"/>
                    <a:pt x="9760" y="115949"/>
                    <a:pt x="9150" y="114674"/>
                  </a:cubicBezTo>
                  <a:lnTo>
                    <a:pt x="8984" y="114285"/>
                  </a:lnTo>
                  <a:cubicBezTo>
                    <a:pt x="8374" y="112955"/>
                    <a:pt x="7819" y="111624"/>
                    <a:pt x="7320" y="110293"/>
                  </a:cubicBezTo>
                  <a:lnTo>
                    <a:pt x="7209" y="109905"/>
                  </a:lnTo>
                  <a:cubicBezTo>
                    <a:pt x="6655" y="108518"/>
                    <a:pt x="6211" y="107188"/>
                    <a:pt x="5823" y="105801"/>
                  </a:cubicBezTo>
                  <a:cubicBezTo>
                    <a:pt x="5767" y="105635"/>
                    <a:pt x="5712" y="105524"/>
                    <a:pt x="5657" y="105413"/>
                  </a:cubicBezTo>
                  <a:cubicBezTo>
                    <a:pt x="5268" y="104027"/>
                    <a:pt x="4880" y="102641"/>
                    <a:pt x="4492" y="101254"/>
                  </a:cubicBezTo>
                  <a:cubicBezTo>
                    <a:pt x="4492" y="101088"/>
                    <a:pt x="4437" y="100977"/>
                    <a:pt x="4437" y="100811"/>
                  </a:cubicBezTo>
                  <a:cubicBezTo>
                    <a:pt x="4104" y="99424"/>
                    <a:pt x="3771" y="98038"/>
                    <a:pt x="3494" y="96596"/>
                  </a:cubicBezTo>
                  <a:lnTo>
                    <a:pt x="3438" y="96153"/>
                  </a:lnTo>
                  <a:cubicBezTo>
                    <a:pt x="3161" y="94767"/>
                    <a:pt x="2939" y="93325"/>
                    <a:pt x="2773" y="91883"/>
                  </a:cubicBezTo>
                  <a:cubicBezTo>
                    <a:pt x="2773" y="91772"/>
                    <a:pt x="2773" y="91606"/>
                    <a:pt x="2718" y="91495"/>
                  </a:cubicBezTo>
                  <a:cubicBezTo>
                    <a:pt x="2551" y="90053"/>
                    <a:pt x="2440" y="88611"/>
                    <a:pt x="2329" y="87170"/>
                  </a:cubicBezTo>
                  <a:lnTo>
                    <a:pt x="2329" y="86782"/>
                  </a:lnTo>
                  <a:cubicBezTo>
                    <a:pt x="2274" y="85340"/>
                    <a:pt x="2219" y="83898"/>
                    <a:pt x="2219" y="82401"/>
                  </a:cubicBezTo>
                  <a:lnTo>
                    <a:pt x="2219" y="81791"/>
                  </a:lnTo>
                  <a:close/>
                  <a:moveTo>
                    <a:pt x="161308" y="79129"/>
                  </a:moveTo>
                  <a:lnTo>
                    <a:pt x="161308" y="79462"/>
                  </a:lnTo>
                  <a:lnTo>
                    <a:pt x="161308" y="79906"/>
                  </a:lnTo>
                  <a:cubicBezTo>
                    <a:pt x="161308" y="80571"/>
                    <a:pt x="161363" y="81347"/>
                    <a:pt x="161363" y="82068"/>
                  </a:cubicBezTo>
                  <a:cubicBezTo>
                    <a:pt x="161363" y="82789"/>
                    <a:pt x="161308" y="83454"/>
                    <a:pt x="161308" y="84175"/>
                  </a:cubicBezTo>
                  <a:lnTo>
                    <a:pt x="161308" y="84619"/>
                  </a:lnTo>
                  <a:cubicBezTo>
                    <a:pt x="161252" y="86061"/>
                    <a:pt x="161197" y="87502"/>
                    <a:pt x="161030" y="88944"/>
                  </a:cubicBezTo>
                  <a:lnTo>
                    <a:pt x="161030" y="89332"/>
                  </a:lnTo>
                  <a:cubicBezTo>
                    <a:pt x="160864" y="90774"/>
                    <a:pt x="160698" y="92216"/>
                    <a:pt x="160531" y="93658"/>
                  </a:cubicBezTo>
                  <a:cubicBezTo>
                    <a:pt x="160531" y="93768"/>
                    <a:pt x="160476" y="93935"/>
                    <a:pt x="160476" y="94046"/>
                  </a:cubicBezTo>
                  <a:cubicBezTo>
                    <a:pt x="160199" y="95487"/>
                    <a:pt x="159977" y="96929"/>
                    <a:pt x="159700" y="98315"/>
                  </a:cubicBezTo>
                  <a:cubicBezTo>
                    <a:pt x="159644" y="98426"/>
                    <a:pt x="159644" y="98593"/>
                    <a:pt x="159589" y="98704"/>
                  </a:cubicBezTo>
                  <a:cubicBezTo>
                    <a:pt x="159311" y="100145"/>
                    <a:pt x="158923" y="101532"/>
                    <a:pt x="158591" y="102918"/>
                  </a:cubicBezTo>
                  <a:cubicBezTo>
                    <a:pt x="158535" y="103084"/>
                    <a:pt x="158480" y="103195"/>
                    <a:pt x="158424" y="103306"/>
                  </a:cubicBezTo>
                  <a:cubicBezTo>
                    <a:pt x="158036" y="104692"/>
                    <a:pt x="157648" y="106079"/>
                    <a:pt x="157204" y="107465"/>
                  </a:cubicBezTo>
                  <a:cubicBezTo>
                    <a:pt x="157149" y="107631"/>
                    <a:pt x="157093" y="107742"/>
                    <a:pt x="157038" y="107853"/>
                  </a:cubicBezTo>
                  <a:cubicBezTo>
                    <a:pt x="156594" y="109239"/>
                    <a:pt x="156040" y="110570"/>
                    <a:pt x="155541" y="111901"/>
                  </a:cubicBezTo>
                  <a:lnTo>
                    <a:pt x="155374" y="112289"/>
                  </a:lnTo>
                  <a:cubicBezTo>
                    <a:pt x="154820" y="113620"/>
                    <a:pt x="154210" y="114951"/>
                    <a:pt x="153600" y="116282"/>
                  </a:cubicBezTo>
                  <a:cubicBezTo>
                    <a:pt x="153545" y="116393"/>
                    <a:pt x="153489" y="116503"/>
                    <a:pt x="153434" y="116614"/>
                  </a:cubicBezTo>
                  <a:cubicBezTo>
                    <a:pt x="152824" y="117945"/>
                    <a:pt x="152158" y="119221"/>
                    <a:pt x="151437" y="120496"/>
                  </a:cubicBezTo>
                  <a:lnTo>
                    <a:pt x="151216" y="120829"/>
                  </a:lnTo>
                  <a:cubicBezTo>
                    <a:pt x="150550" y="122104"/>
                    <a:pt x="149774" y="123324"/>
                    <a:pt x="148998" y="124544"/>
                  </a:cubicBezTo>
                  <a:lnTo>
                    <a:pt x="148776" y="124932"/>
                  </a:lnTo>
                  <a:cubicBezTo>
                    <a:pt x="147999" y="126152"/>
                    <a:pt x="147223" y="127316"/>
                    <a:pt x="146336" y="128481"/>
                  </a:cubicBezTo>
                  <a:lnTo>
                    <a:pt x="145892" y="129146"/>
                  </a:lnTo>
                  <a:cubicBezTo>
                    <a:pt x="145061" y="130311"/>
                    <a:pt x="144173" y="131420"/>
                    <a:pt x="143231" y="132529"/>
                  </a:cubicBezTo>
                  <a:cubicBezTo>
                    <a:pt x="143120" y="132640"/>
                    <a:pt x="143064" y="132751"/>
                    <a:pt x="142953" y="132862"/>
                  </a:cubicBezTo>
                  <a:cubicBezTo>
                    <a:pt x="142066" y="133971"/>
                    <a:pt x="141068" y="135080"/>
                    <a:pt x="140125" y="136133"/>
                  </a:cubicBezTo>
                  <a:lnTo>
                    <a:pt x="139848" y="136410"/>
                  </a:lnTo>
                  <a:cubicBezTo>
                    <a:pt x="138850" y="137464"/>
                    <a:pt x="137852" y="138518"/>
                    <a:pt x="136798" y="139516"/>
                  </a:cubicBezTo>
                  <a:lnTo>
                    <a:pt x="136466" y="139793"/>
                  </a:lnTo>
                  <a:cubicBezTo>
                    <a:pt x="135412" y="140791"/>
                    <a:pt x="134358" y="141734"/>
                    <a:pt x="133249" y="142676"/>
                  </a:cubicBezTo>
                  <a:lnTo>
                    <a:pt x="132972" y="142954"/>
                  </a:lnTo>
                  <a:cubicBezTo>
                    <a:pt x="131863" y="143896"/>
                    <a:pt x="130699" y="144784"/>
                    <a:pt x="129590" y="145671"/>
                  </a:cubicBezTo>
                  <a:lnTo>
                    <a:pt x="129257" y="145893"/>
                  </a:lnTo>
                  <a:cubicBezTo>
                    <a:pt x="128092" y="146780"/>
                    <a:pt x="126873" y="147612"/>
                    <a:pt x="125708" y="148388"/>
                  </a:cubicBezTo>
                  <a:lnTo>
                    <a:pt x="125320" y="148610"/>
                  </a:lnTo>
                  <a:cubicBezTo>
                    <a:pt x="124155" y="149386"/>
                    <a:pt x="122936" y="150162"/>
                    <a:pt x="121660" y="150883"/>
                  </a:cubicBezTo>
                  <a:lnTo>
                    <a:pt x="121327" y="151105"/>
                  </a:lnTo>
                  <a:cubicBezTo>
                    <a:pt x="120052" y="151826"/>
                    <a:pt x="118777" y="152491"/>
                    <a:pt x="117501" y="153212"/>
                  </a:cubicBezTo>
                  <a:lnTo>
                    <a:pt x="117113" y="153378"/>
                  </a:lnTo>
                  <a:cubicBezTo>
                    <a:pt x="115838" y="153988"/>
                    <a:pt x="114507" y="154598"/>
                    <a:pt x="113176" y="155208"/>
                  </a:cubicBezTo>
                  <a:lnTo>
                    <a:pt x="112843" y="155375"/>
                  </a:lnTo>
                  <a:cubicBezTo>
                    <a:pt x="111513" y="155929"/>
                    <a:pt x="110126" y="156428"/>
                    <a:pt x="108796" y="156927"/>
                  </a:cubicBezTo>
                  <a:lnTo>
                    <a:pt x="108407" y="157094"/>
                  </a:lnTo>
                  <a:cubicBezTo>
                    <a:pt x="107021" y="157593"/>
                    <a:pt x="105690" y="158036"/>
                    <a:pt x="104304" y="158424"/>
                  </a:cubicBezTo>
                  <a:lnTo>
                    <a:pt x="103860" y="158535"/>
                  </a:lnTo>
                  <a:cubicBezTo>
                    <a:pt x="102474" y="158924"/>
                    <a:pt x="101088" y="159312"/>
                    <a:pt x="99702" y="159644"/>
                  </a:cubicBezTo>
                  <a:lnTo>
                    <a:pt x="99313" y="159755"/>
                  </a:lnTo>
                  <a:cubicBezTo>
                    <a:pt x="97927" y="160033"/>
                    <a:pt x="96485" y="160310"/>
                    <a:pt x="95044" y="160587"/>
                  </a:cubicBezTo>
                  <a:lnTo>
                    <a:pt x="94655" y="160643"/>
                  </a:lnTo>
                  <a:cubicBezTo>
                    <a:pt x="93269" y="160864"/>
                    <a:pt x="91827" y="161086"/>
                    <a:pt x="90386" y="161197"/>
                  </a:cubicBezTo>
                  <a:lnTo>
                    <a:pt x="89942" y="161253"/>
                  </a:lnTo>
                  <a:cubicBezTo>
                    <a:pt x="88500" y="161419"/>
                    <a:pt x="87059" y="161530"/>
                    <a:pt x="85617" y="161585"/>
                  </a:cubicBezTo>
                  <a:lnTo>
                    <a:pt x="85229" y="161585"/>
                  </a:lnTo>
                  <a:cubicBezTo>
                    <a:pt x="84064" y="161641"/>
                    <a:pt x="82900" y="161641"/>
                    <a:pt x="81735" y="161641"/>
                  </a:cubicBezTo>
                  <a:lnTo>
                    <a:pt x="80349" y="161641"/>
                  </a:lnTo>
                  <a:lnTo>
                    <a:pt x="80460" y="161086"/>
                  </a:lnTo>
                  <a:lnTo>
                    <a:pt x="80904" y="158646"/>
                  </a:lnTo>
                  <a:lnTo>
                    <a:pt x="81735" y="158646"/>
                  </a:lnTo>
                  <a:cubicBezTo>
                    <a:pt x="82844" y="158646"/>
                    <a:pt x="83953" y="158646"/>
                    <a:pt x="85062" y="158591"/>
                  </a:cubicBezTo>
                  <a:lnTo>
                    <a:pt x="85451" y="158591"/>
                  </a:lnTo>
                  <a:cubicBezTo>
                    <a:pt x="86837" y="158535"/>
                    <a:pt x="88223" y="158424"/>
                    <a:pt x="89609" y="158258"/>
                  </a:cubicBezTo>
                  <a:lnTo>
                    <a:pt x="89998" y="158258"/>
                  </a:lnTo>
                  <a:cubicBezTo>
                    <a:pt x="91384" y="158092"/>
                    <a:pt x="92770" y="157925"/>
                    <a:pt x="94156" y="157704"/>
                  </a:cubicBezTo>
                  <a:lnTo>
                    <a:pt x="94545" y="157593"/>
                  </a:lnTo>
                  <a:cubicBezTo>
                    <a:pt x="95931" y="157371"/>
                    <a:pt x="97262" y="157094"/>
                    <a:pt x="98648" y="156816"/>
                  </a:cubicBezTo>
                  <a:lnTo>
                    <a:pt x="99036" y="156706"/>
                  </a:lnTo>
                  <a:cubicBezTo>
                    <a:pt x="100367" y="156428"/>
                    <a:pt x="101698" y="156040"/>
                    <a:pt x="103029" y="155652"/>
                  </a:cubicBezTo>
                  <a:lnTo>
                    <a:pt x="103417" y="155541"/>
                  </a:lnTo>
                  <a:cubicBezTo>
                    <a:pt x="104748" y="155153"/>
                    <a:pt x="106078" y="154709"/>
                    <a:pt x="107409" y="154266"/>
                  </a:cubicBezTo>
                  <a:lnTo>
                    <a:pt x="107797" y="154155"/>
                  </a:lnTo>
                  <a:cubicBezTo>
                    <a:pt x="109073" y="153656"/>
                    <a:pt x="110348" y="153157"/>
                    <a:pt x="111624" y="152602"/>
                  </a:cubicBezTo>
                  <a:cubicBezTo>
                    <a:pt x="111790" y="152547"/>
                    <a:pt x="111901" y="152491"/>
                    <a:pt x="112012" y="152436"/>
                  </a:cubicBezTo>
                  <a:cubicBezTo>
                    <a:pt x="113287" y="151881"/>
                    <a:pt x="114562" y="151327"/>
                    <a:pt x="115782" y="150717"/>
                  </a:cubicBezTo>
                  <a:lnTo>
                    <a:pt x="116170" y="150495"/>
                  </a:lnTo>
                  <a:cubicBezTo>
                    <a:pt x="117390" y="149885"/>
                    <a:pt x="118610" y="149220"/>
                    <a:pt x="119830" y="148554"/>
                  </a:cubicBezTo>
                  <a:lnTo>
                    <a:pt x="120163" y="148332"/>
                  </a:lnTo>
                  <a:cubicBezTo>
                    <a:pt x="121383" y="147612"/>
                    <a:pt x="122547" y="146891"/>
                    <a:pt x="123712" y="146170"/>
                  </a:cubicBezTo>
                  <a:lnTo>
                    <a:pt x="124045" y="145893"/>
                  </a:lnTo>
                  <a:cubicBezTo>
                    <a:pt x="125209" y="145172"/>
                    <a:pt x="126318" y="144340"/>
                    <a:pt x="127427" y="143508"/>
                  </a:cubicBezTo>
                  <a:lnTo>
                    <a:pt x="127760" y="143286"/>
                  </a:lnTo>
                  <a:cubicBezTo>
                    <a:pt x="128869" y="142455"/>
                    <a:pt x="129978" y="141567"/>
                    <a:pt x="131031" y="140680"/>
                  </a:cubicBezTo>
                  <a:lnTo>
                    <a:pt x="131309" y="140403"/>
                  </a:lnTo>
                  <a:cubicBezTo>
                    <a:pt x="132418" y="139516"/>
                    <a:pt x="133416" y="138628"/>
                    <a:pt x="134414" y="137630"/>
                  </a:cubicBezTo>
                  <a:lnTo>
                    <a:pt x="134747" y="137353"/>
                  </a:lnTo>
                  <a:cubicBezTo>
                    <a:pt x="135745" y="136410"/>
                    <a:pt x="136687" y="135412"/>
                    <a:pt x="137630" y="134414"/>
                  </a:cubicBezTo>
                  <a:cubicBezTo>
                    <a:pt x="137741" y="134303"/>
                    <a:pt x="137852" y="134192"/>
                    <a:pt x="137907" y="134081"/>
                  </a:cubicBezTo>
                  <a:cubicBezTo>
                    <a:pt x="138850" y="133083"/>
                    <a:pt x="139793" y="132030"/>
                    <a:pt x="140680" y="130976"/>
                  </a:cubicBezTo>
                  <a:lnTo>
                    <a:pt x="140957" y="130643"/>
                  </a:lnTo>
                  <a:cubicBezTo>
                    <a:pt x="141844" y="129590"/>
                    <a:pt x="142676" y="128481"/>
                    <a:pt x="143508" y="127372"/>
                  </a:cubicBezTo>
                  <a:lnTo>
                    <a:pt x="143951" y="126762"/>
                  </a:lnTo>
                  <a:cubicBezTo>
                    <a:pt x="144783" y="125653"/>
                    <a:pt x="145560" y="124488"/>
                    <a:pt x="146280" y="123324"/>
                  </a:cubicBezTo>
                  <a:lnTo>
                    <a:pt x="146502" y="122991"/>
                  </a:lnTo>
                  <a:cubicBezTo>
                    <a:pt x="147279" y="121827"/>
                    <a:pt x="147999" y="120607"/>
                    <a:pt x="148665" y="119387"/>
                  </a:cubicBezTo>
                  <a:lnTo>
                    <a:pt x="148831" y="119054"/>
                  </a:lnTo>
                  <a:cubicBezTo>
                    <a:pt x="149552" y="117834"/>
                    <a:pt x="150162" y="116614"/>
                    <a:pt x="150772" y="115394"/>
                  </a:cubicBezTo>
                  <a:lnTo>
                    <a:pt x="150938" y="115006"/>
                  </a:lnTo>
                  <a:cubicBezTo>
                    <a:pt x="151548" y="113731"/>
                    <a:pt x="152103" y="112511"/>
                    <a:pt x="152657" y="111180"/>
                  </a:cubicBezTo>
                  <a:lnTo>
                    <a:pt x="152768" y="110792"/>
                  </a:lnTo>
                  <a:cubicBezTo>
                    <a:pt x="153323" y="109517"/>
                    <a:pt x="153822" y="108241"/>
                    <a:pt x="154265" y="106910"/>
                  </a:cubicBezTo>
                  <a:cubicBezTo>
                    <a:pt x="154321" y="106799"/>
                    <a:pt x="154321" y="106689"/>
                    <a:pt x="154376" y="106522"/>
                  </a:cubicBezTo>
                  <a:cubicBezTo>
                    <a:pt x="154820" y="105247"/>
                    <a:pt x="155208" y="103916"/>
                    <a:pt x="155596" y="102585"/>
                  </a:cubicBezTo>
                  <a:cubicBezTo>
                    <a:pt x="155652" y="102419"/>
                    <a:pt x="155652" y="102308"/>
                    <a:pt x="155707" y="102197"/>
                  </a:cubicBezTo>
                  <a:cubicBezTo>
                    <a:pt x="156095" y="100866"/>
                    <a:pt x="156428" y="99480"/>
                    <a:pt x="156705" y="98149"/>
                  </a:cubicBezTo>
                  <a:cubicBezTo>
                    <a:pt x="156705" y="97983"/>
                    <a:pt x="156761" y="97872"/>
                    <a:pt x="156761" y="97705"/>
                  </a:cubicBezTo>
                  <a:cubicBezTo>
                    <a:pt x="157038" y="96375"/>
                    <a:pt x="157315" y="95044"/>
                    <a:pt x="157537" y="93658"/>
                  </a:cubicBezTo>
                  <a:lnTo>
                    <a:pt x="157592" y="93214"/>
                  </a:lnTo>
                  <a:cubicBezTo>
                    <a:pt x="157759" y="91828"/>
                    <a:pt x="157925" y="90497"/>
                    <a:pt x="158092" y="89111"/>
                  </a:cubicBezTo>
                  <a:lnTo>
                    <a:pt x="158092" y="88722"/>
                  </a:lnTo>
                  <a:cubicBezTo>
                    <a:pt x="158202" y="87336"/>
                    <a:pt x="158313" y="85950"/>
                    <a:pt x="158369" y="84564"/>
                  </a:cubicBezTo>
                  <a:lnTo>
                    <a:pt x="158369" y="84120"/>
                  </a:lnTo>
                  <a:cubicBezTo>
                    <a:pt x="158369" y="83454"/>
                    <a:pt x="158369" y="82734"/>
                    <a:pt x="158369" y="82068"/>
                  </a:cubicBezTo>
                  <a:cubicBezTo>
                    <a:pt x="158369" y="81347"/>
                    <a:pt x="158369" y="80682"/>
                    <a:pt x="158369" y="79961"/>
                  </a:cubicBezTo>
                  <a:cubicBezTo>
                    <a:pt x="158369" y="79906"/>
                    <a:pt x="158369" y="79850"/>
                    <a:pt x="158369" y="79795"/>
                  </a:cubicBezTo>
                  <a:lnTo>
                    <a:pt x="159589" y="79517"/>
                  </a:lnTo>
                  <a:lnTo>
                    <a:pt x="161308" y="79129"/>
                  </a:lnTo>
                  <a:close/>
                  <a:moveTo>
                    <a:pt x="81709" y="82040"/>
                  </a:moveTo>
                  <a:lnTo>
                    <a:pt x="81734" y="82067"/>
                  </a:lnTo>
                  <a:lnTo>
                    <a:pt x="80072" y="161918"/>
                  </a:lnTo>
                  <a:lnTo>
                    <a:pt x="71976" y="100533"/>
                  </a:lnTo>
                  <a:lnTo>
                    <a:pt x="70922" y="92826"/>
                  </a:lnTo>
                  <a:lnTo>
                    <a:pt x="81709" y="82040"/>
                  </a:lnTo>
                  <a:close/>
                  <a:moveTo>
                    <a:pt x="80016" y="0"/>
                  </a:moveTo>
                  <a:lnTo>
                    <a:pt x="79961" y="500"/>
                  </a:lnTo>
                  <a:cubicBezTo>
                    <a:pt x="35933" y="1553"/>
                    <a:pt x="610" y="37319"/>
                    <a:pt x="278" y="81403"/>
                  </a:cubicBezTo>
                  <a:lnTo>
                    <a:pt x="0" y="81458"/>
                  </a:lnTo>
                  <a:lnTo>
                    <a:pt x="278" y="81514"/>
                  </a:lnTo>
                  <a:lnTo>
                    <a:pt x="278" y="81957"/>
                  </a:lnTo>
                  <a:cubicBezTo>
                    <a:pt x="222" y="114951"/>
                    <a:pt x="20074" y="144673"/>
                    <a:pt x="50572" y="157260"/>
                  </a:cubicBezTo>
                  <a:cubicBezTo>
                    <a:pt x="60659" y="161449"/>
                    <a:pt x="71251" y="163483"/>
                    <a:pt x="81753" y="163483"/>
                  </a:cubicBezTo>
                  <a:cubicBezTo>
                    <a:pt x="102947" y="163483"/>
                    <a:pt x="123776" y="155199"/>
                    <a:pt x="139349" y="139627"/>
                  </a:cubicBezTo>
                  <a:cubicBezTo>
                    <a:pt x="162638" y="116282"/>
                    <a:pt x="169625" y="81236"/>
                    <a:pt x="156982" y="50794"/>
                  </a:cubicBezTo>
                  <a:cubicBezTo>
                    <a:pt x="144395" y="20351"/>
                    <a:pt x="114673" y="500"/>
                    <a:pt x="81735" y="500"/>
                  </a:cubicBezTo>
                  <a:lnTo>
                    <a:pt x="80127" y="500"/>
                  </a:lnTo>
                  <a:lnTo>
                    <a:pt x="800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316" name="Google Shape;316;p34"/>
          <p:cNvSpPr/>
          <p:nvPr/>
        </p:nvSpPr>
        <p:spPr>
          <a:xfrm>
            <a:off x="561325" y="335850"/>
            <a:ext cx="3622500" cy="4471800"/>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34"/>
          <p:cNvGrpSpPr/>
          <p:nvPr/>
        </p:nvGrpSpPr>
        <p:grpSpPr>
          <a:xfrm>
            <a:off x="-1867070" y="2303605"/>
            <a:ext cx="12904395" cy="3805200"/>
            <a:chOff x="-1867070" y="2303605"/>
            <a:chExt cx="12904395" cy="3805200"/>
          </a:xfrm>
        </p:grpSpPr>
        <p:cxnSp>
          <p:nvCxnSpPr>
            <p:cNvPr id="318" name="Google Shape;318;p34"/>
            <p:cNvCxnSpPr/>
            <p:nvPr/>
          </p:nvCxnSpPr>
          <p:spPr>
            <a:xfrm>
              <a:off x="2407050" y="4206205"/>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319" name="Google Shape;319;p34"/>
            <p:cNvCxnSpPr/>
            <p:nvPr/>
          </p:nvCxnSpPr>
          <p:spPr>
            <a:xfrm>
              <a:off x="-1867070" y="2303605"/>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320" name="Google Shape;320;p34"/>
            <p:cNvCxnSpPr/>
            <p:nvPr/>
          </p:nvCxnSpPr>
          <p:spPr>
            <a:xfrm>
              <a:off x="6790225" y="4206205"/>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sp>
        <p:nvSpPr>
          <p:cNvPr id="322" name="Google Shape;322;p34"/>
          <p:cNvSpPr txBox="1">
            <a:spLocks noGrp="1"/>
          </p:cNvSpPr>
          <p:nvPr>
            <p:ph type="ctrTitle"/>
          </p:nvPr>
        </p:nvSpPr>
        <p:spPr>
          <a:xfrm>
            <a:off x="4370770" y="946963"/>
            <a:ext cx="4090500" cy="219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Incertidumbres de la anticorrupción </a:t>
            </a:r>
            <a:endParaRPr sz="4400" dirty="0"/>
          </a:p>
        </p:txBody>
      </p:sp>
      <p:sp>
        <p:nvSpPr>
          <p:cNvPr id="323" name="Google Shape;323;p34"/>
          <p:cNvSpPr txBox="1">
            <a:spLocks noGrp="1"/>
          </p:cNvSpPr>
          <p:nvPr>
            <p:ph type="subTitle" idx="1"/>
          </p:nvPr>
        </p:nvSpPr>
        <p:spPr>
          <a:xfrm>
            <a:off x="4777720" y="3310737"/>
            <a:ext cx="3276600" cy="16506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ESTUDIANTES:</a:t>
            </a:r>
          </a:p>
          <a:p>
            <a:pPr marL="0" lvl="0" indent="0" algn="ctr" rtl="0">
              <a:spcBef>
                <a:spcPts val="0"/>
              </a:spcBef>
              <a:spcAft>
                <a:spcPts val="0"/>
              </a:spcAft>
              <a:buNone/>
            </a:pPr>
            <a:r>
              <a:rPr lang="en" dirty="0"/>
              <a:t>Osdan Nuñez Silva</a:t>
            </a:r>
          </a:p>
          <a:p>
            <a:pPr marL="0" lvl="0" indent="0" algn="ctr" rtl="0">
              <a:spcBef>
                <a:spcPts val="0"/>
              </a:spcBef>
              <a:spcAft>
                <a:spcPts val="0"/>
              </a:spcAft>
              <a:buNone/>
            </a:pPr>
            <a:r>
              <a:rPr lang="en" dirty="0"/>
              <a:t>Gregory Vasquez Gomez</a:t>
            </a:r>
          </a:p>
          <a:p>
            <a:pPr marL="0" lvl="0" indent="0" algn="ctr" rtl="0">
              <a:spcBef>
                <a:spcPts val="0"/>
              </a:spcBef>
              <a:spcAft>
                <a:spcPts val="0"/>
              </a:spcAft>
              <a:buNone/>
            </a:pPr>
            <a:r>
              <a:rPr lang="en" dirty="0"/>
              <a:t>PROFESOR:</a:t>
            </a:r>
          </a:p>
          <a:p>
            <a:pPr marL="0" lvl="0" indent="0" algn="ctr" rtl="0">
              <a:spcBef>
                <a:spcPts val="0"/>
              </a:spcBef>
              <a:spcAft>
                <a:spcPts val="0"/>
              </a:spcAft>
              <a:buNone/>
            </a:pPr>
            <a:r>
              <a:rPr lang="en" dirty="0"/>
              <a:t>Martin Segura Carranza</a:t>
            </a:r>
          </a:p>
          <a:p>
            <a:pPr marL="0" lvl="0" indent="0" algn="ctr" rtl="0">
              <a:spcBef>
                <a:spcPts val="0"/>
              </a:spcBef>
              <a:spcAft>
                <a:spcPts val="0"/>
              </a:spcAft>
              <a:buNone/>
            </a:pPr>
            <a:r>
              <a:rPr lang="en" dirty="0"/>
              <a:t>CURSO:</a:t>
            </a:r>
          </a:p>
          <a:p>
            <a:pPr marL="0" lvl="0" indent="0" algn="ctr" rtl="0">
              <a:spcBef>
                <a:spcPts val="0"/>
              </a:spcBef>
              <a:spcAft>
                <a:spcPts val="0"/>
              </a:spcAft>
              <a:buNone/>
            </a:pPr>
            <a:r>
              <a:rPr lang="en" dirty="0"/>
              <a:t>Ciencias Sociales</a:t>
            </a:r>
            <a:endParaRPr dirty="0"/>
          </a:p>
        </p:txBody>
      </p:sp>
      <p:grpSp>
        <p:nvGrpSpPr>
          <p:cNvPr id="324" name="Google Shape;324;p34"/>
          <p:cNvGrpSpPr/>
          <p:nvPr/>
        </p:nvGrpSpPr>
        <p:grpSpPr>
          <a:xfrm>
            <a:off x="4655363" y="3029163"/>
            <a:ext cx="3521314" cy="221374"/>
            <a:chOff x="729050" y="223975"/>
            <a:chExt cx="6133625" cy="328400"/>
          </a:xfrm>
        </p:grpSpPr>
        <p:sp>
          <p:nvSpPr>
            <p:cNvPr id="325" name="Google Shape;325;p34"/>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4"/>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4"/>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4"/>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4"/>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4"/>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Imagen 2">
            <a:extLst>
              <a:ext uri="{FF2B5EF4-FFF2-40B4-BE49-F238E27FC236}">
                <a16:creationId xmlns:a16="http://schemas.microsoft.com/office/drawing/2014/main" id="{A56CB2D9-8A2C-1732-146D-3CDA980751C8}"/>
              </a:ext>
            </a:extLst>
          </p:cNvPr>
          <p:cNvPicPr>
            <a:picLocks noChangeAspect="1"/>
          </p:cNvPicPr>
          <p:nvPr/>
        </p:nvPicPr>
        <p:blipFill>
          <a:blip r:embed="rId3"/>
          <a:stretch>
            <a:fillRect/>
          </a:stretch>
        </p:blipFill>
        <p:spPr>
          <a:xfrm>
            <a:off x="688822" y="500648"/>
            <a:ext cx="3317303" cy="414220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4"/>
          <p:cNvSpPr txBox="1">
            <a:spLocks noGrp="1"/>
          </p:cNvSpPr>
          <p:nvPr>
            <p:ph type="title"/>
          </p:nvPr>
        </p:nvSpPr>
        <p:spPr>
          <a:xfrm>
            <a:off x="713250" y="539500"/>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Efectos de la Corrupción </a:t>
            </a:r>
            <a:endParaRPr dirty="0"/>
          </a:p>
        </p:txBody>
      </p:sp>
      <p:cxnSp>
        <p:nvCxnSpPr>
          <p:cNvPr id="602" name="Google Shape;602;p44"/>
          <p:cNvCxnSpPr/>
          <p:nvPr/>
        </p:nvCxnSpPr>
        <p:spPr>
          <a:xfrm>
            <a:off x="4145371" y="1532512"/>
            <a:ext cx="540900" cy="0"/>
          </a:xfrm>
          <a:prstGeom prst="straightConnector1">
            <a:avLst/>
          </a:prstGeom>
          <a:noFill/>
          <a:ln w="28575" cap="flat" cmpd="sng">
            <a:solidFill>
              <a:schemeClr val="dk2"/>
            </a:solidFill>
            <a:prstDash val="dash"/>
            <a:round/>
            <a:headEnd type="none" w="med" len="med"/>
            <a:tailEnd type="none" w="med" len="med"/>
          </a:ln>
        </p:spPr>
      </p:cxnSp>
      <p:sp>
        <p:nvSpPr>
          <p:cNvPr id="603" name="Google Shape;603;p44"/>
          <p:cNvSpPr txBox="1"/>
          <p:nvPr/>
        </p:nvSpPr>
        <p:spPr>
          <a:xfrm>
            <a:off x="4686271" y="1329181"/>
            <a:ext cx="1968600" cy="37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solidFill>
                  <a:schemeClr val="lt2"/>
                </a:solidFill>
                <a:latin typeface="Lobster"/>
                <a:ea typeface="Lobster"/>
                <a:cs typeface="Lobster"/>
                <a:sym typeface="Lobster"/>
              </a:rPr>
              <a:t>Économicos</a:t>
            </a:r>
            <a:endParaRPr sz="2400" dirty="0">
              <a:solidFill>
                <a:schemeClr val="lt2"/>
              </a:solidFill>
              <a:latin typeface="Lobster"/>
              <a:ea typeface="Lobster"/>
              <a:cs typeface="Lobster"/>
              <a:sym typeface="Lobster"/>
            </a:endParaRPr>
          </a:p>
        </p:txBody>
      </p:sp>
      <p:sp>
        <p:nvSpPr>
          <p:cNvPr id="604" name="Google Shape;604;p44"/>
          <p:cNvSpPr txBox="1"/>
          <p:nvPr/>
        </p:nvSpPr>
        <p:spPr>
          <a:xfrm>
            <a:off x="4686271" y="1607140"/>
            <a:ext cx="4713769" cy="136993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tx2">
                    <a:lumMod val="50000"/>
                  </a:schemeClr>
                </a:solidFill>
                <a:latin typeface="Comfortaa"/>
                <a:ea typeface="Comfortaa"/>
                <a:cs typeface="Comfortaa"/>
                <a:sym typeface="Comfortaa"/>
              </a:rPr>
              <a:t>.Impide libre competencia </a:t>
            </a:r>
          </a:p>
          <a:p>
            <a:pPr marL="0" lvl="0" indent="0" algn="l" rtl="0">
              <a:spcBef>
                <a:spcPts val="0"/>
              </a:spcBef>
              <a:spcAft>
                <a:spcPts val="0"/>
              </a:spcAft>
              <a:buNone/>
            </a:pPr>
            <a:r>
              <a:rPr lang="en" sz="1600" dirty="0">
                <a:solidFill>
                  <a:schemeClr val="tx2">
                    <a:lumMod val="50000"/>
                  </a:schemeClr>
                </a:solidFill>
                <a:latin typeface="Comfortaa"/>
                <a:ea typeface="Comfortaa"/>
                <a:cs typeface="Comfortaa"/>
                <a:sym typeface="Comfortaa"/>
              </a:rPr>
              <a:t>. Extraccion de recursos hacia paraísos fiscales</a:t>
            </a:r>
          </a:p>
          <a:p>
            <a:pPr marL="0" lvl="0" indent="0" algn="l" rtl="0">
              <a:spcBef>
                <a:spcPts val="0"/>
              </a:spcBef>
              <a:spcAft>
                <a:spcPts val="0"/>
              </a:spcAft>
              <a:buNone/>
            </a:pPr>
            <a:r>
              <a:rPr lang="en" sz="1600" dirty="0">
                <a:solidFill>
                  <a:schemeClr val="tx2">
                    <a:lumMod val="50000"/>
                  </a:schemeClr>
                </a:solidFill>
                <a:latin typeface="Comfortaa"/>
                <a:ea typeface="Comfortaa"/>
                <a:cs typeface="Comfortaa"/>
                <a:sym typeface="Comfortaa"/>
              </a:rPr>
              <a:t>. Vulneracion de normas medioambientales.</a:t>
            </a:r>
            <a:endParaRPr sz="1600" dirty="0">
              <a:solidFill>
                <a:schemeClr val="tx2">
                  <a:lumMod val="50000"/>
                </a:schemeClr>
              </a:solidFill>
              <a:latin typeface="Comfortaa"/>
              <a:ea typeface="Comfortaa"/>
              <a:cs typeface="Comfortaa"/>
              <a:sym typeface="Comfortaa"/>
            </a:endParaRPr>
          </a:p>
        </p:txBody>
      </p:sp>
      <p:cxnSp>
        <p:nvCxnSpPr>
          <p:cNvPr id="605" name="Google Shape;605;p44"/>
          <p:cNvCxnSpPr/>
          <p:nvPr/>
        </p:nvCxnSpPr>
        <p:spPr>
          <a:xfrm>
            <a:off x="4210258" y="3301320"/>
            <a:ext cx="540900" cy="0"/>
          </a:xfrm>
          <a:prstGeom prst="straightConnector1">
            <a:avLst/>
          </a:prstGeom>
          <a:noFill/>
          <a:ln w="28575" cap="flat" cmpd="sng">
            <a:solidFill>
              <a:schemeClr val="lt1"/>
            </a:solidFill>
            <a:prstDash val="dash"/>
            <a:round/>
            <a:headEnd type="none" w="med" len="med"/>
            <a:tailEnd type="none" w="med" len="med"/>
          </a:ln>
        </p:spPr>
      </p:cxnSp>
      <p:sp>
        <p:nvSpPr>
          <p:cNvPr id="606" name="Google Shape;606;p44"/>
          <p:cNvSpPr txBox="1"/>
          <p:nvPr/>
        </p:nvSpPr>
        <p:spPr>
          <a:xfrm>
            <a:off x="4726949" y="3112320"/>
            <a:ext cx="1968600" cy="37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solidFill>
                  <a:schemeClr val="lt2"/>
                </a:solidFill>
                <a:latin typeface="Lobster"/>
                <a:ea typeface="Lobster"/>
                <a:cs typeface="Lobster"/>
                <a:sym typeface="Lobster"/>
              </a:rPr>
              <a:t>Sociales</a:t>
            </a:r>
            <a:endParaRPr sz="2400" dirty="0">
              <a:solidFill>
                <a:schemeClr val="lt2"/>
              </a:solidFill>
              <a:latin typeface="Lobster"/>
              <a:ea typeface="Lobster"/>
              <a:cs typeface="Lobster"/>
              <a:sym typeface="Lobster"/>
            </a:endParaRPr>
          </a:p>
        </p:txBody>
      </p:sp>
      <p:sp>
        <p:nvSpPr>
          <p:cNvPr id="607" name="Google Shape;607;p44"/>
          <p:cNvSpPr txBox="1"/>
          <p:nvPr/>
        </p:nvSpPr>
        <p:spPr>
          <a:xfrm>
            <a:off x="4751158" y="3514464"/>
            <a:ext cx="4166015" cy="15159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MX" sz="1600" dirty="0">
                <a:solidFill>
                  <a:schemeClr val="accent4">
                    <a:lumMod val="10000"/>
                  </a:schemeClr>
                </a:solidFill>
                <a:latin typeface="Comfortaa"/>
                <a:ea typeface="Comfortaa"/>
                <a:cs typeface="Comfortaa"/>
                <a:sym typeface="Comfortaa"/>
              </a:rPr>
              <a:t>. Impacta negativamente en el gasto social y en la calidad de los servicios públicos básicos</a:t>
            </a:r>
          </a:p>
          <a:p>
            <a:pPr marL="0" lvl="0" indent="0" algn="l" rtl="0">
              <a:spcBef>
                <a:spcPts val="0"/>
              </a:spcBef>
              <a:spcAft>
                <a:spcPts val="0"/>
              </a:spcAft>
              <a:buNone/>
            </a:pPr>
            <a:r>
              <a:rPr lang="es-MX" sz="1600" dirty="0">
                <a:solidFill>
                  <a:schemeClr val="accent4">
                    <a:lumMod val="10000"/>
                  </a:schemeClr>
                </a:solidFill>
                <a:latin typeface="Comfortaa"/>
                <a:ea typeface="Comfortaa"/>
                <a:cs typeface="Comfortaa"/>
                <a:sym typeface="Comfortaa"/>
              </a:rPr>
              <a:t>. Afecta mucho mas a los pobres y genera mayor desigualdad.</a:t>
            </a:r>
            <a:endParaRPr sz="1600" dirty="0">
              <a:solidFill>
                <a:schemeClr val="accent4">
                  <a:lumMod val="10000"/>
                </a:schemeClr>
              </a:solidFill>
              <a:latin typeface="Comfortaa"/>
              <a:ea typeface="Comfortaa"/>
              <a:cs typeface="Comfortaa"/>
              <a:sym typeface="Comfortaa"/>
            </a:endParaRPr>
          </a:p>
        </p:txBody>
      </p:sp>
      <p:pic>
        <p:nvPicPr>
          <p:cNvPr id="2" name="Imagen 1">
            <a:extLst>
              <a:ext uri="{FF2B5EF4-FFF2-40B4-BE49-F238E27FC236}">
                <a16:creationId xmlns:a16="http://schemas.microsoft.com/office/drawing/2014/main" id="{3FEA084D-7F61-F338-BD4A-E22AE687B58E}"/>
              </a:ext>
            </a:extLst>
          </p:cNvPr>
          <p:cNvPicPr>
            <a:picLocks noChangeAspect="1"/>
          </p:cNvPicPr>
          <p:nvPr/>
        </p:nvPicPr>
        <p:blipFill>
          <a:blip r:embed="rId3"/>
          <a:stretch>
            <a:fillRect/>
          </a:stretch>
        </p:blipFill>
        <p:spPr>
          <a:xfrm>
            <a:off x="226827" y="3327518"/>
            <a:ext cx="3100063" cy="17291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Imagen 2">
            <a:extLst>
              <a:ext uri="{FF2B5EF4-FFF2-40B4-BE49-F238E27FC236}">
                <a16:creationId xmlns:a16="http://schemas.microsoft.com/office/drawing/2014/main" id="{37EF4A5E-2C4A-A1A8-4D49-6C03908972E2}"/>
              </a:ext>
            </a:extLst>
          </p:cNvPr>
          <p:cNvPicPr>
            <a:picLocks noChangeAspect="1"/>
          </p:cNvPicPr>
          <p:nvPr/>
        </p:nvPicPr>
        <p:blipFill>
          <a:blip r:embed="rId4"/>
          <a:stretch>
            <a:fillRect/>
          </a:stretch>
        </p:blipFill>
        <p:spPr>
          <a:xfrm>
            <a:off x="226826" y="1427548"/>
            <a:ext cx="3100063" cy="16847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46"/>
          <p:cNvSpPr txBox="1">
            <a:spLocks noGrp="1"/>
          </p:cNvSpPr>
          <p:nvPr>
            <p:ph type="title" idx="6"/>
          </p:nvPr>
        </p:nvSpPr>
        <p:spPr>
          <a:xfrm>
            <a:off x="713250" y="539500"/>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Efectos de la política </a:t>
            </a:r>
            <a:endParaRPr dirty="0"/>
          </a:p>
        </p:txBody>
      </p:sp>
      <p:sp>
        <p:nvSpPr>
          <p:cNvPr id="639" name="Google Shape;639;p46"/>
          <p:cNvSpPr txBox="1">
            <a:spLocks noGrp="1"/>
          </p:cNvSpPr>
          <p:nvPr>
            <p:ph type="subTitle" idx="1"/>
          </p:nvPr>
        </p:nvSpPr>
        <p:spPr>
          <a:xfrm>
            <a:off x="439722" y="1412237"/>
            <a:ext cx="7688223" cy="370447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solidFill>
                  <a:schemeClr val="tx2">
                    <a:lumMod val="50000"/>
                  </a:schemeClr>
                </a:solidFill>
              </a:rPr>
              <a:t>/ Produjo crisis de gobernabilidad de mayor o menor nivel incluida la salida adelanta de algun presidente.</a:t>
            </a:r>
          </a:p>
          <a:p>
            <a:pPr marL="0" lvl="0" indent="0" rtl="0">
              <a:spcBef>
                <a:spcPts val="0"/>
              </a:spcBef>
              <a:spcAft>
                <a:spcPts val="0"/>
              </a:spcAft>
              <a:buNone/>
            </a:pPr>
            <a:endParaRPr lang="en" dirty="0">
              <a:solidFill>
                <a:schemeClr val="tx2">
                  <a:lumMod val="50000"/>
                </a:schemeClr>
              </a:solidFill>
            </a:endParaRPr>
          </a:p>
          <a:p>
            <a:pPr marL="0" lvl="0" indent="0" rtl="0">
              <a:spcBef>
                <a:spcPts val="0"/>
              </a:spcBef>
              <a:spcAft>
                <a:spcPts val="0"/>
              </a:spcAft>
              <a:buNone/>
            </a:pPr>
            <a:r>
              <a:rPr lang="en" dirty="0">
                <a:solidFill>
                  <a:schemeClr val="tx2">
                    <a:lumMod val="50000"/>
                  </a:schemeClr>
                </a:solidFill>
              </a:rPr>
              <a:t>/ Aumento del malestar ciudadano con la política´: mayores niveles de sospecha, cinismo e indignacion. Mayor desconfianza con las elites en general.</a:t>
            </a:r>
          </a:p>
          <a:p>
            <a:pPr marL="0" lvl="0" indent="0" rtl="0">
              <a:spcBef>
                <a:spcPts val="0"/>
              </a:spcBef>
              <a:spcAft>
                <a:spcPts val="0"/>
              </a:spcAft>
              <a:buNone/>
            </a:pPr>
            <a:endParaRPr lang="en" dirty="0">
              <a:solidFill>
                <a:schemeClr val="tx2">
                  <a:lumMod val="50000"/>
                </a:schemeClr>
              </a:solidFill>
            </a:endParaRPr>
          </a:p>
          <a:p>
            <a:pPr marL="0" lvl="0" indent="0" rtl="0">
              <a:spcBef>
                <a:spcPts val="0"/>
              </a:spcBef>
              <a:spcAft>
                <a:spcPts val="0"/>
              </a:spcAft>
              <a:buNone/>
            </a:pPr>
            <a:r>
              <a:rPr lang="en" dirty="0">
                <a:solidFill>
                  <a:schemeClr val="tx2">
                    <a:lumMod val="50000"/>
                  </a:schemeClr>
                </a:solidFill>
              </a:rPr>
              <a:t>/ Efecto negativo en la legitimidad y credibilidad de las principales instituciones. </a:t>
            </a:r>
            <a:endParaRPr dirty="0">
              <a:solidFill>
                <a:schemeClr val="tx2">
                  <a:lumMod val="50000"/>
                </a:schemeClr>
              </a:solidFill>
            </a:endParaRPr>
          </a:p>
        </p:txBody>
      </p:sp>
      <p:grpSp>
        <p:nvGrpSpPr>
          <p:cNvPr id="644" name="Google Shape;644;p46"/>
          <p:cNvGrpSpPr/>
          <p:nvPr/>
        </p:nvGrpSpPr>
        <p:grpSpPr>
          <a:xfrm>
            <a:off x="2504660" y="1133688"/>
            <a:ext cx="4134677" cy="221374"/>
            <a:chOff x="729050" y="223975"/>
            <a:chExt cx="6133625" cy="328400"/>
          </a:xfrm>
        </p:grpSpPr>
        <p:sp>
          <p:nvSpPr>
            <p:cNvPr id="645" name="Google Shape;645;p46"/>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6"/>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6"/>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6"/>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6"/>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6"/>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6"/>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6"/>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6"/>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6" name="Google Shape;716;p47"/>
          <p:cNvSpPr txBox="1">
            <a:spLocks noGrp="1"/>
          </p:cNvSpPr>
          <p:nvPr>
            <p:ph type="title"/>
          </p:nvPr>
        </p:nvSpPr>
        <p:spPr>
          <a:xfrm>
            <a:off x="340242" y="-80317"/>
            <a:ext cx="9432185" cy="99878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u="sng" dirty="0"/>
              <a:t>PRINCIPALES MEDIDAS  ANTICORRUPCION</a:t>
            </a:r>
            <a:endParaRPr u="sng" dirty="0"/>
          </a:p>
        </p:txBody>
      </p:sp>
      <p:sp>
        <p:nvSpPr>
          <p:cNvPr id="717" name="Google Shape;717;p47"/>
          <p:cNvSpPr/>
          <p:nvPr/>
        </p:nvSpPr>
        <p:spPr>
          <a:xfrm>
            <a:off x="1559442" y="1308705"/>
            <a:ext cx="6025117" cy="3581844"/>
          </a:xfrm>
          <a:prstGeom prst="plaque">
            <a:avLst>
              <a:gd name="adj" fmla="val 8509"/>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3" name="Google Shape;723;p47"/>
          <p:cNvGrpSpPr/>
          <p:nvPr/>
        </p:nvGrpSpPr>
        <p:grpSpPr>
          <a:xfrm>
            <a:off x="2504661" y="1010964"/>
            <a:ext cx="4134677" cy="221374"/>
            <a:chOff x="729050" y="223975"/>
            <a:chExt cx="6133625" cy="328400"/>
          </a:xfrm>
        </p:grpSpPr>
        <p:sp>
          <p:nvSpPr>
            <p:cNvPr id="724" name="Google Shape;724;p47"/>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solidFill>
                <a:schemeClr val="tx2">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7"/>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solidFill>
                <a:schemeClr val="tx2">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7"/>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solidFill>
                <a:schemeClr val="tx2">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7"/>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solidFill>
                <a:schemeClr val="tx2">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7"/>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solidFill>
                <a:schemeClr val="tx2">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7"/>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solidFill>
                <a:schemeClr val="tx2">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7"/>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solidFill>
                <a:schemeClr val="tx2">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7"/>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solidFill>
                <a:schemeClr val="tx2">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7"/>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solidFill>
                <a:schemeClr val="tx2">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Imagen 5">
            <a:extLst>
              <a:ext uri="{FF2B5EF4-FFF2-40B4-BE49-F238E27FC236}">
                <a16:creationId xmlns:a16="http://schemas.microsoft.com/office/drawing/2014/main" id="{C85A6B2E-3FD6-5DA8-8134-3E1610EAB578}"/>
              </a:ext>
            </a:extLst>
          </p:cNvPr>
          <p:cNvPicPr>
            <a:picLocks noChangeAspect="1"/>
          </p:cNvPicPr>
          <p:nvPr/>
        </p:nvPicPr>
        <p:blipFill rotWithShape="1">
          <a:blip r:embed="rId3"/>
          <a:srcRect l="39650" t="28154" r="12410" b="7375"/>
          <a:stretch/>
        </p:blipFill>
        <p:spPr>
          <a:xfrm>
            <a:off x="1852630" y="1458533"/>
            <a:ext cx="5438739" cy="3286258"/>
          </a:xfrm>
          <a:prstGeom prst="rect">
            <a:avLst/>
          </a:prstGeom>
          <a:effectLst>
            <a:glow rad="101600">
              <a:schemeClr val="bg1">
                <a:lumMod val="20000"/>
                <a:lumOff val="80000"/>
                <a:alpha val="60000"/>
              </a:schemeClr>
            </a:glo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A7C1DF5-970F-4DD3-BB94-7759862C8593}"/>
              </a:ext>
            </a:extLst>
          </p:cNvPr>
          <p:cNvSpPr>
            <a:spLocks noGrp="1"/>
          </p:cNvSpPr>
          <p:nvPr>
            <p:ph type="title"/>
          </p:nvPr>
        </p:nvSpPr>
        <p:spPr>
          <a:xfrm>
            <a:off x="373190" y="142551"/>
            <a:ext cx="7717500" cy="572700"/>
          </a:xfrm>
        </p:spPr>
        <p:txBody>
          <a:bodyPr/>
          <a:lstStyle/>
          <a:p>
            <a:r>
              <a:rPr lang="es-MX" b="1" dirty="0"/>
              <a:t>Reforma del Estado y Gestión publica </a:t>
            </a:r>
          </a:p>
        </p:txBody>
      </p:sp>
      <p:pic>
        <p:nvPicPr>
          <p:cNvPr id="5" name="Imagen 4">
            <a:extLst>
              <a:ext uri="{FF2B5EF4-FFF2-40B4-BE49-F238E27FC236}">
                <a16:creationId xmlns:a16="http://schemas.microsoft.com/office/drawing/2014/main" id="{F32BF6A4-F893-DD1F-EC0A-B33531C35159}"/>
              </a:ext>
            </a:extLst>
          </p:cNvPr>
          <p:cNvPicPr>
            <a:picLocks noChangeAspect="1"/>
          </p:cNvPicPr>
          <p:nvPr/>
        </p:nvPicPr>
        <p:blipFill>
          <a:blip r:embed="rId2"/>
          <a:stretch>
            <a:fillRect/>
          </a:stretch>
        </p:blipFill>
        <p:spPr>
          <a:xfrm>
            <a:off x="1552354" y="1085832"/>
            <a:ext cx="5359172" cy="3858410"/>
          </a:xfrm>
          <a:prstGeom prst="rect">
            <a:avLst/>
          </a:prstGeom>
          <a:effectLst>
            <a:glow rad="139700">
              <a:schemeClr val="accent5">
                <a:satMod val="175000"/>
                <a:alpha val="40000"/>
              </a:schemeClr>
            </a:glow>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916351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5"/>
          <p:cNvSpPr txBox="1">
            <a:spLocks noGrp="1"/>
          </p:cNvSpPr>
          <p:nvPr>
            <p:ph type="title"/>
          </p:nvPr>
        </p:nvSpPr>
        <p:spPr>
          <a:xfrm>
            <a:off x="713250" y="539500"/>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El nuevo milenio</a:t>
            </a:r>
            <a:endParaRPr dirty="0"/>
          </a:p>
        </p:txBody>
      </p:sp>
      <p:pic>
        <p:nvPicPr>
          <p:cNvPr id="2" name="Imagen 1">
            <a:extLst>
              <a:ext uri="{FF2B5EF4-FFF2-40B4-BE49-F238E27FC236}">
                <a16:creationId xmlns:a16="http://schemas.microsoft.com/office/drawing/2014/main" id="{D9F17FB5-9E15-34CE-A130-2588C545A0E2}"/>
              </a:ext>
            </a:extLst>
          </p:cNvPr>
          <p:cNvPicPr>
            <a:picLocks noChangeAspect="1"/>
          </p:cNvPicPr>
          <p:nvPr/>
        </p:nvPicPr>
        <p:blipFill>
          <a:blip r:embed="rId3"/>
          <a:stretch>
            <a:fillRect/>
          </a:stretch>
        </p:blipFill>
        <p:spPr>
          <a:xfrm>
            <a:off x="221481" y="1213585"/>
            <a:ext cx="3599152" cy="3846243"/>
          </a:xfrm>
          <a:prstGeom prst="ellipse">
            <a:avLst/>
          </a:prstGeom>
          <a:ln>
            <a:noFill/>
          </a:ln>
          <a:effectLst>
            <a:softEdge rad="112500"/>
          </a:effectLst>
        </p:spPr>
      </p:pic>
      <p:sp>
        <p:nvSpPr>
          <p:cNvPr id="339" name="Google Shape;339;p35"/>
          <p:cNvSpPr txBox="1">
            <a:spLocks noGrp="1"/>
          </p:cNvSpPr>
          <p:nvPr>
            <p:ph type="body" idx="1"/>
          </p:nvPr>
        </p:nvSpPr>
        <p:spPr>
          <a:xfrm>
            <a:off x="3763917" y="1403153"/>
            <a:ext cx="5436790" cy="372601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MX" dirty="0">
                <a:solidFill>
                  <a:schemeClr val="tx1">
                    <a:lumMod val="50000"/>
                  </a:schemeClr>
                </a:solidFill>
              </a:rPr>
              <a:t>El nuevo milenio comenzó en el Perú con la reforma anticorrupción mas amplia e intensa de su historia moderna,  dirigido a limitar y castigar la corrupción burocrática.</a:t>
            </a:r>
          </a:p>
          <a:p>
            <a:pPr marL="0" lvl="0" indent="0" algn="l" rtl="0">
              <a:spcBef>
                <a:spcPts val="0"/>
              </a:spcBef>
              <a:spcAft>
                <a:spcPts val="0"/>
              </a:spcAft>
              <a:buNone/>
            </a:pPr>
            <a:r>
              <a:rPr lang="es-MX" dirty="0">
                <a:solidFill>
                  <a:schemeClr val="tx1">
                    <a:lumMod val="50000"/>
                  </a:schemeClr>
                </a:solidFill>
              </a:rPr>
              <a:t>Trajo avances apenas unos meses y brindaron esperanzas .</a:t>
            </a:r>
          </a:p>
          <a:p>
            <a:pPr marL="0" lvl="0" indent="0" algn="l" rtl="0">
              <a:spcBef>
                <a:spcPts val="0"/>
              </a:spcBef>
              <a:spcAft>
                <a:spcPts val="0"/>
              </a:spcAft>
              <a:buNone/>
            </a:pPr>
            <a:r>
              <a:rPr lang="es-MX" dirty="0">
                <a:solidFill>
                  <a:schemeClr val="tx1">
                    <a:lumMod val="50000"/>
                  </a:schemeClr>
                </a:solidFill>
              </a:rPr>
              <a:t>La espectacular caída del régimen de Fujimori-Montesinos desvelaron planes ilícitos y corruptos para conservar el poder. Contribuyo a que se generaran alteraciones con todos sus obvios defectos y alteraciones , las nuevas autoridades durante interino de Valentín Paniagua.</a:t>
            </a:r>
          </a:p>
          <a:p>
            <a:pPr marL="0" lvl="0" indent="0" algn="l" rtl="0">
              <a:spcBef>
                <a:spcPts val="0"/>
              </a:spcBef>
              <a:spcAft>
                <a:spcPts val="0"/>
              </a:spcAft>
              <a:buNone/>
            </a:pPr>
            <a:r>
              <a:rPr lang="es-MX" dirty="0">
                <a:solidFill>
                  <a:schemeClr val="tx1">
                    <a:lumMod val="50000"/>
                  </a:schemeClr>
                </a:solidFill>
              </a:rPr>
              <a:t>Implementar avances contra las tradicionales impunidad y corrupción endémicas. </a:t>
            </a:r>
          </a:p>
          <a:p>
            <a:pPr marL="0" lvl="0" indent="0" algn="l" rtl="0">
              <a:spcBef>
                <a:spcPts val="0"/>
              </a:spcBef>
              <a:spcAft>
                <a:spcPts val="0"/>
              </a:spcAft>
              <a:buNone/>
            </a:pPr>
            <a:r>
              <a:rPr lang="es-MX" dirty="0">
                <a:solidFill>
                  <a:schemeClr val="tx1">
                    <a:lumMod val="50000"/>
                  </a:schemeClr>
                </a:solidFill>
              </a:rPr>
              <a:t>Los nuevos funcionarios anticorrupción recibieron un amplio respaldo local y extranjero, dicho respaldo comenzó a desvanecerse con el descubrimiento de nuevos escándalos que eran menos graves que la trama de corrupción de la década de 1990.</a:t>
            </a:r>
            <a:endParaRPr dirty="0"/>
          </a:p>
        </p:txBody>
      </p:sp>
      <p:grpSp>
        <p:nvGrpSpPr>
          <p:cNvPr id="340" name="Google Shape;340;p35"/>
          <p:cNvGrpSpPr/>
          <p:nvPr/>
        </p:nvGrpSpPr>
        <p:grpSpPr>
          <a:xfrm>
            <a:off x="2500595" y="1176164"/>
            <a:ext cx="4134677" cy="221374"/>
            <a:chOff x="729050" y="223975"/>
            <a:chExt cx="6133625" cy="328400"/>
          </a:xfrm>
        </p:grpSpPr>
        <p:sp>
          <p:nvSpPr>
            <p:cNvPr id="341" name="Google Shape;341;p35"/>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5"/>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5"/>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5"/>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5"/>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5"/>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5"/>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5"/>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5"/>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6"/>
          <p:cNvSpPr txBox="1">
            <a:spLocks noGrp="1"/>
          </p:cNvSpPr>
          <p:nvPr>
            <p:ph type="title" idx="15"/>
          </p:nvPr>
        </p:nvSpPr>
        <p:spPr>
          <a:xfrm>
            <a:off x="713250" y="539500"/>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MANOS LIMPIAS (MANI PULITE)</a:t>
            </a:r>
            <a:endParaRPr dirty="0"/>
          </a:p>
        </p:txBody>
      </p:sp>
      <p:sp>
        <p:nvSpPr>
          <p:cNvPr id="360" name="Google Shape;360;p36"/>
          <p:cNvSpPr txBox="1">
            <a:spLocks noGrp="1"/>
          </p:cNvSpPr>
          <p:nvPr>
            <p:ph type="subTitle" idx="5"/>
          </p:nvPr>
        </p:nvSpPr>
        <p:spPr>
          <a:xfrm>
            <a:off x="3693038" y="1417670"/>
            <a:ext cx="5124895" cy="41963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lumMod val="50000"/>
                  </a:schemeClr>
                </a:solidFill>
              </a:rPr>
              <a:t>Recientes modelos internacionales como la campaña de mani puliti (manos limpias ) inspiraron a las autoridades anticorrupcion legales peruana a implementar un nuevo sistema de anticorrucion.</a:t>
            </a:r>
          </a:p>
          <a:p>
            <a:pPr marL="0" lvl="0" indent="0" algn="l" rtl="0">
              <a:spcBef>
                <a:spcPts val="0"/>
              </a:spcBef>
              <a:spcAft>
                <a:spcPts val="0"/>
              </a:spcAft>
              <a:buNone/>
            </a:pPr>
            <a:r>
              <a:rPr lang="en" sz="1400" dirty="0">
                <a:solidFill>
                  <a:schemeClr val="tx1">
                    <a:lumMod val="50000"/>
                  </a:schemeClr>
                </a:solidFill>
              </a:rPr>
              <a:t>Ya en noviembre de 2000, Jose Ugaz, el prculador publico anticrrucion propuso dos proyectos de ley; una ley que facilitara la recoleccion de inforamcion incriminadora eficaz, ofreciendo a los testigos una pena reducida y proteccion comoparte de un paquete anticorrupcion acordado por Ugaz y el entonces ministro de Justicia Diego Garcia Sayan.</a:t>
            </a:r>
            <a:endParaRPr sz="1400" dirty="0">
              <a:solidFill>
                <a:schemeClr val="tx1">
                  <a:lumMod val="50000"/>
                </a:schemeClr>
              </a:solidFill>
            </a:endParaRPr>
          </a:p>
        </p:txBody>
      </p:sp>
      <p:pic>
        <p:nvPicPr>
          <p:cNvPr id="2" name="Imagen 1">
            <a:extLst>
              <a:ext uri="{FF2B5EF4-FFF2-40B4-BE49-F238E27FC236}">
                <a16:creationId xmlns:a16="http://schemas.microsoft.com/office/drawing/2014/main" id="{AEEB6B7C-81BC-2F5F-C7F7-887B6499E97F}"/>
              </a:ext>
            </a:extLst>
          </p:cNvPr>
          <p:cNvPicPr>
            <a:picLocks noChangeAspect="1"/>
          </p:cNvPicPr>
          <p:nvPr/>
        </p:nvPicPr>
        <p:blipFill>
          <a:blip r:embed="rId3"/>
          <a:stretch>
            <a:fillRect/>
          </a:stretch>
        </p:blipFill>
        <p:spPr>
          <a:xfrm>
            <a:off x="746877" y="1538172"/>
            <a:ext cx="2379094" cy="289914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7"/>
          <p:cNvSpPr txBox="1">
            <a:spLocks noGrp="1"/>
          </p:cNvSpPr>
          <p:nvPr>
            <p:ph type="title"/>
          </p:nvPr>
        </p:nvSpPr>
        <p:spPr>
          <a:xfrm>
            <a:off x="2349513" y="841829"/>
            <a:ext cx="4488600" cy="176458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El comienzo de empezar a juzgar y sentenciar a todos los corruptos</a:t>
            </a:r>
            <a:endParaRPr dirty="0"/>
          </a:p>
        </p:txBody>
      </p:sp>
      <p:sp>
        <p:nvSpPr>
          <p:cNvPr id="372" name="Google Shape;372;p37"/>
          <p:cNvSpPr txBox="1">
            <a:spLocks noGrp="1"/>
          </p:cNvSpPr>
          <p:nvPr>
            <p:ph type="body" idx="1"/>
          </p:nvPr>
        </p:nvSpPr>
        <p:spPr>
          <a:xfrm>
            <a:off x="1838785" y="2791994"/>
            <a:ext cx="5466430" cy="21341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MX" sz="1100" dirty="0">
                <a:solidFill>
                  <a:schemeClr val="tx1">
                    <a:lumMod val="50000"/>
                  </a:schemeClr>
                </a:solidFill>
              </a:rPr>
              <a:t>El congreso llevo de manera independiente sus propias investigaciones .Con el nombramiento de seis jueces especiales anticorrupción , llevaron e iniciaron la tarea compleja y abrumadora de juzgar y sentenciar a la gran cantidad de personas acusadas de corrupción. En respuesta a las nuevas medidas anticorrupción eran inconstitucionales, el Tribunal Constitucional señalaba que si </a:t>
            </a:r>
            <a:r>
              <a:rPr lang="es-MX" sz="1100" dirty="0" err="1">
                <a:solidFill>
                  <a:schemeClr val="tx1">
                    <a:lumMod val="50000"/>
                  </a:schemeClr>
                </a:solidFill>
              </a:rPr>
              <a:t>cumplian</a:t>
            </a:r>
            <a:r>
              <a:rPr lang="es-MX" sz="1100" dirty="0">
                <a:solidFill>
                  <a:schemeClr val="tx1">
                    <a:lumMod val="50000"/>
                  </a:schemeClr>
                </a:solidFill>
              </a:rPr>
              <a:t> los requisitos debidos.</a:t>
            </a:r>
          </a:p>
          <a:p>
            <a:pPr marL="0" lvl="0" indent="0" algn="ctr" rtl="0">
              <a:spcBef>
                <a:spcPts val="0"/>
              </a:spcBef>
              <a:spcAft>
                <a:spcPts val="0"/>
              </a:spcAft>
              <a:buNone/>
            </a:pPr>
            <a:r>
              <a:rPr lang="es-MX" sz="1100" dirty="0">
                <a:solidFill>
                  <a:schemeClr val="tx1">
                    <a:lumMod val="50000"/>
                  </a:schemeClr>
                </a:solidFill>
              </a:rPr>
              <a:t>A partir de la inmensa cantidad de evidencias contenidas aproximadamente 1250 personas habían sido provocadas y mas de 225 millones de dólares en cuentas bancarias secretas habían sido confiscadas. </a:t>
            </a:r>
            <a:endParaRPr sz="1100" dirty="0">
              <a:solidFill>
                <a:schemeClr val="tx1">
                  <a:lumMod val="50000"/>
                </a:schemeClr>
              </a:solidFill>
            </a:endParaRPr>
          </a:p>
        </p:txBody>
      </p:sp>
      <p:grpSp>
        <p:nvGrpSpPr>
          <p:cNvPr id="373" name="Google Shape;373;p37"/>
          <p:cNvGrpSpPr/>
          <p:nvPr/>
        </p:nvGrpSpPr>
        <p:grpSpPr>
          <a:xfrm>
            <a:off x="2526474" y="2589700"/>
            <a:ext cx="4134677" cy="221374"/>
            <a:chOff x="729050" y="223975"/>
            <a:chExt cx="6133625" cy="328400"/>
          </a:xfrm>
        </p:grpSpPr>
        <p:sp>
          <p:nvSpPr>
            <p:cNvPr id="374" name="Google Shape;374;p37"/>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agen 1">
            <a:extLst>
              <a:ext uri="{FF2B5EF4-FFF2-40B4-BE49-F238E27FC236}">
                <a16:creationId xmlns:a16="http://schemas.microsoft.com/office/drawing/2014/main" id="{14C95B1C-E1A6-4BDF-C832-874634500547}"/>
              </a:ext>
            </a:extLst>
          </p:cNvPr>
          <p:cNvPicPr>
            <a:picLocks noChangeAspect="1"/>
          </p:cNvPicPr>
          <p:nvPr/>
        </p:nvPicPr>
        <p:blipFill>
          <a:blip r:embed="rId3"/>
          <a:stretch>
            <a:fillRect/>
          </a:stretch>
        </p:blipFill>
        <p:spPr>
          <a:xfrm>
            <a:off x="0" y="3571790"/>
            <a:ext cx="1235785" cy="14441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pSp>
        <p:nvGrpSpPr>
          <p:cNvPr id="398" name="Google Shape;398;p38"/>
          <p:cNvGrpSpPr/>
          <p:nvPr/>
        </p:nvGrpSpPr>
        <p:grpSpPr>
          <a:xfrm>
            <a:off x="743546" y="1784337"/>
            <a:ext cx="3169857" cy="169717"/>
            <a:chOff x="729050" y="223975"/>
            <a:chExt cx="6133625" cy="328400"/>
          </a:xfrm>
        </p:grpSpPr>
        <p:sp>
          <p:nvSpPr>
            <p:cNvPr id="399" name="Google Shape;399;p38"/>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400;p38"/>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8"/>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8"/>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38"/>
          <p:cNvSpPr/>
          <p:nvPr/>
        </p:nvSpPr>
        <p:spPr>
          <a:xfrm>
            <a:off x="4892016" y="114457"/>
            <a:ext cx="4133572" cy="4810920"/>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txBox="1">
            <a:spLocks noGrp="1"/>
          </p:cNvSpPr>
          <p:nvPr>
            <p:ph type="title"/>
          </p:nvPr>
        </p:nvSpPr>
        <p:spPr>
          <a:xfrm>
            <a:off x="118412" y="1796012"/>
            <a:ext cx="4819005" cy="125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Enjuiciamiento y condenamiento de Alberto Montesinos y Alberto Fujimori</a:t>
            </a:r>
            <a:endParaRPr dirty="0"/>
          </a:p>
        </p:txBody>
      </p:sp>
      <p:sp>
        <p:nvSpPr>
          <p:cNvPr id="412" name="Google Shape;412;p38"/>
          <p:cNvSpPr/>
          <p:nvPr/>
        </p:nvSpPr>
        <p:spPr>
          <a:xfrm>
            <a:off x="6707700" y="-668463"/>
            <a:ext cx="2436300" cy="548700"/>
          </a:xfrm>
          <a:prstGeom prst="rect">
            <a:avLst/>
          </a:prstGeom>
          <a:solidFill>
            <a:srgbClr val="63AE5C">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Imagen 5">
            <a:extLst>
              <a:ext uri="{FF2B5EF4-FFF2-40B4-BE49-F238E27FC236}">
                <a16:creationId xmlns:a16="http://schemas.microsoft.com/office/drawing/2014/main" id="{3609D11A-2243-12F9-D28B-37F2B667A4CB}"/>
              </a:ext>
            </a:extLst>
          </p:cNvPr>
          <p:cNvPicPr>
            <a:picLocks noChangeAspect="1"/>
          </p:cNvPicPr>
          <p:nvPr/>
        </p:nvPicPr>
        <p:blipFill>
          <a:blip r:embed="rId3"/>
          <a:stretch>
            <a:fillRect/>
          </a:stretch>
        </p:blipFill>
        <p:spPr>
          <a:xfrm>
            <a:off x="118412" y="3466214"/>
            <a:ext cx="1442843" cy="1556400"/>
          </a:xfrm>
          <a:prstGeom prst="rect">
            <a:avLst/>
          </a:prstGeom>
          <a:ln w="88900" cap="sq" cmpd="thickThin">
            <a:solidFill>
              <a:srgbClr val="000000"/>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62E3D722-92BB-F4FF-8D8E-8E892CB706FC}"/>
              </a:ext>
            </a:extLst>
          </p:cNvPr>
          <p:cNvPicPr>
            <a:picLocks noChangeAspect="1"/>
          </p:cNvPicPr>
          <p:nvPr/>
        </p:nvPicPr>
        <p:blipFill>
          <a:blip r:embed="rId4"/>
          <a:stretch>
            <a:fillRect/>
          </a:stretch>
        </p:blipFill>
        <p:spPr>
          <a:xfrm>
            <a:off x="118412" y="114457"/>
            <a:ext cx="1250268" cy="1342737"/>
          </a:xfrm>
          <a:prstGeom prst="rect">
            <a:avLst/>
          </a:prstGeom>
          <a:ln w="88900" cap="sq" cmpd="thickThin">
            <a:solidFill>
              <a:srgbClr val="000000"/>
            </a:solidFill>
            <a:prstDash val="solid"/>
            <a:miter lim="800000"/>
          </a:ln>
          <a:effectLst>
            <a:innerShdw blurRad="76200">
              <a:srgbClr val="000000"/>
            </a:innerShdw>
          </a:effectLst>
        </p:spPr>
      </p:pic>
      <p:sp>
        <p:nvSpPr>
          <p:cNvPr id="10" name="Subtítulo 2">
            <a:extLst>
              <a:ext uri="{FF2B5EF4-FFF2-40B4-BE49-F238E27FC236}">
                <a16:creationId xmlns:a16="http://schemas.microsoft.com/office/drawing/2014/main" id="{01ACD27A-3221-38DF-C384-364E494AAB2F}"/>
              </a:ext>
            </a:extLst>
          </p:cNvPr>
          <p:cNvSpPr>
            <a:spLocks noGrp="1"/>
          </p:cNvSpPr>
          <p:nvPr>
            <p:ph type="subTitle" idx="1"/>
          </p:nvPr>
        </p:nvSpPr>
        <p:spPr>
          <a:xfrm>
            <a:off x="5053851" y="380007"/>
            <a:ext cx="3848985" cy="4461351"/>
          </a:xfrm>
        </p:spPr>
        <p:txBody>
          <a:bodyPr/>
          <a:lstStyle/>
          <a:p>
            <a:r>
              <a:rPr lang="es-MX" sz="1400" dirty="0">
                <a:solidFill>
                  <a:schemeClr val="tx1">
                    <a:lumMod val="50000"/>
                  </a:schemeClr>
                </a:solidFill>
              </a:rPr>
              <a:t>Montesinos fue llevado a juicio por mas de cincuenta acusaciones y  mas de treinta cargos, Montesinos había recibido penas de cárcel por hasta veintiocho años. </a:t>
            </a:r>
          </a:p>
          <a:p>
            <a:r>
              <a:rPr lang="es-MX" sz="1400" dirty="0">
                <a:solidFill>
                  <a:schemeClr val="tx1">
                    <a:lumMod val="50000"/>
                  </a:schemeClr>
                </a:solidFill>
              </a:rPr>
              <a:t>Entretanto el proceso contra Fujimori luego de construir evidencia varios informes sobre responsabilidad superior y empresa criminal conjunta, presentados ante la justicia chilena, el sistema judicial condena a Fujimori en una serie de juicios que para abril de 2009 le habían puesto pena de prisión de hasta 28 años.</a:t>
            </a:r>
          </a:p>
          <a:p>
            <a:r>
              <a:rPr lang="es-MX" sz="1400" dirty="0">
                <a:solidFill>
                  <a:schemeClr val="tx1">
                    <a:lumMod val="50000"/>
                  </a:schemeClr>
                </a:solidFill>
              </a:rPr>
              <a:t>Se trata del único expresidente en la historia peruana condenado con todos los requisitos de la ley.</a:t>
            </a:r>
          </a:p>
          <a:p>
            <a:endParaRPr lang="es-MX" sz="1200" dirty="0">
              <a:solidFill>
                <a:schemeClr val="tx1">
                  <a:lumMod val="5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0"/>
          <p:cNvSpPr txBox="1">
            <a:spLocks noGrp="1"/>
          </p:cNvSpPr>
          <p:nvPr>
            <p:ph type="subTitle" idx="1"/>
          </p:nvPr>
        </p:nvSpPr>
        <p:spPr>
          <a:xfrm>
            <a:off x="5169768" y="1727200"/>
            <a:ext cx="3991810" cy="341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050" dirty="0">
                <a:solidFill>
                  <a:schemeClr val="tx1">
                    <a:lumMod val="50000"/>
                  </a:schemeClr>
                </a:solidFill>
              </a:rPr>
              <a:t>Muchos sentenciados ya han salido de prision gracias a las sentencias reducidas aprobadas por jueces, jueces corrumpidos.</a:t>
            </a:r>
          </a:p>
          <a:p>
            <a:pPr marL="0" lvl="0" indent="0" algn="ctr" rtl="0">
              <a:spcBef>
                <a:spcPts val="0"/>
              </a:spcBef>
              <a:spcAft>
                <a:spcPts val="0"/>
              </a:spcAft>
              <a:buNone/>
            </a:pPr>
            <a:r>
              <a:rPr lang="en" sz="1050" dirty="0">
                <a:solidFill>
                  <a:schemeClr val="tx1">
                    <a:lumMod val="50000"/>
                  </a:schemeClr>
                </a:solidFill>
              </a:rPr>
              <a:t>La debilidad endemica del poder judicial de la decada del 70 alcanzo niveles criticos con la corrupcion sistemica. Este problema historico exige ser enfrentado a traves de una reforma judicial. Debe tomarse medidas complementarias. Mecanismos de supervision como la Oficina de Control de la Magistatura, resultaron utiles para retirar jueces incompetentes. No obstante contanto con una unidad de inteligencia anticorrupcion recien creada, y con logros limitados hasata el año 2003. La oficina del zar anticorrucion, la transparencia en las transacciones, en las transac.del sector publico, difundir informacion y publicar decalraciones juradas de ingresps de los empleados publicos. Sin embargo la transparencia global del Estado continua baja o mejorada debilmente, debido a la desconfianza general hacia los funcionarios y una limitada transparencia efectiva.</a:t>
            </a:r>
            <a:endParaRPr sz="1050" dirty="0">
              <a:solidFill>
                <a:schemeClr val="tx1">
                  <a:lumMod val="50000"/>
                </a:schemeClr>
              </a:solidFill>
            </a:endParaRPr>
          </a:p>
        </p:txBody>
      </p:sp>
      <p:sp>
        <p:nvSpPr>
          <p:cNvPr id="438" name="Google Shape;438;p40"/>
          <p:cNvSpPr txBox="1">
            <a:spLocks noGrp="1"/>
          </p:cNvSpPr>
          <p:nvPr>
            <p:ph type="title"/>
          </p:nvPr>
        </p:nvSpPr>
        <p:spPr>
          <a:xfrm>
            <a:off x="5020742" y="366663"/>
            <a:ext cx="4140836" cy="1527451"/>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Jueces corruptos – Poder judicial – Reforma judicial – Corrupcion sistémica </a:t>
            </a:r>
            <a:endParaRPr sz="2400" dirty="0"/>
          </a:p>
        </p:txBody>
      </p:sp>
      <p:sp>
        <p:nvSpPr>
          <p:cNvPr id="439" name="Google Shape;439;p40"/>
          <p:cNvSpPr/>
          <p:nvPr/>
        </p:nvSpPr>
        <p:spPr>
          <a:xfrm>
            <a:off x="93749" y="50800"/>
            <a:ext cx="4238209" cy="5029199"/>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 name="Google Shape;441;p40"/>
          <p:cNvGrpSpPr/>
          <p:nvPr/>
        </p:nvGrpSpPr>
        <p:grpSpPr>
          <a:xfrm>
            <a:off x="5506231" y="281804"/>
            <a:ext cx="3169857" cy="169717"/>
            <a:chOff x="729050" y="223975"/>
            <a:chExt cx="6133625" cy="328400"/>
          </a:xfrm>
        </p:grpSpPr>
        <p:sp>
          <p:nvSpPr>
            <p:cNvPr id="442" name="Google Shape;442;p40"/>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0"/>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0"/>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0"/>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agen 1">
            <a:extLst>
              <a:ext uri="{FF2B5EF4-FFF2-40B4-BE49-F238E27FC236}">
                <a16:creationId xmlns:a16="http://schemas.microsoft.com/office/drawing/2014/main" id="{9EB71706-48DC-FAEE-782C-70A7F8FEB50B}"/>
              </a:ext>
            </a:extLst>
          </p:cNvPr>
          <p:cNvPicPr>
            <a:picLocks noChangeAspect="1"/>
          </p:cNvPicPr>
          <p:nvPr/>
        </p:nvPicPr>
        <p:blipFill>
          <a:blip r:embed="rId3"/>
          <a:stretch>
            <a:fillRect/>
          </a:stretch>
        </p:blipFill>
        <p:spPr>
          <a:xfrm>
            <a:off x="-375317" y="1349652"/>
            <a:ext cx="2477815" cy="1734456"/>
          </a:xfrm>
          <a:prstGeom prst="rect">
            <a:avLst/>
          </a:prstGeom>
        </p:spPr>
      </p:pic>
      <p:pic>
        <p:nvPicPr>
          <p:cNvPr id="3" name="Imagen 2">
            <a:extLst>
              <a:ext uri="{FF2B5EF4-FFF2-40B4-BE49-F238E27FC236}">
                <a16:creationId xmlns:a16="http://schemas.microsoft.com/office/drawing/2014/main" id="{A3F6A08F-2C1C-872E-7CB7-F9CB6F1668B4}"/>
              </a:ext>
            </a:extLst>
          </p:cNvPr>
          <p:cNvPicPr>
            <a:picLocks noChangeAspect="1"/>
          </p:cNvPicPr>
          <p:nvPr/>
        </p:nvPicPr>
        <p:blipFill>
          <a:blip r:embed="rId4"/>
          <a:stretch>
            <a:fillRect/>
          </a:stretch>
        </p:blipFill>
        <p:spPr>
          <a:xfrm>
            <a:off x="171042" y="3323373"/>
            <a:ext cx="2252109" cy="1638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ADF46504-A3C7-B2E0-CBB2-4D67BA1614C0}"/>
              </a:ext>
            </a:extLst>
          </p:cNvPr>
          <p:cNvPicPr>
            <a:picLocks noChangeAspect="1"/>
          </p:cNvPicPr>
          <p:nvPr/>
        </p:nvPicPr>
        <p:blipFill>
          <a:blip r:embed="rId5"/>
          <a:stretch>
            <a:fillRect/>
          </a:stretch>
        </p:blipFill>
        <p:spPr>
          <a:xfrm>
            <a:off x="2212853" y="154120"/>
            <a:ext cx="2471848" cy="1666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a:extLst>
              <a:ext uri="{FF2B5EF4-FFF2-40B4-BE49-F238E27FC236}">
                <a16:creationId xmlns:a16="http://schemas.microsoft.com/office/drawing/2014/main" id="{34FDC726-FDAD-8D78-3A9D-A087C93D7966}"/>
              </a:ext>
            </a:extLst>
          </p:cNvPr>
          <p:cNvPicPr>
            <a:picLocks noChangeAspect="1"/>
          </p:cNvPicPr>
          <p:nvPr/>
        </p:nvPicPr>
        <p:blipFill>
          <a:blip r:embed="rId6"/>
          <a:stretch>
            <a:fillRect/>
          </a:stretch>
        </p:blipFill>
        <p:spPr>
          <a:xfrm>
            <a:off x="2587565" y="2386597"/>
            <a:ext cx="2477815" cy="1734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1"/>
          <p:cNvSpPr txBox="1">
            <a:spLocks noGrp="1"/>
          </p:cNvSpPr>
          <p:nvPr>
            <p:ph type="title" idx="4"/>
          </p:nvPr>
        </p:nvSpPr>
        <p:spPr>
          <a:xfrm>
            <a:off x="807593" y="297082"/>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Inteligencia anticorrupción</a:t>
            </a:r>
            <a:endParaRPr dirty="0"/>
          </a:p>
        </p:txBody>
      </p:sp>
      <p:sp>
        <p:nvSpPr>
          <p:cNvPr id="459" name="Google Shape;459;p41"/>
          <p:cNvSpPr txBox="1">
            <a:spLocks noGrp="1"/>
          </p:cNvSpPr>
          <p:nvPr>
            <p:ph type="subTitle" idx="3"/>
          </p:nvPr>
        </p:nvSpPr>
        <p:spPr>
          <a:xfrm>
            <a:off x="4274457" y="1603829"/>
            <a:ext cx="3526972" cy="2764971"/>
          </a:xfrm>
          <a:prstGeom prst="rect">
            <a:avLst/>
          </a:prstGeom>
          <a:solidFill>
            <a:schemeClr val="bg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p>
            <a:pPr marL="0" lvl="0" indent="0" algn="ctr" rtl="0">
              <a:spcBef>
                <a:spcPts val="0"/>
              </a:spcBef>
              <a:spcAft>
                <a:spcPts val="0"/>
              </a:spcAft>
              <a:buNone/>
            </a:pPr>
            <a:r>
              <a:rPr lang="en" sz="1300" dirty="0">
                <a:solidFill>
                  <a:schemeClr val="tx1">
                    <a:lumMod val="50000"/>
                  </a:schemeClr>
                </a:solidFill>
              </a:rPr>
              <a:t>Su papel es esencial para mantener la vigilancia sobre el trafico de influencias y la corrupcion. Sin enmbargo, en el Peru intereses politicios y empresariales continuan amenaznado las principales cadenas televisivas y periodisticas. El arrelgo legal t el control de las grandes redes.</a:t>
            </a:r>
          </a:p>
          <a:p>
            <a:pPr marL="0" lvl="0" indent="0" algn="ctr" rtl="0">
              <a:spcBef>
                <a:spcPts val="0"/>
              </a:spcBef>
              <a:spcAft>
                <a:spcPts val="0"/>
              </a:spcAft>
              <a:buNone/>
            </a:pPr>
            <a:r>
              <a:rPr lang="en" sz="1300" dirty="0">
                <a:solidFill>
                  <a:schemeClr val="tx1">
                    <a:lumMod val="50000"/>
                  </a:schemeClr>
                </a:solidFill>
              </a:rPr>
              <a:t>Se ha efectuado un avance considerable en la sentencia de generales, almirantes y otros altos mandos militares y policiales.</a:t>
            </a:r>
          </a:p>
        </p:txBody>
      </p:sp>
      <p:pic>
        <p:nvPicPr>
          <p:cNvPr id="1026" name="Picture 2" descr="Plataforma Digital Nacional">
            <a:extLst>
              <a:ext uri="{FF2B5EF4-FFF2-40B4-BE49-F238E27FC236}">
                <a16:creationId xmlns:a16="http://schemas.microsoft.com/office/drawing/2014/main" id="{D8FA3BE0-A314-6FAF-A780-81254E5D5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052" y="1953599"/>
            <a:ext cx="3469027" cy="1236302"/>
          </a:xfrm>
          <a:prstGeom prst="rect">
            <a:avLst/>
          </a:prstGeom>
          <a:noFill/>
          <a:effectLst>
            <a:outerShdw blurRad="76200" dist="12700" dir="8100000" sy="-23000" kx="8004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9F5FDC60-2655-ED56-936F-B8869B605BDC}"/>
              </a:ext>
            </a:extLst>
          </p:cNvPr>
          <p:cNvPicPr>
            <a:picLocks noChangeAspect="1"/>
          </p:cNvPicPr>
          <p:nvPr/>
        </p:nvPicPr>
        <p:blipFill rotWithShape="1">
          <a:blip r:embed="rId4"/>
          <a:srcRect l="1" r="-583" b="7020"/>
          <a:stretch/>
        </p:blipFill>
        <p:spPr>
          <a:xfrm>
            <a:off x="8161017" y="4368800"/>
            <a:ext cx="982983" cy="732064"/>
          </a:xfrm>
          <a:prstGeom prst="ellipse">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2"/>
          <p:cNvSpPr txBox="1">
            <a:spLocks noGrp="1"/>
          </p:cNvSpPr>
          <p:nvPr>
            <p:ph type="title" idx="6"/>
          </p:nvPr>
        </p:nvSpPr>
        <p:spPr>
          <a:xfrm>
            <a:off x="693173" y="447351"/>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La corrupcion y reconstruccion militar</a:t>
            </a:r>
            <a:endParaRPr dirty="0"/>
          </a:p>
        </p:txBody>
      </p:sp>
      <p:sp>
        <p:nvSpPr>
          <p:cNvPr id="474" name="Google Shape;474;p42"/>
          <p:cNvSpPr txBox="1">
            <a:spLocks noGrp="1"/>
          </p:cNvSpPr>
          <p:nvPr>
            <p:ph type="subTitle" idx="1"/>
          </p:nvPr>
        </p:nvSpPr>
        <p:spPr>
          <a:xfrm>
            <a:off x="907731" y="2712843"/>
            <a:ext cx="3520668" cy="190587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MX" sz="1100" dirty="0">
                <a:solidFill>
                  <a:schemeClr val="tx1">
                    <a:lumMod val="50000"/>
                  </a:schemeClr>
                </a:solidFill>
              </a:rPr>
              <a:t>Desde comienzos del siglo XIX. Los militares conformaron un sistema de patronazgo, los oficiales eran recompensados por sus practicas corruptas, justificadas y protegidas en nombre del patriotismo. La corrupción militar volvió a crecer con el régimen dictatorial de Leguía en 1920 a cambio de respaldo político, los oficiales eran recompensados con ascensos inmerecidos o coimas.</a:t>
            </a:r>
            <a:endParaRPr sz="1100" dirty="0">
              <a:solidFill>
                <a:schemeClr val="tx1">
                  <a:lumMod val="50000"/>
                </a:schemeClr>
              </a:solidFill>
            </a:endParaRPr>
          </a:p>
        </p:txBody>
      </p:sp>
      <p:grpSp>
        <p:nvGrpSpPr>
          <p:cNvPr id="503" name="Google Shape;503;p42"/>
          <p:cNvGrpSpPr/>
          <p:nvPr/>
        </p:nvGrpSpPr>
        <p:grpSpPr>
          <a:xfrm>
            <a:off x="8410673" y="2645641"/>
            <a:ext cx="586657" cy="563573"/>
            <a:chOff x="8550443" y="2122327"/>
            <a:chExt cx="586657" cy="563573"/>
          </a:xfrm>
        </p:grpSpPr>
        <p:grpSp>
          <p:nvGrpSpPr>
            <p:cNvPr id="504" name="Google Shape;504;p42"/>
            <p:cNvGrpSpPr/>
            <p:nvPr/>
          </p:nvGrpSpPr>
          <p:grpSpPr>
            <a:xfrm>
              <a:off x="8550443" y="2132318"/>
              <a:ext cx="572546" cy="553582"/>
              <a:chOff x="18045664" y="2034805"/>
              <a:chExt cx="5219200" cy="5046325"/>
            </a:xfrm>
          </p:grpSpPr>
          <p:sp>
            <p:nvSpPr>
              <p:cNvPr id="505" name="Google Shape;505;p42"/>
              <p:cNvSpPr/>
              <p:nvPr/>
            </p:nvSpPr>
            <p:spPr>
              <a:xfrm>
                <a:off x="18321552" y="2647405"/>
                <a:ext cx="2531323" cy="2452222"/>
              </a:xfrm>
              <a:custGeom>
                <a:avLst/>
                <a:gdLst/>
                <a:ahLst/>
                <a:cxnLst/>
                <a:rect l="l" t="t" r="r" b="b"/>
                <a:pathLst>
                  <a:path w="101253" h="98089" extrusionOk="0">
                    <a:moveTo>
                      <a:pt x="49061" y="0"/>
                    </a:moveTo>
                    <a:cubicBezTo>
                      <a:pt x="40613" y="0"/>
                      <a:pt x="32294" y="2186"/>
                      <a:pt x="24988" y="6296"/>
                    </a:cubicBezTo>
                    <a:cubicBezTo>
                      <a:pt x="23520" y="7144"/>
                      <a:pt x="22998" y="9004"/>
                      <a:pt x="23813" y="10471"/>
                    </a:cubicBezTo>
                    <a:cubicBezTo>
                      <a:pt x="24385" y="11461"/>
                      <a:pt x="25416" y="12020"/>
                      <a:pt x="26477" y="12020"/>
                    </a:cubicBezTo>
                    <a:cubicBezTo>
                      <a:pt x="26990" y="12020"/>
                      <a:pt x="27510" y="11890"/>
                      <a:pt x="27989" y="11613"/>
                    </a:cubicBezTo>
                    <a:cubicBezTo>
                      <a:pt x="34382" y="8025"/>
                      <a:pt x="41656" y="6100"/>
                      <a:pt x="49061" y="6100"/>
                    </a:cubicBezTo>
                    <a:cubicBezTo>
                      <a:pt x="59402" y="6100"/>
                      <a:pt x="68927" y="9819"/>
                      <a:pt x="76331" y="15919"/>
                    </a:cubicBezTo>
                    <a:cubicBezTo>
                      <a:pt x="74211" y="18137"/>
                      <a:pt x="72645" y="19899"/>
                      <a:pt x="71862" y="20779"/>
                    </a:cubicBezTo>
                    <a:lnTo>
                      <a:pt x="57444" y="26064"/>
                    </a:lnTo>
                    <a:cubicBezTo>
                      <a:pt x="57216" y="26162"/>
                      <a:pt x="57020" y="26259"/>
                      <a:pt x="56825" y="26390"/>
                    </a:cubicBezTo>
                    <a:lnTo>
                      <a:pt x="40123" y="37513"/>
                    </a:lnTo>
                    <a:lnTo>
                      <a:pt x="23422" y="46353"/>
                    </a:lnTo>
                    <a:cubicBezTo>
                      <a:pt x="22052" y="47071"/>
                      <a:pt x="21465" y="48702"/>
                      <a:pt x="22019" y="50137"/>
                    </a:cubicBezTo>
                    <a:lnTo>
                      <a:pt x="28445" y="67067"/>
                    </a:lnTo>
                    <a:cubicBezTo>
                      <a:pt x="28837" y="68078"/>
                      <a:pt x="29750" y="68828"/>
                      <a:pt x="30859" y="68991"/>
                    </a:cubicBezTo>
                    <a:lnTo>
                      <a:pt x="62109" y="73787"/>
                    </a:lnTo>
                    <a:cubicBezTo>
                      <a:pt x="62272" y="73819"/>
                      <a:pt x="62435" y="73819"/>
                      <a:pt x="62598" y="73819"/>
                    </a:cubicBezTo>
                    <a:cubicBezTo>
                      <a:pt x="64066" y="73819"/>
                      <a:pt x="65371" y="72743"/>
                      <a:pt x="65599" y="71242"/>
                    </a:cubicBezTo>
                    <a:cubicBezTo>
                      <a:pt x="65860" y="69579"/>
                      <a:pt x="64719" y="68013"/>
                      <a:pt x="63055" y="67752"/>
                    </a:cubicBezTo>
                    <a:lnTo>
                      <a:pt x="33534" y="63218"/>
                    </a:lnTo>
                    <a:lnTo>
                      <a:pt x="28674" y="50496"/>
                    </a:lnTo>
                    <a:lnTo>
                      <a:pt x="43124" y="42863"/>
                    </a:lnTo>
                    <a:cubicBezTo>
                      <a:pt x="43189" y="42798"/>
                      <a:pt x="43287" y="42765"/>
                      <a:pt x="43385" y="42700"/>
                    </a:cubicBezTo>
                    <a:lnTo>
                      <a:pt x="59891" y="31707"/>
                    </a:lnTo>
                    <a:lnTo>
                      <a:pt x="74700" y="26259"/>
                    </a:lnTo>
                    <a:cubicBezTo>
                      <a:pt x="75222" y="26064"/>
                      <a:pt x="75646" y="25770"/>
                      <a:pt x="76005" y="25346"/>
                    </a:cubicBezTo>
                    <a:cubicBezTo>
                      <a:pt x="76005" y="25313"/>
                      <a:pt x="77832" y="23193"/>
                      <a:pt x="80768" y="20160"/>
                    </a:cubicBezTo>
                    <a:cubicBezTo>
                      <a:pt x="87748" y="27793"/>
                      <a:pt x="91989" y="37937"/>
                      <a:pt x="91989" y="49061"/>
                    </a:cubicBezTo>
                    <a:cubicBezTo>
                      <a:pt x="91989" y="53497"/>
                      <a:pt x="91304" y="57770"/>
                      <a:pt x="90064" y="61783"/>
                    </a:cubicBezTo>
                    <a:cubicBezTo>
                      <a:pt x="90064" y="61783"/>
                      <a:pt x="90064" y="61815"/>
                      <a:pt x="90032" y="61815"/>
                    </a:cubicBezTo>
                    <a:cubicBezTo>
                      <a:pt x="89836" y="62500"/>
                      <a:pt x="89608" y="63185"/>
                      <a:pt x="89347" y="63870"/>
                    </a:cubicBezTo>
                    <a:lnTo>
                      <a:pt x="74211" y="66023"/>
                    </a:lnTo>
                    <a:cubicBezTo>
                      <a:pt x="72547" y="66251"/>
                      <a:pt x="71373" y="67817"/>
                      <a:pt x="71601" y="69481"/>
                    </a:cubicBezTo>
                    <a:cubicBezTo>
                      <a:pt x="71841" y="71005"/>
                      <a:pt x="73148" y="72119"/>
                      <a:pt x="74645" y="72119"/>
                    </a:cubicBezTo>
                    <a:cubicBezTo>
                      <a:pt x="74782" y="72119"/>
                      <a:pt x="74920" y="72109"/>
                      <a:pt x="75059" y="72090"/>
                    </a:cubicBezTo>
                    <a:lnTo>
                      <a:pt x="86248" y="70492"/>
                    </a:lnTo>
                    <a:lnTo>
                      <a:pt x="86248" y="70492"/>
                    </a:lnTo>
                    <a:cubicBezTo>
                      <a:pt x="78810" y="83312"/>
                      <a:pt x="64914" y="91988"/>
                      <a:pt x="49061" y="91988"/>
                    </a:cubicBezTo>
                    <a:cubicBezTo>
                      <a:pt x="25379" y="91988"/>
                      <a:pt x="6133" y="72710"/>
                      <a:pt x="6133" y="49061"/>
                    </a:cubicBezTo>
                    <a:cubicBezTo>
                      <a:pt x="6133" y="37579"/>
                      <a:pt x="10602" y="26814"/>
                      <a:pt x="18692" y="18692"/>
                    </a:cubicBezTo>
                    <a:cubicBezTo>
                      <a:pt x="19899" y="17485"/>
                      <a:pt x="19899" y="15560"/>
                      <a:pt x="18692" y="14353"/>
                    </a:cubicBezTo>
                    <a:cubicBezTo>
                      <a:pt x="18088" y="13766"/>
                      <a:pt x="17306" y="13472"/>
                      <a:pt x="16527" y="13472"/>
                    </a:cubicBezTo>
                    <a:cubicBezTo>
                      <a:pt x="15748" y="13472"/>
                      <a:pt x="14973" y="13766"/>
                      <a:pt x="14386" y="14353"/>
                    </a:cubicBezTo>
                    <a:cubicBezTo>
                      <a:pt x="5122" y="23617"/>
                      <a:pt x="1" y="35948"/>
                      <a:pt x="1" y="49061"/>
                    </a:cubicBezTo>
                    <a:cubicBezTo>
                      <a:pt x="1" y="76103"/>
                      <a:pt x="22019" y="98088"/>
                      <a:pt x="49061" y="98088"/>
                    </a:cubicBezTo>
                    <a:cubicBezTo>
                      <a:pt x="69383" y="98088"/>
                      <a:pt x="86867" y="85660"/>
                      <a:pt x="94305" y="67980"/>
                    </a:cubicBezTo>
                    <a:cubicBezTo>
                      <a:pt x="94337" y="67915"/>
                      <a:pt x="94370" y="67882"/>
                      <a:pt x="94370" y="67817"/>
                    </a:cubicBezTo>
                    <a:cubicBezTo>
                      <a:pt x="94468" y="67556"/>
                      <a:pt x="94566" y="67328"/>
                      <a:pt x="94664" y="67067"/>
                    </a:cubicBezTo>
                    <a:cubicBezTo>
                      <a:pt x="94696" y="67034"/>
                      <a:pt x="94696" y="66969"/>
                      <a:pt x="94729" y="66936"/>
                    </a:cubicBezTo>
                    <a:cubicBezTo>
                      <a:pt x="94990" y="66251"/>
                      <a:pt x="95251" y="65566"/>
                      <a:pt x="95479" y="64881"/>
                    </a:cubicBezTo>
                    <a:cubicBezTo>
                      <a:pt x="95479" y="64816"/>
                      <a:pt x="95512" y="64784"/>
                      <a:pt x="95512" y="64751"/>
                    </a:cubicBezTo>
                    <a:cubicBezTo>
                      <a:pt x="95642" y="64425"/>
                      <a:pt x="95740" y="64099"/>
                      <a:pt x="95838" y="63740"/>
                    </a:cubicBezTo>
                    <a:cubicBezTo>
                      <a:pt x="95871" y="63642"/>
                      <a:pt x="95936" y="63511"/>
                      <a:pt x="95968" y="63381"/>
                    </a:cubicBezTo>
                    <a:cubicBezTo>
                      <a:pt x="101253" y="46125"/>
                      <a:pt x="96686" y="27336"/>
                      <a:pt x="83736" y="14353"/>
                    </a:cubicBezTo>
                    <a:cubicBezTo>
                      <a:pt x="83475" y="14092"/>
                      <a:pt x="83181" y="13831"/>
                      <a:pt x="82920" y="13570"/>
                    </a:cubicBezTo>
                    <a:cubicBezTo>
                      <a:pt x="82823" y="13472"/>
                      <a:pt x="82725" y="13407"/>
                      <a:pt x="82627" y="13309"/>
                    </a:cubicBezTo>
                    <a:cubicBezTo>
                      <a:pt x="73852" y="5057"/>
                      <a:pt x="62044" y="0"/>
                      <a:pt x="490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2"/>
              <p:cNvSpPr/>
              <p:nvPr/>
            </p:nvSpPr>
            <p:spPr>
              <a:xfrm>
                <a:off x="18045664" y="2034805"/>
                <a:ext cx="5219200" cy="5046325"/>
              </a:xfrm>
              <a:custGeom>
                <a:avLst/>
                <a:gdLst/>
                <a:ahLst/>
                <a:cxnLst/>
                <a:rect l="l" t="t" r="r" b="b"/>
                <a:pathLst>
                  <a:path w="208768" h="201853" extrusionOk="0">
                    <a:moveTo>
                      <a:pt x="121659" y="27156"/>
                    </a:moveTo>
                    <a:cubicBezTo>
                      <a:pt x="134114" y="27156"/>
                      <a:pt x="157533" y="39840"/>
                      <a:pt x="161207" y="41885"/>
                    </a:cubicBezTo>
                    <a:lnTo>
                      <a:pt x="179703" y="64686"/>
                    </a:lnTo>
                    <a:cubicBezTo>
                      <a:pt x="177028" y="72188"/>
                      <a:pt x="173831" y="80409"/>
                      <a:pt x="172396" y="83084"/>
                    </a:cubicBezTo>
                    <a:cubicBezTo>
                      <a:pt x="171025" y="83139"/>
                      <a:pt x="168508" y="83164"/>
                      <a:pt x="165287" y="83164"/>
                    </a:cubicBezTo>
                    <a:cubicBezTo>
                      <a:pt x="159081" y="83164"/>
                      <a:pt x="150262" y="83071"/>
                      <a:pt x="141994" y="82920"/>
                    </a:cubicBezTo>
                    <a:lnTo>
                      <a:pt x="128424" y="76820"/>
                    </a:lnTo>
                    <a:cubicBezTo>
                      <a:pt x="129175" y="72906"/>
                      <a:pt x="129566" y="68894"/>
                      <a:pt x="129566" y="64784"/>
                    </a:cubicBezTo>
                    <a:cubicBezTo>
                      <a:pt x="129566" y="60674"/>
                      <a:pt x="129175" y="56694"/>
                      <a:pt x="128424" y="52812"/>
                    </a:cubicBezTo>
                    <a:cubicBezTo>
                      <a:pt x="128424" y="52780"/>
                      <a:pt x="128424" y="52747"/>
                      <a:pt x="128424" y="52714"/>
                    </a:cubicBezTo>
                    <a:cubicBezTo>
                      <a:pt x="128327" y="52225"/>
                      <a:pt x="128229" y="51768"/>
                      <a:pt x="128131" y="51312"/>
                    </a:cubicBezTo>
                    <a:cubicBezTo>
                      <a:pt x="128131" y="51279"/>
                      <a:pt x="128131" y="51247"/>
                      <a:pt x="128131" y="51214"/>
                    </a:cubicBezTo>
                    <a:cubicBezTo>
                      <a:pt x="128098" y="51149"/>
                      <a:pt x="128098" y="51083"/>
                      <a:pt x="128066" y="51018"/>
                    </a:cubicBezTo>
                    <a:cubicBezTo>
                      <a:pt x="127968" y="50594"/>
                      <a:pt x="127902" y="50170"/>
                      <a:pt x="127805" y="49779"/>
                    </a:cubicBezTo>
                    <a:cubicBezTo>
                      <a:pt x="127772" y="49616"/>
                      <a:pt x="127739" y="49485"/>
                      <a:pt x="127674" y="49355"/>
                    </a:cubicBezTo>
                    <a:cubicBezTo>
                      <a:pt x="127609" y="48963"/>
                      <a:pt x="127511" y="48604"/>
                      <a:pt x="127413" y="48213"/>
                    </a:cubicBezTo>
                    <a:cubicBezTo>
                      <a:pt x="127348" y="48082"/>
                      <a:pt x="127315" y="47919"/>
                      <a:pt x="127283" y="47756"/>
                    </a:cubicBezTo>
                    <a:cubicBezTo>
                      <a:pt x="127185" y="47397"/>
                      <a:pt x="127087" y="47039"/>
                      <a:pt x="126989" y="46680"/>
                    </a:cubicBezTo>
                    <a:cubicBezTo>
                      <a:pt x="126924" y="46517"/>
                      <a:pt x="126891" y="46354"/>
                      <a:pt x="126826" y="46190"/>
                    </a:cubicBezTo>
                    <a:cubicBezTo>
                      <a:pt x="126728" y="45832"/>
                      <a:pt x="126630" y="45505"/>
                      <a:pt x="126500" y="45179"/>
                    </a:cubicBezTo>
                    <a:cubicBezTo>
                      <a:pt x="126467" y="44983"/>
                      <a:pt x="126402" y="44788"/>
                      <a:pt x="126337" y="44592"/>
                    </a:cubicBezTo>
                    <a:cubicBezTo>
                      <a:pt x="126239" y="44298"/>
                      <a:pt x="126108" y="43972"/>
                      <a:pt x="126011" y="43679"/>
                    </a:cubicBezTo>
                    <a:cubicBezTo>
                      <a:pt x="125945" y="43450"/>
                      <a:pt x="125880" y="43255"/>
                      <a:pt x="125782" y="43026"/>
                    </a:cubicBezTo>
                    <a:cubicBezTo>
                      <a:pt x="125684" y="42765"/>
                      <a:pt x="125586" y="42472"/>
                      <a:pt x="125489" y="42211"/>
                    </a:cubicBezTo>
                    <a:cubicBezTo>
                      <a:pt x="125391" y="41950"/>
                      <a:pt x="125293" y="41689"/>
                      <a:pt x="125195" y="41428"/>
                    </a:cubicBezTo>
                    <a:cubicBezTo>
                      <a:pt x="125130" y="41232"/>
                      <a:pt x="125032" y="41004"/>
                      <a:pt x="124934" y="40776"/>
                    </a:cubicBezTo>
                    <a:cubicBezTo>
                      <a:pt x="124804" y="40482"/>
                      <a:pt x="124673" y="40156"/>
                      <a:pt x="124543" y="39830"/>
                    </a:cubicBezTo>
                    <a:cubicBezTo>
                      <a:pt x="124510" y="39699"/>
                      <a:pt x="124445" y="39569"/>
                      <a:pt x="124380" y="39406"/>
                    </a:cubicBezTo>
                    <a:cubicBezTo>
                      <a:pt x="124216" y="39014"/>
                      <a:pt x="124021" y="38623"/>
                      <a:pt x="123858" y="38231"/>
                    </a:cubicBezTo>
                    <a:cubicBezTo>
                      <a:pt x="123825" y="38166"/>
                      <a:pt x="123825" y="38133"/>
                      <a:pt x="123792" y="38068"/>
                    </a:cubicBezTo>
                    <a:cubicBezTo>
                      <a:pt x="122129" y="34447"/>
                      <a:pt x="120139" y="30924"/>
                      <a:pt x="117856" y="27662"/>
                    </a:cubicBezTo>
                    <a:cubicBezTo>
                      <a:pt x="118932" y="27369"/>
                      <a:pt x="119943" y="27206"/>
                      <a:pt x="120889" y="27173"/>
                    </a:cubicBezTo>
                    <a:cubicBezTo>
                      <a:pt x="121141" y="27162"/>
                      <a:pt x="121398" y="27156"/>
                      <a:pt x="121659" y="27156"/>
                    </a:cubicBezTo>
                    <a:close/>
                    <a:moveTo>
                      <a:pt x="96229" y="121379"/>
                    </a:moveTo>
                    <a:lnTo>
                      <a:pt x="98284" y="123402"/>
                    </a:lnTo>
                    <a:lnTo>
                      <a:pt x="92249" y="123402"/>
                    </a:lnTo>
                    <a:cubicBezTo>
                      <a:pt x="93619" y="122782"/>
                      <a:pt x="94956" y="122097"/>
                      <a:pt x="96229" y="121379"/>
                    </a:cubicBezTo>
                    <a:close/>
                    <a:moveTo>
                      <a:pt x="64783" y="6101"/>
                    </a:moveTo>
                    <a:cubicBezTo>
                      <a:pt x="86997" y="6101"/>
                      <a:pt x="106406" y="18529"/>
                      <a:pt x="116355" y="36829"/>
                    </a:cubicBezTo>
                    <a:cubicBezTo>
                      <a:pt x="122683" y="48572"/>
                      <a:pt x="124901" y="62337"/>
                      <a:pt x="122422" y="75581"/>
                    </a:cubicBezTo>
                    <a:cubicBezTo>
                      <a:pt x="122324" y="76070"/>
                      <a:pt x="122227" y="76592"/>
                      <a:pt x="122129" y="77081"/>
                    </a:cubicBezTo>
                    <a:cubicBezTo>
                      <a:pt x="122096" y="77212"/>
                      <a:pt x="122064" y="77342"/>
                      <a:pt x="122064" y="77473"/>
                    </a:cubicBezTo>
                    <a:cubicBezTo>
                      <a:pt x="121966" y="77832"/>
                      <a:pt x="121868" y="78191"/>
                      <a:pt x="121803" y="78549"/>
                    </a:cubicBezTo>
                    <a:cubicBezTo>
                      <a:pt x="115572" y="104286"/>
                      <a:pt x="92379" y="123434"/>
                      <a:pt x="64783" y="123434"/>
                    </a:cubicBezTo>
                    <a:cubicBezTo>
                      <a:pt x="32424" y="123434"/>
                      <a:pt x="6100" y="97110"/>
                      <a:pt x="6100" y="64784"/>
                    </a:cubicBezTo>
                    <a:cubicBezTo>
                      <a:pt x="6100" y="32425"/>
                      <a:pt x="32424" y="6101"/>
                      <a:pt x="64783" y="6101"/>
                    </a:cubicBezTo>
                    <a:close/>
                    <a:moveTo>
                      <a:pt x="118084" y="101579"/>
                    </a:moveTo>
                    <a:lnTo>
                      <a:pt x="125065" y="108592"/>
                    </a:lnTo>
                    <a:lnTo>
                      <a:pt x="124738" y="108951"/>
                    </a:lnTo>
                    <a:lnTo>
                      <a:pt x="123629" y="110028"/>
                    </a:lnTo>
                    <a:lnTo>
                      <a:pt x="110027" y="123630"/>
                    </a:lnTo>
                    <a:lnTo>
                      <a:pt x="108592" y="125065"/>
                    </a:lnTo>
                    <a:lnTo>
                      <a:pt x="107841" y="124315"/>
                    </a:lnTo>
                    <a:lnTo>
                      <a:pt x="101578" y="118085"/>
                    </a:lnTo>
                    <a:cubicBezTo>
                      <a:pt x="104808" y="115866"/>
                      <a:pt x="107809" y="113355"/>
                      <a:pt x="110581" y="110582"/>
                    </a:cubicBezTo>
                    <a:cubicBezTo>
                      <a:pt x="113354" y="107809"/>
                      <a:pt x="115866" y="104808"/>
                      <a:pt x="118084" y="101579"/>
                    </a:cubicBezTo>
                    <a:close/>
                    <a:moveTo>
                      <a:pt x="125815" y="116519"/>
                    </a:moveTo>
                    <a:lnTo>
                      <a:pt x="138015" y="128719"/>
                    </a:lnTo>
                    <a:cubicBezTo>
                      <a:pt x="138015" y="128719"/>
                      <a:pt x="138015" y="128751"/>
                      <a:pt x="138015" y="128751"/>
                    </a:cubicBezTo>
                    <a:lnTo>
                      <a:pt x="151813" y="142517"/>
                    </a:lnTo>
                    <a:cubicBezTo>
                      <a:pt x="154357" y="145061"/>
                      <a:pt x="154357" y="149237"/>
                      <a:pt x="151813" y="151781"/>
                    </a:cubicBezTo>
                    <a:cubicBezTo>
                      <a:pt x="150573" y="153020"/>
                      <a:pt x="148910" y="153706"/>
                      <a:pt x="147148" y="153706"/>
                    </a:cubicBezTo>
                    <a:cubicBezTo>
                      <a:pt x="145387" y="153706"/>
                      <a:pt x="143756" y="153020"/>
                      <a:pt x="142516" y="151781"/>
                    </a:cubicBezTo>
                    <a:lnTo>
                      <a:pt x="116518" y="125816"/>
                    </a:lnTo>
                    <a:lnTo>
                      <a:pt x="125815" y="116519"/>
                    </a:lnTo>
                    <a:close/>
                    <a:moveTo>
                      <a:pt x="116486" y="147606"/>
                    </a:moveTo>
                    <a:cubicBezTo>
                      <a:pt x="119780" y="147606"/>
                      <a:pt x="122455" y="150313"/>
                      <a:pt x="122455" y="153608"/>
                    </a:cubicBezTo>
                    <a:cubicBezTo>
                      <a:pt x="122455" y="156902"/>
                      <a:pt x="119780" y="159577"/>
                      <a:pt x="116486" y="159577"/>
                    </a:cubicBezTo>
                    <a:lnTo>
                      <a:pt x="98414" y="159577"/>
                    </a:lnTo>
                    <a:cubicBezTo>
                      <a:pt x="95120" y="159577"/>
                      <a:pt x="92445" y="156902"/>
                      <a:pt x="92445" y="153608"/>
                    </a:cubicBezTo>
                    <a:cubicBezTo>
                      <a:pt x="92445" y="150313"/>
                      <a:pt x="95120" y="147606"/>
                      <a:pt x="98414" y="147606"/>
                    </a:cubicBezTo>
                    <a:close/>
                    <a:moveTo>
                      <a:pt x="116486" y="165710"/>
                    </a:moveTo>
                    <a:cubicBezTo>
                      <a:pt x="119780" y="165710"/>
                      <a:pt x="122455" y="168384"/>
                      <a:pt x="122455" y="171679"/>
                    </a:cubicBezTo>
                    <a:cubicBezTo>
                      <a:pt x="122455" y="171875"/>
                      <a:pt x="122455" y="172103"/>
                      <a:pt x="122422" y="172299"/>
                    </a:cubicBezTo>
                    <a:cubicBezTo>
                      <a:pt x="122194" y="174517"/>
                      <a:pt x="120791" y="176344"/>
                      <a:pt x="118834" y="177192"/>
                    </a:cubicBezTo>
                    <a:cubicBezTo>
                      <a:pt x="118802" y="177192"/>
                      <a:pt x="118769" y="177192"/>
                      <a:pt x="118769" y="177224"/>
                    </a:cubicBezTo>
                    <a:cubicBezTo>
                      <a:pt x="118606" y="177290"/>
                      <a:pt x="118475" y="177322"/>
                      <a:pt x="118312" y="177388"/>
                    </a:cubicBezTo>
                    <a:cubicBezTo>
                      <a:pt x="118247" y="177388"/>
                      <a:pt x="118182" y="177420"/>
                      <a:pt x="118117" y="177420"/>
                    </a:cubicBezTo>
                    <a:cubicBezTo>
                      <a:pt x="118019" y="177453"/>
                      <a:pt x="117888" y="177485"/>
                      <a:pt x="117758" y="177518"/>
                    </a:cubicBezTo>
                    <a:cubicBezTo>
                      <a:pt x="117660" y="177551"/>
                      <a:pt x="117562" y="177551"/>
                      <a:pt x="117464" y="177583"/>
                    </a:cubicBezTo>
                    <a:cubicBezTo>
                      <a:pt x="117399" y="177583"/>
                      <a:pt x="117301" y="177616"/>
                      <a:pt x="117203" y="177616"/>
                    </a:cubicBezTo>
                    <a:cubicBezTo>
                      <a:pt x="117105" y="177648"/>
                      <a:pt x="116975" y="177648"/>
                      <a:pt x="116844" y="177648"/>
                    </a:cubicBezTo>
                    <a:lnTo>
                      <a:pt x="109211" y="177648"/>
                    </a:lnTo>
                    <a:cubicBezTo>
                      <a:pt x="109048" y="177648"/>
                      <a:pt x="108918" y="177648"/>
                      <a:pt x="108787" y="177681"/>
                    </a:cubicBezTo>
                    <a:lnTo>
                      <a:pt x="103666" y="177681"/>
                    </a:lnTo>
                    <a:cubicBezTo>
                      <a:pt x="100371" y="177681"/>
                      <a:pt x="97696" y="174974"/>
                      <a:pt x="97696" y="171679"/>
                    </a:cubicBezTo>
                    <a:cubicBezTo>
                      <a:pt x="97696" y="168384"/>
                      <a:pt x="100371" y="165710"/>
                      <a:pt x="103666" y="165710"/>
                    </a:cubicBezTo>
                    <a:close/>
                    <a:moveTo>
                      <a:pt x="116877" y="183781"/>
                    </a:moveTo>
                    <a:cubicBezTo>
                      <a:pt x="117040" y="183781"/>
                      <a:pt x="117236" y="183781"/>
                      <a:pt x="117399" y="183814"/>
                    </a:cubicBezTo>
                    <a:lnTo>
                      <a:pt x="117432" y="183814"/>
                    </a:lnTo>
                    <a:cubicBezTo>
                      <a:pt x="120204" y="184140"/>
                      <a:pt x="122422" y="186391"/>
                      <a:pt x="122683" y="189163"/>
                    </a:cubicBezTo>
                    <a:cubicBezTo>
                      <a:pt x="122716" y="189261"/>
                      <a:pt x="122716" y="189392"/>
                      <a:pt x="122716" y="189522"/>
                    </a:cubicBezTo>
                    <a:cubicBezTo>
                      <a:pt x="122716" y="189620"/>
                      <a:pt x="122716" y="189685"/>
                      <a:pt x="122716" y="189750"/>
                    </a:cubicBezTo>
                    <a:cubicBezTo>
                      <a:pt x="122716" y="189946"/>
                      <a:pt x="122716" y="190175"/>
                      <a:pt x="122683" y="190370"/>
                    </a:cubicBezTo>
                    <a:cubicBezTo>
                      <a:pt x="122683" y="190403"/>
                      <a:pt x="122683" y="190435"/>
                      <a:pt x="122683" y="190435"/>
                    </a:cubicBezTo>
                    <a:cubicBezTo>
                      <a:pt x="122651" y="190631"/>
                      <a:pt x="122651" y="190794"/>
                      <a:pt x="122618" y="190957"/>
                    </a:cubicBezTo>
                    <a:cubicBezTo>
                      <a:pt x="122618" y="190957"/>
                      <a:pt x="122585" y="190990"/>
                      <a:pt x="122585" y="190990"/>
                    </a:cubicBezTo>
                    <a:cubicBezTo>
                      <a:pt x="122161" y="193110"/>
                      <a:pt x="120563" y="194839"/>
                      <a:pt x="118541" y="195459"/>
                    </a:cubicBezTo>
                    <a:cubicBezTo>
                      <a:pt x="118541" y="195459"/>
                      <a:pt x="118508" y="195459"/>
                      <a:pt x="118508" y="195492"/>
                    </a:cubicBezTo>
                    <a:cubicBezTo>
                      <a:pt x="118377" y="195524"/>
                      <a:pt x="118214" y="195557"/>
                      <a:pt x="118084" y="195589"/>
                    </a:cubicBezTo>
                    <a:cubicBezTo>
                      <a:pt x="118019" y="195589"/>
                      <a:pt x="117986" y="195622"/>
                      <a:pt x="117921" y="195622"/>
                    </a:cubicBezTo>
                    <a:cubicBezTo>
                      <a:pt x="117823" y="195655"/>
                      <a:pt x="117725" y="195655"/>
                      <a:pt x="117595" y="195687"/>
                    </a:cubicBezTo>
                    <a:cubicBezTo>
                      <a:pt x="117497" y="195687"/>
                      <a:pt x="117432" y="195720"/>
                      <a:pt x="117334" y="195720"/>
                    </a:cubicBezTo>
                    <a:cubicBezTo>
                      <a:pt x="117138" y="195720"/>
                      <a:pt x="116942" y="195753"/>
                      <a:pt x="116746" y="195753"/>
                    </a:cubicBezTo>
                    <a:lnTo>
                      <a:pt x="109211" y="195753"/>
                    </a:lnTo>
                    <a:cubicBezTo>
                      <a:pt x="107613" y="195753"/>
                      <a:pt x="106112" y="195133"/>
                      <a:pt x="104971" y="193991"/>
                    </a:cubicBezTo>
                    <a:cubicBezTo>
                      <a:pt x="103829" y="192849"/>
                      <a:pt x="103209" y="191349"/>
                      <a:pt x="103209" y="189750"/>
                    </a:cubicBezTo>
                    <a:cubicBezTo>
                      <a:pt x="103209" y="186521"/>
                      <a:pt x="105786" y="183879"/>
                      <a:pt x="108983" y="183781"/>
                    </a:cubicBezTo>
                    <a:close/>
                    <a:moveTo>
                      <a:pt x="64783" y="1"/>
                    </a:moveTo>
                    <a:cubicBezTo>
                      <a:pt x="29064" y="1"/>
                      <a:pt x="0" y="29065"/>
                      <a:pt x="0" y="64784"/>
                    </a:cubicBezTo>
                    <a:cubicBezTo>
                      <a:pt x="0" y="97958"/>
                      <a:pt x="25085" y="125391"/>
                      <a:pt x="57280" y="129110"/>
                    </a:cubicBezTo>
                    <a:cubicBezTo>
                      <a:pt x="56106" y="130969"/>
                      <a:pt x="55421" y="133155"/>
                      <a:pt x="55421" y="135504"/>
                    </a:cubicBezTo>
                    <a:cubicBezTo>
                      <a:pt x="55421" y="138733"/>
                      <a:pt x="56693" y="141799"/>
                      <a:pt x="58977" y="144083"/>
                    </a:cubicBezTo>
                    <a:cubicBezTo>
                      <a:pt x="61260" y="146366"/>
                      <a:pt x="64294" y="147606"/>
                      <a:pt x="67523" y="147606"/>
                    </a:cubicBezTo>
                    <a:lnTo>
                      <a:pt x="87911" y="147606"/>
                    </a:lnTo>
                    <a:cubicBezTo>
                      <a:pt x="86899" y="149367"/>
                      <a:pt x="86312" y="151422"/>
                      <a:pt x="86312" y="153608"/>
                    </a:cubicBezTo>
                    <a:cubicBezTo>
                      <a:pt x="86312" y="158631"/>
                      <a:pt x="89411" y="162937"/>
                      <a:pt x="93749" y="164764"/>
                    </a:cubicBezTo>
                    <a:cubicBezTo>
                      <a:pt x="92379" y="166721"/>
                      <a:pt x="91564" y="169102"/>
                      <a:pt x="91564" y="171679"/>
                    </a:cubicBezTo>
                    <a:cubicBezTo>
                      <a:pt x="91564" y="176768"/>
                      <a:pt x="94761" y="181139"/>
                      <a:pt x="99230" y="182933"/>
                    </a:cubicBezTo>
                    <a:cubicBezTo>
                      <a:pt x="97892" y="184857"/>
                      <a:pt x="97109" y="187239"/>
                      <a:pt x="97109" y="189750"/>
                    </a:cubicBezTo>
                    <a:cubicBezTo>
                      <a:pt x="97109" y="192980"/>
                      <a:pt x="98349" y="196013"/>
                      <a:pt x="100632" y="198297"/>
                    </a:cubicBezTo>
                    <a:cubicBezTo>
                      <a:pt x="102916" y="200613"/>
                      <a:pt x="105982" y="201852"/>
                      <a:pt x="109211" y="201852"/>
                    </a:cubicBezTo>
                    <a:lnTo>
                      <a:pt x="116746" y="201852"/>
                    </a:lnTo>
                    <a:cubicBezTo>
                      <a:pt x="117073" y="201852"/>
                      <a:pt x="117399" y="201852"/>
                      <a:pt x="117725" y="201820"/>
                    </a:cubicBezTo>
                    <a:lnTo>
                      <a:pt x="135829" y="201820"/>
                    </a:lnTo>
                    <a:cubicBezTo>
                      <a:pt x="135960" y="201820"/>
                      <a:pt x="136057" y="201820"/>
                      <a:pt x="136155" y="201787"/>
                    </a:cubicBezTo>
                    <a:lnTo>
                      <a:pt x="147996" y="201787"/>
                    </a:lnTo>
                    <a:cubicBezTo>
                      <a:pt x="149693" y="201787"/>
                      <a:pt x="151063" y="200417"/>
                      <a:pt x="151063" y="198754"/>
                    </a:cubicBezTo>
                    <a:cubicBezTo>
                      <a:pt x="151063" y="197057"/>
                      <a:pt x="149693" y="195687"/>
                      <a:pt x="147996" y="195687"/>
                    </a:cubicBezTo>
                    <a:lnTo>
                      <a:pt x="127315" y="195687"/>
                    </a:lnTo>
                    <a:cubicBezTo>
                      <a:pt x="127968" y="194513"/>
                      <a:pt x="128424" y="193176"/>
                      <a:pt x="128653" y="191773"/>
                    </a:cubicBezTo>
                    <a:cubicBezTo>
                      <a:pt x="128685" y="191708"/>
                      <a:pt x="128685" y="191610"/>
                      <a:pt x="128718" y="191512"/>
                    </a:cubicBezTo>
                    <a:cubicBezTo>
                      <a:pt x="128718" y="191381"/>
                      <a:pt x="128751" y="191284"/>
                      <a:pt x="128751" y="191153"/>
                    </a:cubicBezTo>
                    <a:cubicBezTo>
                      <a:pt x="128783" y="191023"/>
                      <a:pt x="128783" y="190892"/>
                      <a:pt x="128783" y="190729"/>
                    </a:cubicBezTo>
                    <a:cubicBezTo>
                      <a:pt x="128816" y="190664"/>
                      <a:pt x="128816" y="190566"/>
                      <a:pt x="128816" y="190468"/>
                    </a:cubicBezTo>
                    <a:cubicBezTo>
                      <a:pt x="128816" y="190240"/>
                      <a:pt x="128848" y="190011"/>
                      <a:pt x="128848" y="189750"/>
                    </a:cubicBezTo>
                    <a:cubicBezTo>
                      <a:pt x="128848" y="189522"/>
                      <a:pt x="128848" y="189326"/>
                      <a:pt x="128816" y="189098"/>
                    </a:cubicBezTo>
                    <a:cubicBezTo>
                      <a:pt x="128816" y="189033"/>
                      <a:pt x="128816" y="189000"/>
                      <a:pt x="128816" y="188935"/>
                    </a:cubicBezTo>
                    <a:cubicBezTo>
                      <a:pt x="128783" y="188772"/>
                      <a:pt x="128783" y="188609"/>
                      <a:pt x="128783" y="188446"/>
                    </a:cubicBezTo>
                    <a:cubicBezTo>
                      <a:pt x="128751" y="188380"/>
                      <a:pt x="128751" y="188348"/>
                      <a:pt x="128751" y="188283"/>
                    </a:cubicBezTo>
                    <a:cubicBezTo>
                      <a:pt x="128718" y="188119"/>
                      <a:pt x="128718" y="187956"/>
                      <a:pt x="128685" y="187793"/>
                    </a:cubicBezTo>
                    <a:cubicBezTo>
                      <a:pt x="128685" y="187761"/>
                      <a:pt x="128653" y="187695"/>
                      <a:pt x="128653" y="187663"/>
                    </a:cubicBezTo>
                    <a:cubicBezTo>
                      <a:pt x="128620" y="187467"/>
                      <a:pt x="128588" y="187304"/>
                      <a:pt x="128555" y="187141"/>
                    </a:cubicBezTo>
                    <a:cubicBezTo>
                      <a:pt x="128555" y="187108"/>
                      <a:pt x="128522" y="187076"/>
                      <a:pt x="128522" y="187043"/>
                    </a:cubicBezTo>
                    <a:cubicBezTo>
                      <a:pt x="128490" y="186847"/>
                      <a:pt x="128457" y="186684"/>
                      <a:pt x="128392" y="186521"/>
                    </a:cubicBezTo>
                    <a:cubicBezTo>
                      <a:pt x="128392" y="186488"/>
                      <a:pt x="128392" y="186456"/>
                      <a:pt x="128359" y="186456"/>
                    </a:cubicBezTo>
                    <a:cubicBezTo>
                      <a:pt x="127707" y="184140"/>
                      <a:pt x="126402" y="182150"/>
                      <a:pt x="124641" y="180617"/>
                    </a:cubicBezTo>
                    <a:cubicBezTo>
                      <a:pt x="126630" y="178790"/>
                      <a:pt x="128000" y="176311"/>
                      <a:pt x="128424" y="173538"/>
                    </a:cubicBezTo>
                    <a:cubicBezTo>
                      <a:pt x="128424" y="173506"/>
                      <a:pt x="128424" y="173506"/>
                      <a:pt x="128424" y="173473"/>
                    </a:cubicBezTo>
                    <a:cubicBezTo>
                      <a:pt x="128457" y="173310"/>
                      <a:pt x="128490" y="173114"/>
                      <a:pt x="128522" y="172919"/>
                    </a:cubicBezTo>
                    <a:cubicBezTo>
                      <a:pt x="128522" y="172853"/>
                      <a:pt x="128522" y="172788"/>
                      <a:pt x="128522" y="172690"/>
                    </a:cubicBezTo>
                    <a:cubicBezTo>
                      <a:pt x="128522" y="172560"/>
                      <a:pt x="128555" y="172462"/>
                      <a:pt x="128555" y="172331"/>
                    </a:cubicBezTo>
                    <a:cubicBezTo>
                      <a:pt x="128555" y="172103"/>
                      <a:pt x="128588" y="171907"/>
                      <a:pt x="128588" y="171679"/>
                    </a:cubicBezTo>
                    <a:cubicBezTo>
                      <a:pt x="128588" y="171451"/>
                      <a:pt x="128555" y="171255"/>
                      <a:pt x="128555" y="171027"/>
                    </a:cubicBezTo>
                    <a:cubicBezTo>
                      <a:pt x="128555" y="170961"/>
                      <a:pt x="128555" y="170896"/>
                      <a:pt x="128555" y="170831"/>
                    </a:cubicBezTo>
                    <a:cubicBezTo>
                      <a:pt x="128522" y="170668"/>
                      <a:pt x="128522" y="170537"/>
                      <a:pt x="128490" y="170407"/>
                    </a:cubicBezTo>
                    <a:cubicBezTo>
                      <a:pt x="128490" y="170309"/>
                      <a:pt x="128490" y="170244"/>
                      <a:pt x="128457" y="170146"/>
                    </a:cubicBezTo>
                    <a:cubicBezTo>
                      <a:pt x="128457" y="170015"/>
                      <a:pt x="128457" y="169885"/>
                      <a:pt x="128424" y="169754"/>
                    </a:cubicBezTo>
                    <a:cubicBezTo>
                      <a:pt x="128392" y="169689"/>
                      <a:pt x="128392" y="169591"/>
                      <a:pt x="128359" y="169494"/>
                    </a:cubicBezTo>
                    <a:cubicBezTo>
                      <a:pt x="128359" y="169396"/>
                      <a:pt x="128327" y="169265"/>
                      <a:pt x="128294" y="169167"/>
                    </a:cubicBezTo>
                    <a:cubicBezTo>
                      <a:pt x="128294" y="169069"/>
                      <a:pt x="128261" y="168972"/>
                      <a:pt x="128229" y="168874"/>
                    </a:cubicBezTo>
                    <a:cubicBezTo>
                      <a:pt x="128229" y="168776"/>
                      <a:pt x="128196" y="168645"/>
                      <a:pt x="128163" y="168548"/>
                    </a:cubicBezTo>
                    <a:cubicBezTo>
                      <a:pt x="128131" y="168450"/>
                      <a:pt x="128098" y="168352"/>
                      <a:pt x="128098" y="168287"/>
                    </a:cubicBezTo>
                    <a:cubicBezTo>
                      <a:pt x="128066" y="168156"/>
                      <a:pt x="128033" y="168058"/>
                      <a:pt x="127968" y="167960"/>
                    </a:cubicBezTo>
                    <a:cubicBezTo>
                      <a:pt x="127968" y="167863"/>
                      <a:pt x="127935" y="167765"/>
                      <a:pt x="127902" y="167699"/>
                    </a:cubicBezTo>
                    <a:cubicBezTo>
                      <a:pt x="127870" y="167569"/>
                      <a:pt x="127805" y="167471"/>
                      <a:pt x="127772" y="167373"/>
                    </a:cubicBezTo>
                    <a:cubicBezTo>
                      <a:pt x="127739" y="167275"/>
                      <a:pt x="127707" y="167210"/>
                      <a:pt x="127674" y="167112"/>
                    </a:cubicBezTo>
                    <a:cubicBezTo>
                      <a:pt x="127642" y="167014"/>
                      <a:pt x="127576" y="166917"/>
                      <a:pt x="127544" y="166786"/>
                    </a:cubicBezTo>
                    <a:cubicBezTo>
                      <a:pt x="127511" y="166721"/>
                      <a:pt x="127478" y="166623"/>
                      <a:pt x="127413" y="166558"/>
                    </a:cubicBezTo>
                    <a:cubicBezTo>
                      <a:pt x="127381" y="166427"/>
                      <a:pt x="127315" y="166329"/>
                      <a:pt x="127283" y="166232"/>
                    </a:cubicBezTo>
                    <a:cubicBezTo>
                      <a:pt x="127250" y="166166"/>
                      <a:pt x="127185" y="166068"/>
                      <a:pt x="127152" y="166003"/>
                    </a:cubicBezTo>
                    <a:cubicBezTo>
                      <a:pt x="127087" y="165905"/>
                      <a:pt x="127054" y="165807"/>
                      <a:pt x="126989" y="165710"/>
                    </a:cubicBezTo>
                    <a:cubicBezTo>
                      <a:pt x="126957" y="165612"/>
                      <a:pt x="126891" y="165547"/>
                      <a:pt x="126859" y="165481"/>
                    </a:cubicBezTo>
                    <a:cubicBezTo>
                      <a:pt x="126793" y="165383"/>
                      <a:pt x="126728" y="165286"/>
                      <a:pt x="126663" y="165188"/>
                    </a:cubicBezTo>
                    <a:cubicBezTo>
                      <a:pt x="126630" y="165090"/>
                      <a:pt x="126565" y="165025"/>
                      <a:pt x="126532" y="164959"/>
                    </a:cubicBezTo>
                    <a:cubicBezTo>
                      <a:pt x="126467" y="164862"/>
                      <a:pt x="126369" y="164764"/>
                      <a:pt x="126304" y="164633"/>
                    </a:cubicBezTo>
                    <a:cubicBezTo>
                      <a:pt x="126271" y="164568"/>
                      <a:pt x="126239" y="164535"/>
                      <a:pt x="126174" y="164470"/>
                    </a:cubicBezTo>
                    <a:cubicBezTo>
                      <a:pt x="126076" y="164307"/>
                      <a:pt x="125945" y="164176"/>
                      <a:pt x="125847" y="164013"/>
                    </a:cubicBezTo>
                    <a:lnTo>
                      <a:pt x="125782" y="163948"/>
                    </a:lnTo>
                    <a:cubicBezTo>
                      <a:pt x="125652" y="163818"/>
                      <a:pt x="125521" y="163655"/>
                      <a:pt x="125423" y="163524"/>
                    </a:cubicBezTo>
                    <a:cubicBezTo>
                      <a:pt x="125358" y="163491"/>
                      <a:pt x="125326" y="163426"/>
                      <a:pt x="125260" y="163394"/>
                    </a:cubicBezTo>
                    <a:cubicBezTo>
                      <a:pt x="125162" y="163296"/>
                      <a:pt x="125097" y="163198"/>
                      <a:pt x="124999" y="163100"/>
                    </a:cubicBezTo>
                    <a:cubicBezTo>
                      <a:pt x="124934" y="163035"/>
                      <a:pt x="124869" y="163002"/>
                      <a:pt x="124804" y="162937"/>
                    </a:cubicBezTo>
                    <a:cubicBezTo>
                      <a:pt x="124738" y="162839"/>
                      <a:pt x="124641" y="162774"/>
                      <a:pt x="124543" y="162676"/>
                    </a:cubicBezTo>
                    <a:cubicBezTo>
                      <a:pt x="124543" y="162676"/>
                      <a:pt x="124510" y="162643"/>
                      <a:pt x="124510" y="162643"/>
                    </a:cubicBezTo>
                    <a:cubicBezTo>
                      <a:pt x="124510" y="162611"/>
                      <a:pt x="124543" y="162611"/>
                      <a:pt x="124543" y="162578"/>
                    </a:cubicBezTo>
                    <a:cubicBezTo>
                      <a:pt x="124641" y="162513"/>
                      <a:pt x="124738" y="162415"/>
                      <a:pt x="124836" y="162350"/>
                    </a:cubicBezTo>
                    <a:cubicBezTo>
                      <a:pt x="124869" y="162285"/>
                      <a:pt x="124934" y="162219"/>
                      <a:pt x="124999" y="162187"/>
                    </a:cubicBezTo>
                    <a:cubicBezTo>
                      <a:pt x="125097" y="162089"/>
                      <a:pt x="125162" y="161991"/>
                      <a:pt x="125260" y="161893"/>
                    </a:cubicBezTo>
                    <a:cubicBezTo>
                      <a:pt x="125326" y="161828"/>
                      <a:pt x="125358" y="161795"/>
                      <a:pt x="125423" y="161730"/>
                    </a:cubicBezTo>
                    <a:cubicBezTo>
                      <a:pt x="125521" y="161600"/>
                      <a:pt x="125652" y="161469"/>
                      <a:pt x="125782" y="161339"/>
                    </a:cubicBezTo>
                    <a:cubicBezTo>
                      <a:pt x="125782" y="161306"/>
                      <a:pt x="125815" y="161273"/>
                      <a:pt x="125847" y="161241"/>
                    </a:cubicBezTo>
                    <a:cubicBezTo>
                      <a:pt x="125945" y="161110"/>
                      <a:pt x="126076" y="160947"/>
                      <a:pt x="126174" y="160817"/>
                    </a:cubicBezTo>
                    <a:cubicBezTo>
                      <a:pt x="126239" y="160751"/>
                      <a:pt x="126271" y="160686"/>
                      <a:pt x="126304" y="160621"/>
                    </a:cubicBezTo>
                    <a:cubicBezTo>
                      <a:pt x="126369" y="160523"/>
                      <a:pt x="126467" y="160425"/>
                      <a:pt x="126532" y="160327"/>
                    </a:cubicBezTo>
                    <a:cubicBezTo>
                      <a:pt x="126565" y="160229"/>
                      <a:pt x="126630" y="160164"/>
                      <a:pt x="126663" y="160099"/>
                    </a:cubicBezTo>
                    <a:cubicBezTo>
                      <a:pt x="126728" y="160001"/>
                      <a:pt x="126793" y="159903"/>
                      <a:pt x="126859" y="159805"/>
                    </a:cubicBezTo>
                    <a:cubicBezTo>
                      <a:pt x="126891" y="159740"/>
                      <a:pt x="126957" y="159642"/>
                      <a:pt x="126989" y="159577"/>
                    </a:cubicBezTo>
                    <a:cubicBezTo>
                      <a:pt x="127054" y="159479"/>
                      <a:pt x="127087" y="159381"/>
                      <a:pt x="127152" y="159284"/>
                    </a:cubicBezTo>
                    <a:cubicBezTo>
                      <a:pt x="127185" y="159186"/>
                      <a:pt x="127250" y="159120"/>
                      <a:pt x="127283" y="159023"/>
                    </a:cubicBezTo>
                    <a:cubicBezTo>
                      <a:pt x="127315" y="158925"/>
                      <a:pt x="127381" y="158827"/>
                      <a:pt x="127413" y="158729"/>
                    </a:cubicBezTo>
                    <a:cubicBezTo>
                      <a:pt x="127478" y="158631"/>
                      <a:pt x="127511" y="158566"/>
                      <a:pt x="127544" y="158468"/>
                    </a:cubicBezTo>
                    <a:cubicBezTo>
                      <a:pt x="127576" y="158370"/>
                      <a:pt x="127642" y="158272"/>
                      <a:pt x="127674" y="158174"/>
                    </a:cubicBezTo>
                    <a:cubicBezTo>
                      <a:pt x="127707" y="158077"/>
                      <a:pt x="127739" y="157979"/>
                      <a:pt x="127772" y="157913"/>
                    </a:cubicBezTo>
                    <a:cubicBezTo>
                      <a:pt x="127805" y="157816"/>
                      <a:pt x="127870" y="157685"/>
                      <a:pt x="127902" y="157587"/>
                    </a:cubicBezTo>
                    <a:cubicBezTo>
                      <a:pt x="127935" y="157489"/>
                      <a:pt x="127968" y="157424"/>
                      <a:pt x="127968" y="157326"/>
                    </a:cubicBezTo>
                    <a:cubicBezTo>
                      <a:pt x="128000" y="157228"/>
                      <a:pt x="128066" y="157098"/>
                      <a:pt x="128066" y="157000"/>
                    </a:cubicBezTo>
                    <a:cubicBezTo>
                      <a:pt x="128098" y="156902"/>
                      <a:pt x="128131" y="156804"/>
                      <a:pt x="128163" y="156739"/>
                    </a:cubicBezTo>
                    <a:cubicBezTo>
                      <a:pt x="128196" y="156609"/>
                      <a:pt x="128229" y="156511"/>
                      <a:pt x="128229" y="156380"/>
                    </a:cubicBezTo>
                    <a:cubicBezTo>
                      <a:pt x="128261" y="156315"/>
                      <a:pt x="128294" y="156217"/>
                      <a:pt x="128294" y="156119"/>
                    </a:cubicBezTo>
                    <a:cubicBezTo>
                      <a:pt x="128327" y="155989"/>
                      <a:pt x="128359" y="155891"/>
                      <a:pt x="128359" y="155761"/>
                    </a:cubicBezTo>
                    <a:cubicBezTo>
                      <a:pt x="128392" y="155695"/>
                      <a:pt x="128392" y="155597"/>
                      <a:pt x="128424" y="155500"/>
                    </a:cubicBezTo>
                    <a:cubicBezTo>
                      <a:pt x="128424" y="155369"/>
                      <a:pt x="128457" y="155239"/>
                      <a:pt x="128457" y="155141"/>
                    </a:cubicBezTo>
                    <a:cubicBezTo>
                      <a:pt x="128490" y="155043"/>
                      <a:pt x="128490" y="154945"/>
                      <a:pt x="128490" y="154880"/>
                    </a:cubicBezTo>
                    <a:cubicBezTo>
                      <a:pt x="128522" y="154749"/>
                      <a:pt x="128522" y="154586"/>
                      <a:pt x="128522" y="154456"/>
                    </a:cubicBezTo>
                    <a:cubicBezTo>
                      <a:pt x="128555" y="154391"/>
                      <a:pt x="128555" y="154325"/>
                      <a:pt x="128555" y="154227"/>
                    </a:cubicBezTo>
                    <a:cubicBezTo>
                      <a:pt x="128555" y="154032"/>
                      <a:pt x="128588" y="153803"/>
                      <a:pt x="128588" y="153575"/>
                    </a:cubicBezTo>
                    <a:cubicBezTo>
                      <a:pt x="128588" y="146921"/>
                      <a:pt x="123140" y="141506"/>
                      <a:pt x="116486" y="141506"/>
                    </a:cubicBezTo>
                    <a:lnTo>
                      <a:pt x="67523" y="141506"/>
                    </a:lnTo>
                    <a:cubicBezTo>
                      <a:pt x="65925" y="141506"/>
                      <a:pt x="64424" y="140886"/>
                      <a:pt x="63283" y="139744"/>
                    </a:cubicBezTo>
                    <a:cubicBezTo>
                      <a:pt x="62173" y="138603"/>
                      <a:pt x="61554" y="137102"/>
                      <a:pt x="61554" y="135504"/>
                    </a:cubicBezTo>
                    <a:cubicBezTo>
                      <a:pt x="61554" y="132209"/>
                      <a:pt x="64229" y="129534"/>
                      <a:pt x="67523" y="129534"/>
                    </a:cubicBezTo>
                    <a:lnTo>
                      <a:pt x="104416" y="129534"/>
                    </a:lnTo>
                    <a:lnTo>
                      <a:pt x="106439" y="131557"/>
                    </a:lnTo>
                    <a:cubicBezTo>
                      <a:pt x="106504" y="131622"/>
                      <a:pt x="106569" y="131687"/>
                      <a:pt x="106667" y="131752"/>
                    </a:cubicBezTo>
                    <a:cubicBezTo>
                      <a:pt x="106830" y="131883"/>
                      <a:pt x="106993" y="132013"/>
                      <a:pt x="107189" y="132111"/>
                    </a:cubicBezTo>
                    <a:cubicBezTo>
                      <a:pt x="107613" y="132339"/>
                      <a:pt x="108102" y="132437"/>
                      <a:pt x="108592" y="132437"/>
                    </a:cubicBezTo>
                    <a:cubicBezTo>
                      <a:pt x="109081" y="132437"/>
                      <a:pt x="109570" y="132339"/>
                      <a:pt x="110027" y="132111"/>
                    </a:cubicBezTo>
                    <a:cubicBezTo>
                      <a:pt x="110190" y="132013"/>
                      <a:pt x="110353" y="131883"/>
                      <a:pt x="110516" y="131752"/>
                    </a:cubicBezTo>
                    <a:cubicBezTo>
                      <a:pt x="110614" y="131687"/>
                      <a:pt x="110679" y="131622"/>
                      <a:pt x="110744" y="131557"/>
                    </a:cubicBezTo>
                    <a:lnTo>
                      <a:pt x="112180" y="130121"/>
                    </a:lnTo>
                    <a:lnTo>
                      <a:pt x="138178" y="156119"/>
                    </a:lnTo>
                    <a:cubicBezTo>
                      <a:pt x="140592" y="158501"/>
                      <a:pt x="143756" y="159838"/>
                      <a:pt x="147148" y="159838"/>
                    </a:cubicBezTo>
                    <a:cubicBezTo>
                      <a:pt x="150541" y="159838"/>
                      <a:pt x="153737" y="158501"/>
                      <a:pt x="156119" y="156119"/>
                    </a:cubicBezTo>
                    <a:cubicBezTo>
                      <a:pt x="156412" y="155793"/>
                      <a:pt x="156706" y="155500"/>
                      <a:pt x="156967" y="155173"/>
                    </a:cubicBezTo>
                    <a:cubicBezTo>
                      <a:pt x="165774" y="162839"/>
                      <a:pt x="179931" y="163524"/>
                      <a:pt x="184433" y="163524"/>
                    </a:cubicBezTo>
                    <a:cubicBezTo>
                      <a:pt x="186096" y="163524"/>
                      <a:pt x="187466" y="162154"/>
                      <a:pt x="187466" y="160458"/>
                    </a:cubicBezTo>
                    <a:cubicBezTo>
                      <a:pt x="187466" y="158762"/>
                      <a:pt x="186096" y="157392"/>
                      <a:pt x="184433" y="157392"/>
                    </a:cubicBezTo>
                    <a:cubicBezTo>
                      <a:pt x="176278" y="157392"/>
                      <a:pt x="165154" y="155239"/>
                      <a:pt x="159642" y="149237"/>
                    </a:cubicBezTo>
                    <a:cubicBezTo>
                      <a:pt x="160294" y="145355"/>
                      <a:pt x="159120" y="141179"/>
                      <a:pt x="156119" y="138178"/>
                    </a:cubicBezTo>
                    <a:lnTo>
                      <a:pt x="147572" y="129632"/>
                    </a:lnTo>
                    <a:lnTo>
                      <a:pt x="155792" y="129632"/>
                    </a:lnTo>
                    <a:cubicBezTo>
                      <a:pt x="157489" y="129632"/>
                      <a:pt x="158859" y="128262"/>
                      <a:pt x="158859" y="126566"/>
                    </a:cubicBezTo>
                    <a:cubicBezTo>
                      <a:pt x="158859" y="124870"/>
                      <a:pt x="157489" y="123500"/>
                      <a:pt x="155792" y="123500"/>
                    </a:cubicBezTo>
                    <a:lnTo>
                      <a:pt x="141440" y="123500"/>
                    </a:lnTo>
                    <a:lnTo>
                      <a:pt x="130382" y="112441"/>
                    </a:lnTo>
                    <a:lnTo>
                      <a:pt x="171450" y="112441"/>
                    </a:lnTo>
                    <a:cubicBezTo>
                      <a:pt x="176930" y="112441"/>
                      <a:pt x="182182" y="114757"/>
                      <a:pt x="185901" y="118770"/>
                    </a:cubicBezTo>
                    <a:lnTo>
                      <a:pt x="191479" y="124804"/>
                    </a:lnTo>
                    <a:cubicBezTo>
                      <a:pt x="192033" y="125424"/>
                      <a:pt x="192849" y="125783"/>
                      <a:pt x="193697" y="125783"/>
                    </a:cubicBezTo>
                    <a:lnTo>
                      <a:pt x="202667" y="125783"/>
                    </a:lnTo>
                    <a:lnTo>
                      <a:pt x="202667" y="181922"/>
                    </a:lnTo>
                    <a:lnTo>
                      <a:pt x="193697" y="181922"/>
                    </a:lnTo>
                    <a:cubicBezTo>
                      <a:pt x="193012" y="181922"/>
                      <a:pt x="192327" y="182150"/>
                      <a:pt x="191772" y="182607"/>
                    </a:cubicBezTo>
                    <a:lnTo>
                      <a:pt x="183454" y="189359"/>
                    </a:lnTo>
                    <a:cubicBezTo>
                      <a:pt x="178398" y="193437"/>
                      <a:pt x="172037" y="195687"/>
                      <a:pt x="165546" y="195687"/>
                    </a:cubicBezTo>
                    <a:lnTo>
                      <a:pt x="160359" y="195687"/>
                    </a:lnTo>
                    <a:cubicBezTo>
                      <a:pt x="158663" y="195687"/>
                      <a:pt x="157293" y="197057"/>
                      <a:pt x="157293" y="198754"/>
                    </a:cubicBezTo>
                    <a:cubicBezTo>
                      <a:pt x="157293" y="200417"/>
                      <a:pt x="158663" y="201787"/>
                      <a:pt x="160359" y="201787"/>
                    </a:cubicBezTo>
                    <a:lnTo>
                      <a:pt x="165546" y="201787"/>
                    </a:lnTo>
                    <a:cubicBezTo>
                      <a:pt x="173440" y="201787"/>
                      <a:pt x="181171" y="199047"/>
                      <a:pt x="187303" y="194089"/>
                    </a:cubicBezTo>
                    <a:lnTo>
                      <a:pt x="194806" y="188022"/>
                    </a:lnTo>
                    <a:lnTo>
                      <a:pt x="205701" y="188022"/>
                    </a:lnTo>
                    <a:cubicBezTo>
                      <a:pt x="207397" y="188022"/>
                      <a:pt x="208767" y="186652"/>
                      <a:pt x="208767" y="184988"/>
                    </a:cubicBezTo>
                    <a:lnTo>
                      <a:pt x="208767" y="122717"/>
                    </a:lnTo>
                    <a:cubicBezTo>
                      <a:pt x="208767" y="121053"/>
                      <a:pt x="207397" y="119683"/>
                      <a:pt x="205701" y="119683"/>
                    </a:cubicBezTo>
                    <a:lnTo>
                      <a:pt x="195034" y="119683"/>
                    </a:lnTo>
                    <a:lnTo>
                      <a:pt x="190402" y="114627"/>
                    </a:lnTo>
                    <a:cubicBezTo>
                      <a:pt x="185542" y="109342"/>
                      <a:pt x="178626" y="106341"/>
                      <a:pt x="171450" y="106341"/>
                    </a:cubicBezTo>
                    <a:lnTo>
                      <a:pt x="131458" y="106341"/>
                    </a:lnTo>
                    <a:lnTo>
                      <a:pt x="121379" y="96229"/>
                    </a:lnTo>
                    <a:cubicBezTo>
                      <a:pt x="123727" y="92054"/>
                      <a:pt x="125586" y="87585"/>
                      <a:pt x="126957" y="82888"/>
                    </a:cubicBezTo>
                    <a:lnTo>
                      <a:pt x="140070" y="88759"/>
                    </a:lnTo>
                    <a:cubicBezTo>
                      <a:pt x="140429" y="88922"/>
                      <a:pt x="140853" y="89020"/>
                      <a:pt x="141277" y="89020"/>
                    </a:cubicBezTo>
                    <a:cubicBezTo>
                      <a:pt x="151650" y="89216"/>
                      <a:pt x="158794" y="89281"/>
                      <a:pt x="163719" y="89281"/>
                    </a:cubicBezTo>
                    <a:cubicBezTo>
                      <a:pt x="173799" y="89281"/>
                      <a:pt x="174614" y="89020"/>
                      <a:pt x="174973" y="88890"/>
                    </a:cubicBezTo>
                    <a:cubicBezTo>
                      <a:pt x="176539" y="88368"/>
                      <a:pt x="177550" y="87552"/>
                      <a:pt x="182051" y="75940"/>
                    </a:cubicBezTo>
                    <a:cubicBezTo>
                      <a:pt x="184107" y="70557"/>
                      <a:pt x="186031" y="65143"/>
                      <a:pt x="186031" y="65110"/>
                    </a:cubicBezTo>
                    <a:cubicBezTo>
                      <a:pt x="186390" y="64099"/>
                      <a:pt x="186194" y="62990"/>
                      <a:pt x="185542" y="62142"/>
                    </a:cubicBezTo>
                    <a:lnTo>
                      <a:pt x="165611" y="37579"/>
                    </a:lnTo>
                    <a:cubicBezTo>
                      <a:pt x="165350" y="37285"/>
                      <a:pt x="165057" y="37057"/>
                      <a:pt x="164730" y="36861"/>
                    </a:cubicBezTo>
                    <a:cubicBezTo>
                      <a:pt x="163579" y="36189"/>
                      <a:pt x="136669" y="21023"/>
                      <a:pt x="121509" y="21023"/>
                    </a:cubicBezTo>
                    <a:cubicBezTo>
                      <a:pt x="121210" y="21023"/>
                      <a:pt x="120917" y="21029"/>
                      <a:pt x="120628" y="21041"/>
                    </a:cubicBezTo>
                    <a:cubicBezTo>
                      <a:pt x="118508" y="21138"/>
                      <a:pt x="116225" y="21660"/>
                      <a:pt x="113843" y="22541"/>
                    </a:cubicBezTo>
                    <a:cubicBezTo>
                      <a:pt x="101937" y="8743"/>
                      <a:pt x="84355" y="1"/>
                      <a:pt x="64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2"/>
            <p:cNvGrpSpPr/>
            <p:nvPr/>
          </p:nvGrpSpPr>
          <p:grpSpPr>
            <a:xfrm>
              <a:off x="8564554" y="2122327"/>
              <a:ext cx="572546" cy="553582"/>
              <a:chOff x="18045664" y="1815097"/>
              <a:chExt cx="5219200" cy="5046325"/>
            </a:xfrm>
          </p:grpSpPr>
          <p:sp>
            <p:nvSpPr>
              <p:cNvPr id="508" name="Google Shape;508;p42"/>
              <p:cNvSpPr/>
              <p:nvPr/>
            </p:nvSpPr>
            <p:spPr>
              <a:xfrm>
                <a:off x="18192919" y="2427697"/>
                <a:ext cx="2531323" cy="2452223"/>
              </a:xfrm>
              <a:custGeom>
                <a:avLst/>
                <a:gdLst/>
                <a:ahLst/>
                <a:cxnLst/>
                <a:rect l="l" t="t" r="r" b="b"/>
                <a:pathLst>
                  <a:path w="101253" h="98089" extrusionOk="0">
                    <a:moveTo>
                      <a:pt x="49061" y="0"/>
                    </a:moveTo>
                    <a:cubicBezTo>
                      <a:pt x="40613" y="0"/>
                      <a:pt x="32294" y="2186"/>
                      <a:pt x="24988" y="6296"/>
                    </a:cubicBezTo>
                    <a:cubicBezTo>
                      <a:pt x="23520" y="7144"/>
                      <a:pt x="22998" y="9004"/>
                      <a:pt x="23813" y="10471"/>
                    </a:cubicBezTo>
                    <a:cubicBezTo>
                      <a:pt x="24385" y="11461"/>
                      <a:pt x="25416" y="12020"/>
                      <a:pt x="26477" y="12020"/>
                    </a:cubicBezTo>
                    <a:cubicBezTo>
                      <a:pt x="26990" y="12020"/>
                      <a:pt x="27510" y="11890"/>
                      <a:pt x="27989" y="11613"/>
                    </a:cubicBezTo>
                    <a:cubicBezTo>
                      <a:pt x="34382" y="8025"/>
                      <a:pt x="41656" y="6100"/>
                      <a:pt x="49061" y="6100"/>
                    </a:cubicBezTo>
                    <a:cubicBezTo>
                      <a:pt x="59402" y="6100"/>
                      <a:pt x="68927" y="9819"/>
                      <a:pt x="76331" y="15919"/>
                    </a:cubicBezTo>
                    <a:cubicBezTo>
                      <a:pt x="74211" y="18137"/>
                      <a:pt x="72645" y="19899"/>
                      <a:pt x="71862" y="20779"/>
                    </a:cubicBezTo>
                    <a:lnTo>
                      <a:pt x="57444" y="26064"/>
                    </a:lnTo>
                    <a:cubicBezTo>
                      <a:pt x="57216" y="26162"/>
                      <a:pt x="57020" y="26259"/>
                      <a:pt x="56825" y="26390"/>
                    </a:cubicBezTo>
                    <a:lnTo>
                      <a:pt x="40123" y="37513"/>
                    </a:lnTo>
                    <a:lnTo>
                      <a:pt x="23422" y="46353"/>
                    </a:lnTo>
                    <a:cubicBezTo>
                      <a:pt x="22052" y="47071"/>
                      <a:pt x="21465" y="48702"/>
                      <a:pt x="22019" y="50137"/>
                    </a:cubicBezTo>
                    <a:lnTo>
                      <a:pt x="28445" y="67067"/>
                    </a:lnTo>
                    <a:cubicBezTo>
                      <a:pt x="28837" y="68078"/>
                      <a:pt x="29750" y="68828"/>
                      <a:pt x="30859" y="68991"/>
                    </a:cubicBezTo>
                    <a:lnTo>
                      <a:pt x="62109" y="73787"/>
                    </a:lnTo>
                    <a:cubicBezTo>
                      <a:pt x="62272" y="73819"/>
                      <a:pt x="62435" y="73819"/>
                      <a:pt x="62598" y="73819"/>
                    </a:cubicBezTo>
                    <a:cubicBezTo>
                      <a:pt x="64066" y="73819"/>
                      <a:pt x="65371" y="72743"/>
                      <a:pt x="65599" y="71242"/>
                    </a:cubicBezTo>
                    <a:cubicBezTo>
                      <a:pt x="65860" y="69579"/>
                      <a:pt x="64719" y="68013"/>
                      <a:pt x="63055" y="67752"/>
                    </a:cubicBezTo>
                    <a:lnTo>
                      <a:pt x="33534" y="63218"/>
                    </a:lnTo>
                    <a:lnTo>
                      <a:pt x="28674" y="50496"/>
                    </a:lnTo>
                    <a:lnTo>
                      <a:pt x="43124" y="42863"/>
                    </a:lnTo>
                    <a:cubicBezTo>
                      <a:pt x="43189" y="42798"/>
                      <a:pt x="43287" y="42765"/>
                      <a:pt x="43385" y="42700"/>
                    </a:cubicBezTo>
                    <a:lnTo>
                      <a:pt x="59891" y="31707"/>
                    </a:lnTo>
                    <a:lnTo>
                      <a:pt x="74700" y="26259"/>
                    </a:lnTo>
                    <a:cubicBezTo>
                      <a:pt x="75222" y="26064"/>
                      <a:pt x="75646" y="25770"/>
                      <a:pt x="76005" y="25346"/>
                    </a:cubicBezTo>
                    <a:cubicBezTo>
                      <a:pt x="76005" y="25313"/>
                      <a:pt x="77832" y="23193"/>
                      <a:pt x="80768" y="20160"/>
                    </a:cubicBezTo>
                    <a:cubicBezTo>
                      <a:pt x="87748" y="27793"/>
                      <a:pt x="91989" y="37937"/>
                      <a:pt x="91989" y="49061"/>
                    </a:cubicBezTo>
                    <a:cubicBezTo>
                      <a:pt x="91989" y="53497"/>
                      <a:pt x="91304" y="57770"/>
                      <a:pt x="90064" y="61783"/>
                    </a:cubicBezTo>
                    <a:cubicBezTo>
                      <a:pt x="90064" y="61783"/>
                      <a:pt x="90064" y="61815"/>
                      <a:pt x="90032" y="61815"/>
                    </a:cubicBezTo>
                    <a:cubicBezTo>
                      <a:pt x="89836" y="62500"/>
                      <a:pt x="89608" y="63185"/>
                      <a:pt x="89347" y="63870"/>
                    </a:cubicBezTo>
                    <a:lnTo>
                      <a:pt x="74211" y="66023"/>
                    </a:lnTo>
                    <a:cubicBezTo>
                      <a:pt x="72547" y="66251"/>
                      <a:pt x="71373" y="67817"/>
                      <a:pt x="71601" y="69481"/>
                    </a:cubicBezTo>
                    <a:cubicBezTo>
                      <a:pt x="71841" y="71005"/>
                      <a:pt x="73148" y="72119"/>
                      <a:pt x="74645" y="72119"/>
                    </a:cubicBezTo>
                    <a:cubicBezTo>
                      <a:pt x="74782" y="72119"/>
                      <a:pt x="74920" y="72109"/>
                      <a:pt x="75059" y="72090"/>
                    </a:cubicBezTo>
                    <a:lnTo>
                      <a:pt x="86248" y="70492"/>
                    </a:lnTo>
                    <a:lnTo>
                      <a:pt x="86248" y="70492"/>
                    </a:lnTo>
                    <a:cubicBezTo>
                      <a:pt x="78810" y="83312"/>
                      <a:pt x="64914" y="91988"/>
                      <a:pt x="49061" y="91988"/>
                    </a:cubicBezTo>
                    <a:cubicBezTo>
                      <a:pt x="25379" y="91988"/>
                      <a:pt x="6133" y="72710"/>
                      <a:pt x="6133" y="49061"/>
                    </a:cubicBezTo>
                    <a:cubicBezTo>
                      <a:pt x="6133" y="37579"/>
                      <a:pt x="10602" y="26814"/>
                      <a:pt x="18692" y="18692"/>
                    </a:cubicBezTo>
                    <a:cubicBezTo>
                      <a:pt x="19899" y="17485"/>
                      <a:pt x="19899" y="15560"/>
                      <a:pt x="18692" y="14353"/>
                    </a:cubicBezTo>
                    <a:cubicBezTo>
                      <a:pt x="18088" y="13766"/>
                      <a:pt x="17306" y="13472"/>
                      <a:pt x="16527" y="13472"/>
                    </a:cubicBezTo>
                    <a:cubicBezTo>
                      <a:pt x="15748" y="13472"/>
                      <a:pt x="14973" y="13766"/>
                      <a:pt x="14386" y="14353"/>
                    </a:cubicBezTo>
                    <a:cubicBezTo>
                      <a:pt x="5122" y="23617"/>
                      <a:pt x="1" y="35948"/>
                      <a:pt x="1" y="49061"/>
                    </a:cubicBezTo>
                    <a:cubicBezTo>
                      <a:pt x="1" y="76103"/>
                      <a:pt x="22019" y="98088"/>
                      <a:pt x="49061" y="98088"/>
                    </a:cubicBezTo>
                    <a:cubicBezTo>
                      <a:pt x="69383" y="98088"/>
                      <a:pt x="86867" y="85660"/>
                      <a:pt x="94305" y="67980"/>
                    </a:cubicBezTo>
                    <a:cubicBezTo>
                      <a:pt x="94337" y="67915"/>
                      <a:pt x="94370" y="67882"/>
                      <a:pt x="94370" y="67817"/>
                    </a:cubicBezTo>
                    <a:cubicBezTo>
                      <a:pt x="94468" y="67556"/>
                      <a:pt x="94566" y="67328"/>
                      <a:pt x="94664" y="67067"/>
                    </a:cubicBezTo>
                    <a:cubicBezTo>
                      <a:pt x="94696" y="67034"/>
                      <a:pt x="94696" y="66969"/>
                      <a:pt x="94729" y="66936"/>
                    </a:cubicBezTo>
                    <a:cubicBezTo>
                      <a:pt x="94990" y="66251"/>
                      <a:pt x="95251" y="65566"/>
                      <a:pt x="95479" y="64881"/>
                    </a:cubicBezTo>
                    <a:cubicBezTo>
                      <a:pt x="95479" y="64816"/>
                      <a:pt x="95512" y="64784"/>
                      <a:pt x="95512" y="64751"/>
                    </a:cubicBezTo>
                    <a:cubicBezTo>
                      <a:pt x="95642" y="64425"/>
                      <a:pt x="95740" y="64099"/>
                      <a:pt x="95838" y="63740"/>
                    </a:cubicBezTo>
                    <a:cubicBezTo>
                      <a:pt x="95871" y="63642"/>
                      <a:pt x="95936" y="63511"/>
                      <a:pt x="95968" y="63381"/>
                    </a:cubicBezTo>
                    <a:cubicBezTo>
                      <a:pt x="101253" y="46125"/>
                      <a:pt x="96686" y="27336"/>
                      <a:pt x="83736" y="14353"/>
                    </a:cubicBezTo>
                    <a:cubicBezTo>
                      <a:pt x="83475" y="14092"/>
                      <a:pt x="83181" y="13831"/>
                      <a:pt x="82920" y="13570"/>
                    </a:cubicBezTo>
                    <a:cubicBezTo>
                      <a:pt x="82823" y="13472"/>
                      <a:pt x="82725" y="13407"/>
                      <a:pt x="82627" y="13309"/>
                    </a:cubicBezTo>
                    <a:cubicBezTo>
                      <a:pt x="73852" y="5057"/>
                      <a:pt x="62044" y="0"/>
                      <a:pt x="49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2"/>
              <p:cNvSpPr/>
              <p:nvPr/>
            </p:nvSpPr>
            <p:spPr>
              <a:xfrm>
                <a:off x="18045664" y="1815097"/>
                <a:ext cx="5219200" cy="5046325"/>
              </a:xfrm>
              <a:custGeom>
                <a:avLst/>
                <a:gdLst/>
                <a:ahLst/>
                <a:cxnLst/>
                <a:rect l="l" t="t" r="r" b="b"/>
                <a:pathLst>
                  <a:path w="208768" h="201853" extrusionOk="0">
                    <a:moveTo>
                      <a:pt x="121659" y="27156"/>
                    </a:moveTo>
                    <a:cubicBezTo>
                      <a:pt x="134114" y="27156"/>
                      <a:pt x="157533" y="39840"/>
                      <a:pt x="161207" y="41885"/>
                    </a:cubicBezTo>
                    <a:lnTo>
                      <a:pt x="179703" y="64686"/>
                    </a:lnTo>
                    <a:cubicBezTo>
                      <a:pt x="177028" y="72188"/>
                      <a:pt x="173831" y="80409"/>
                      <a:pt x="172396" y="83084"/>
                    </a:cubicBezTo>
                    <a:cubicBezTo>
                      <a:pt x="171025" y="83139"/>
                      <a:pt x="168508" y="83164"/>
                      <a:pt x="165287" y="83164"/>
                    </a:cubicBezTo>
                    <a:cubicBezTo>
                      <a:pt x="159081" y="83164"/>
                      <a:pt x="150262" y="83071"/>
                      <a:pt x="141994" y="82920"/>
                    </a:cubicBezTo>
                    <a:lnTo>
                      <a:pt x="128424" y="76820"/>
                    </a:lnTo>
                    <a:cubicBezTo>
                      <a:pt x="129175" y="72906"/>
                      <a:pt x="129566" y="68894"/>
                      <a:pt x="129566" y="64784"/>
                    </a:cubicBezTo>
                    <a:cubicBezTo>
                      <a:pt x="129566" y="60674"/>
                      <a:pt x="129175" y="56694"/>
                      <a:pt x="128424" y="52812"/>
                    </a:cubicBezTo>
                    <a:cubicBezTo>
                      <a:pt x="128424" y="52780"/>
                      <a:pt x="128424" y="52747"/>
                      <a:pt x="128424" y="52714"/>
                    </a:cubicBezTo>
                    <a:cubicBezTo>
                      <a:pt x="128327" y="52225"/>
                      <a:pt x="128229" y="51768"/>
                      <a:pt x="128131" y="51312"/>
                    </a:cubicBezTo>
                    <a:cubicBezTo>
                      <a:pt x="128131" y="51279"/>
                      <a:pt x="128131" y="51247"/>
                      <a:pt x="128131" y="51214"/>
                    </a:cubicBezTo>
                    <a:cubicBezTo>
                      <a:pt x="128098" y="51149"/>
                      <a:pt x="128098" y="51083"/>
                      <a:pt x="128066" y="51018"/>
                    </a:cubicBezTo>
                    <a:cubicBezTo>
                      <a:pt x="127968" y="50594"/>
                      <a:pt x="127902" y="50170"/>
                      <a:pt x="127805" y="49779"/>
                    </a:cubicBezTo>
                    <a:cubicBezTo>
                      <a:pt x="127772" y="49616"/>
                      <a:pt x="127739" y="49485"/>
                      <a:pt x="127674" y="49355"/>
                    </a:cubicBezTo>
                    <a:cubicBezTo>
                      <a:pt x="127609" y="48963"/>
                      <a:pt x="127511" y="48604"/>
                      <a:pt x="127413" y="48213"/>
                    </a:cubicBezTo>
                    <a:cubicBezTo>
                      <a:pt x="127348" y="48082"/>
                      <a:pt x="127315" y="47919"/>
                      <a:pt x="127283" y="47756"/>
                    </a:cubicBezTo>
                    <a:cubicBezTo>
                      <a:pt x="127185" y="47397"/>
                      <a:pt x="127087" y="47039"/>
                      <a:pt x="126989" y="46680"/>
                    </a:cubicBezTo>
                    <a:cubicBezTo>
                      <a:pt x="126924" y="46517"/>
                      <a:pt x="126891" y="46354"/>
                      <a:pt x="126826" y="46190"/>
                    </a:cubicBezTo>
                    <a:cubicBezTo>
                      <a:pt x="126728" y="45832"/>
                      <a:pt x="126630" y="45505"/>
                      <a:pt x="126500" y="45179"/>
                    </a:cubicBezTo>
                    <a:cubicBezTo>
                      <a:pt x="126467" y="44983"/>
                      <a:pt x="126402" y="44788"/>
                      <a:pt x="126337" y="44592"/>
                    </a:cubicBezTo>
                    <a:cubicBezTo>
                      <a:pt x="126239" y="44298"/>
                      <a:pt x="126108" y="43972"/>
                      <a:pt x="126011" y="43679"/>
                    </a:cubicBezTo>
                    <a:cubicBezTo>
                      <a:pt x="125945" y="43450"/>
                      <a:pt x="125880" y="43255"/>
                      <a:pt x="125782" y="43026"/>
                    </a:cubicBezTo>
                    <a:cubicBezTo>
                      <a:pt x="125684" y="42765"/>
                      <a:pt x="125586" y="42472"/>
                      <a:pt x="125489" y="42211"/>
                    </a:cubicBezTo>
                    <a:cubicBezTo>
                      <a:pt x="125391" y="41950"/>
                      <a:pt x="125293" y="41689"/>
                      <a:pt x="125195" y="41428"/>
                    </a:cubicBezTo>
                    <a:cubicBezTo>
                      <a:pt x="125130" y="41232"/>
                      <a:pt x="125032" y="41004"/>
                      <a:pt x="124934" y="40776"/>
                    </a:cubicBezTo>
                    <a:cubicBezTo>
                      <a:pt x="124804" y="40482"/>
                      <a:pt x="124673" y="40156"/>
                      <a:pt x="124543" y="39830"/>
                    </a:cubicBezTo>
                    <a:cubicBezTo>
                      <a:pt x="124510" y="39699"/>
                      <a:pt x="124445" y="39569"/>
                      <a:pt x="124380" y="39406"/>
                    </a:cubicBezTo>
                    <a:cubicBezTo>
                      <a:pt x="124216" y="39014"/>
                      <a:pt x="124021" y="38623"/>
                      <a:pt x="123858" y="38231"/>
                    </a:cubicBezTo>
                    <a:cubicBezTo>
                      <a:pt x="123825" y="38166"/>
                      <a:pt x="123825" y="38133"/>
                      <a:pt x="123792" y="38068"/>
                    </a:cubicBezTo>
                    <a:cubicBezTo>
                      <a:pt x="122129" y="34447"/>
                      <a:pt x="120139" y="30924"/>
                      <a:pt x="117856" y="27662"/>
                    </a:cubicBezTo>
                    <a:cubicBezTo>
                      <a:pt x="118932" y="27369"/>
                      <a:pt x="119943" y="27206"/>
                      <a:pt x="120889" y="27173"/>
                    </a:cubicBezTo>
                    <a:cubicBezTo>
                      <a:pt x="121141" y="27162"/>
                      <a:pt x="121398" y="27156"/>
                      <a:pt x="121659" y="27156"/>
                    </a:cubicBezTo>
                    <a:close/>
                    <a:moveTo>
                      <a:pt x="96229" y="121379"/>
                    </a:moveTo>
                    <a:lnTo>
                      <a:pt x="98284" y="123402"/>
                    </a:lnTo>
                    <a:lnTo>
                      <a:pt x="92249" y="123402"/>
                    </a:lnTo>
                    <a:cubicBezTo>
                      <a:pt x="93619" y="122782"/>
                      <a:pt x="94956" y="122097"/>
                      <a:pt x="96229" y="121379"/>
                    </a:cubicBezTo>
                    <a:close/>
                    <a:moveTo>
                      <a:pt x="64783" y="6101"/>
                    </a:moveTo>
                    <a:cubicBezTo>
                      <a:pt x="86997" y="6101"/>
                      <a:pt x="106406" y="18529"/>
                      <a:pt x="116355" y="36829"/>
                    </a:cubicBezTo>
                    <a:cubicBezTo>
                      <a:pt x="122683" y="48572"/>
                      <a:pt x="124901" y="62337"/>
                      <a:pt x="122422" y="75581"/>
                    </a:cubicBezTo>
                    <a:cubicBezTo>
                      <a:pt x="122324" y="76070"/>
                      <a:pt x="122227" y="76592"/>
                      <a:pt x="122129" y="77081"/>
                    </a:cubicBezTo>
                    <a:cubicBezTo>
                      <a:pt x="122096" y="77212"/>
                      <a:pt x="122064" y="77342"/>
                      <a:pt x="122064" y="77473"/>
                    </a:cubicBezTo>
                    <a:cubicBezTo>
                      <a:pt x="121966" y="77832"/>
                      <a:pt x="121868" y="78191"/>
                      <a:pt x="121803" y="78549"/>
                    </a:cubicBezTo>
                    <a:cubicBezTo>
                      <a:pt x="115572" y="104286"/>
                      <a:pt x="92379" y="123434"/>
                      <a:pt x="64783" y="123434"/>
                    </a:cubicBezTo>
                    <a:cubicBezTo>
                      <a:pt x="32424" y="123434"/>
                      <a:pt x="6100" y="97110"/>
                      <a:pt x="6100" y="64784"/>
                    </a:cubicBezTo>
                    <a:cubicBezTo>
                      <a:pt x="6100" y="32425"/>
                      <a:pt x="32424" y="6101"/>
                      <a:pt x="64783" y="6101"/>
                    </a:cubicBezTo>
                    <a:close/>
                    <a:moveTo>
                      <a:pt x="118084" y="101579"/>
                    </a:moveTo>
                    <a:lnTo>
                      <a:pt x="125065" y="108592"/>
                    </a:lnTo>
                    <a:lnTo>
                      <a:pt x="124738" y="108951"/>
                    </a:lnTo>
                    <a:lnTo>
                      <a:pt x="123629" y="110028"/>
                    </a:lnTo>
                    <a:lnTo>
                      <a:pt x="110027" y="123630"/>
                    </a:lnTo>
                    <a:lnTo>
                      <a:pt x="108592" y="125065"/>
                    </a:lnTo>
                    <a:lnTo>
                      <a:pt x="107841" y="124315"/>
                    </a:lnTo>
                    <a:lnTo>
                      <a:pt x="101578" y="118085"/>
                    </a:lnTo>
                    <a:cubicBezTo>
                      <a:pt x="104808" y="115866"/>
                      <a:pt x="107809" y="113355"/>
                      <a:pt x="110581" y="110582"/>
                    </a:cubicBezTo>
                    <a:cubicBezTo>
                      <a:pt x="113354" y="107809"/>
                      <a:pt x="115866" y="104808"/>
                      <a:pt x="118084" y="101579"/>
                    </a:cubicBezTo>
                    <a:close/>
                    <a:moveTo>
                      <a:pt x="125815" y="116519"/>
                    </a:moveTo>
                    <a:lnTo>
                      <a:pt x="138015" y="128719"/>
                    </a:lnTo>
                    <a:cubicBezTo>
                      <a:pt x="138015" y="128719"/>
                      <a:pt x="138015" y="128751"/>
                      <a:pt x="138015" y="128751"/>
                    </a:cubicBezTo>
                    <a:lnTo>
                      <a:pt x="151813" y="142517"/>
                    </a:lnTo>
                    <a:cubicBezTo>
                      <a:pt x="154357" y="145061"/>
                      <a:pt x="154357" y="149237"/>
                      <a:pt x="151813" y="151781"/>
                    </a:cubicBezTo>
                    <a:cubicBezTo>
                      <a:pt x="150573" y="153020"/>
                      <a:pt x="148910" y="153706"/>
                      <a:pt x="147148" y="153706"/>
                    </a:cubicBezTo>
                    <a:cubicBezTo>
                      <a:pt x="145387" y="153706"/>
                      <a:pt x="143756" y="153020"/>
                      <a:pt x="142516" y="151781"/>
                    </a:cubicBezTo>
                    <a:lnTo>
                      <a:pt x="116518" y="125816"/>
                    </a:lnTo>
                    <a:lnTo>
                      <a:pt x="125815" y="116519"/>
                    </a:lnTo>
                    <a:close/>
                    <a:moveTo>
                      <a:pt x="116486" y="147606"/>
                    </a:moveTo>
                    <a:cubicBezTo>
                      <a:pt x="119780" y="147606"/>
                      <a:pt x="122455" y="150313"/>
                      <a:pt x="122455" y="153608"/>
                    </a:cubicBezTo>
                    <a:cubicBezTo>
                      <a:pt x="122455" y="156902"/>
                      <a:pt x="119780" y="159577"/>
                      <a:pt x="116486" y="159577"/>
                    </a:cubicBezTo>
                    <a:lnTo>
                      <a:pt x="98414" y="159577"/>
                    </a:lnTo>
                    <a:cubicBezTo>
                      <a:pt x="95120" y="159577"/>
                      <a:pt x="92445" y="156902"/>
                      <a:pt x="92445" y="153608"/>
                    </a:cubicBezTo>
                    <a:cubicBezTo>
                      <a:pt x="92445" y="150313"/>
                      <a:pt x="95120" y="147606"/>
                      <a:pt x="98414" y="147606"/>
                    </a:cubicBezTo>
                    <a:close/>
                    <a:moveTo>
                      <a:pt x="116486" y="165710"/>
                    </a:moveTo>
                    <a:cubicBezTo>
                      <a:pt x="119780" y="165710"/>
                      <a:pt x="122455" y="168384"/>
                      <a:pt x="122455" y="171679"/>
                    </a:cubicBezTo>
                    <a:cubicBezTo>
                      <a:pt x="122455" y="171875"/>
                      <a:pt x="122455" y="172103"/>
                      <a:pt x="122422" y="172299"/>
                    </a:cubicBezTo>
                    <a:cubicBezTo>
                      <a:pt x="122194" y="174517"/>
                      <a:pt x="120791" y="176344"/>
                      <a:pt x="118834" y="177192"/>
                    </a:cubicBezTo>
                    <a:cubicBezTo>
                      <a:pt x="118802" y="177192"/>
                      <a:pt x="118769" y="177192"/>
                      <a:pt x="118769" y="177224"/>
                    </a:cubicBezTo>
                    <a:cubicBezTo>
                      <a:pt x="118606" y="177290"/>
                      <a:pt x="118475" y="177322"/>
                      <a:pt x="118312" y="177388"/>
                    </a:cubicBezTo>
                    <a:cubicBezTo>
                      <a:pt x="118247" y="177388"/>
                      <a:pt x="118182" y="177420"/>
                      <a:pt x="118117" y="177420"/>
                    </a:cubicBezTo>
                    <a:cubicBezTo>
                      <a:pt x="118019" y="177453"/>
                      <a:pt x="117888" y="177485"/>
                      <a:pt x="117758" y="177518"/>
                    </a:cubicBezTo>
                    <a:cubicBezTo>
                      <a:pt x="117660" y="177551"/>
                      <a:pt x="117562" y="177551"/>
                      <a:pt x="117464" y="177583"/>
                    </a:cubicBezTo>
                    <a:cubicBezTo>
                      <a:pt x="117399" y="177583"/>
                      <a:pt x="117301" y="177616"/>
                      <a:pt x="117203" y="177616"/>
                    </a:cubicBezTo>
                    <a:cubicBezTo>
                      <a:pt x="117105" y="177648"/>
                      <a:pt x="116975" y="177648"/>
                      <a:pt x="116844" y="177648"/>
                    </a:cubicBezTo>
                    <a:lnTo>
                      <a:pt x="109211" y="177648"/>
                    </a:lnTo>
                    <a:cubicBezTo>
                      <a:pt x="109048" y="177648"/>
                      <a:pt x="108918" y="177648"/>
                      <a:pt x="108787" y="177681"/>
                    </a:cubicBezTo>
                    <a:lnTo>
                      <a:pt x="103666" y="177681"/>
                    </a:lnTo>
                    <a:cubicBezTo>
                      <a:pt x="100371" y="177681"/>
                      <a:pt x="97696" y="174974"/>
                      <a:pt x="97696" y="171679"/>
                    </a:cubicBezTo>
                    <a:cubicBezTo>
                      <a:pt x="97696" y="168384"/>
                      <a:pt x="100371" y="165710"/>
                      <a:pt x="103666" y="165710"/>
                    </a:cubicBezTo>
                    <a:close/>
                    <a:moveTo>
                      <a:pt x="116877" y="183781"/>
                    </a:moveTo>
                    <a:cubicBezTo>
                      <a:pt x="117040" y="183781"/>
                      <a:pt x="117236" y="183781"/>
                      <a:pt x="117399" y="183814"/>
                    </a:cubicBezTo>
                    <a:lnTo>
                      <a:pt x="117432" y="183814"/>
                    </a:lnTo>
                    <a:cubicBezTo>
                      <a:pt x="120204" y="184140"/>
                      <a:pt x="122422" y="186391"/>
                      <a:pt x="122683" y="189163"/>
                    </a:cubicBezTo>
                    <a:cubicBezTo>
                      <a:pt x="122716" y="189261"/>
                      <a:pt x="122716" y="189392"/>
                      <a:pt x="122716" y="189522"/>
                    </a:cubicBezTo>
                    <a:cubicBezTo>
                      <a:pt x="122716" y="189620"/>
                      <a:pt x="122716" y="189685"/>
                      <a:pt x="122716" y="189750"/>
                    </a:cubicBezTo>
                    <a:cubicBezTo>
                      <a:pt x="122716" y="189946"/>
                      <a:pt x="122716" y="190175"/>
                      <a:pt x="122683" y="190370"/>
                    </a:cubicBezTo>
                    <a:cubicBezTo>
                      <a:pt x="122683" y="190403"/>
                      <a:pt x="122683" y="190435"/>
                      <a:pt x="122683" y="190435"/>
                    </a:cubicBezTo>
                    <a:cubicBezTo>
                      <a:pt x="122651" y="190631"/>
                      <a:pt x="122651" y="190794"/>
                      <a:pt x="122618" y="190957"/>
                    </a:cubicBezTo>
                    <a:cubicBezTo>
                      <a:pt x="122618" y="190957"/>
                      <a:pt x="122585" y="190990"/>
                      <a:pt x="122585" y="190990"/>
                    </a:cubicBezTo>
                    <a:cubicBezTo>
                      <a:pt x="122161" y="193110"/>
                      <a:pt x="120563" y="194839"/>
                      <a:pt x="118541" y="195459"/>
                    </a:cubicBezTo>
                    <a:cubicBezTo>
                      <a:pt x="118541" y="195459"/>
                      <a:pt x="118508" y="195459"/>
                      <a:pt x="118508" y="195492"/>
                    </a:cubicBezTo>
                    <a:cubicBezTo>
                      <a:pt x="118377" y="195524"/>
                      <a:pt x="118214" y="195557"/>
                      <a:pt x="118084" y="195589"/>
                    </a:cubicBezTo>
                    <a:cubicBezTo>
                      <a:pt x="118019" y="195589"/>
                      <a:pt x="117986" y="195622"/>
                      <a:pt x="117921" y="195622"/>
                    </a:cubicBezTo>
                    <a:cubicBezTo>
                      <a:pt x="117823" y="195655"/>
                      <a:pt x="117725" y="195655"/>
                      <a:pt x="117595" y="195687"/>
                    </a:cubicBezTo>
                    <a:cubicBezTo>
                      <a:pt x="117497" y="195687"/>
                      <a:pt x="117432" y="195720"/>
                      <a:pt x="117334" y="195720"/>
                    </a:cubicBezTo>
                    <a:cubicBezTo>
                      <a:pt x="117138" y="195720"/>
                      <a:pt x="116942" y="195753"/>
                      <a:pt x="116746" y="195753"/>
                    </a:cubicBezTo>
                    <a:lnTo>
                      <a:pt x="109211" y="195753"/>
                    </a:lnTo>
                    <a:cubicBezTo>
                      <a:pt x="107613" y="195753"/>
                      <a:pt x="106112" y="195133"/>
                      <a:pt x="104971" y="193991"/>
                    </a:cubicBezTo>
                    <a:cubicBezTo>
                      <a:pt x="103829" y="192849"/>
                      <a:pt x="103209" y="191349"/>
                      <a:pt x="103209" y="189750"/>
                    </a:cubicBezTo>
                    <a:cubicBezTo>
                      <a:pt x="103209" y="186521"/>
                      <a:pt x="105786" y="183879"/>
                      <a:pt x="108983" y="183781"/>
                    </a:cubicBezTo>
                    <a:close/>
                    <a:moveTo>
                      <a:pt x="64783" y="1"/>
                    </a:moveTo>
                    <a:cubicBezTo>
                      <a:pt x="29064" y="1"/>
                      <a:pt x="0" y="29065"/>
                      <a:pt x="0" y="64784"/>
                    </a:cubicBezTo>
                    <a:cubicBezTo>
                      <a:pt x="0" y="97958"/>
                      <a:pt x="25085" y="125391"/>
                      <a:pt x="57280" y="129110"/>
                    </a:cubicBezTo>
                    <a:cubicBezTo>
                      <a:pt x="56106" y="130969"/>
                      <a:pt x="55421" y="133155"/>
                      <a:pt x="55421" y="135504"/>
                    </a:cubicBezTo>
                    <a:cubicBezTo>
                      <a:pt x="55421" y="138733"/>
                      <a:pt x="56693" y="141799"/>
                      <a:pt x="58977" y="144083"/>
                    </a:cubicBezTo>
                    <a:cubicBezTo>
                      <a:pt x="61260" y="146366"/>
                      <a:pt x="64294" y="147606"/>
                      <a:pt x="67523" y="147606"/>
                    </a:cubicBezTo>
                    <a:lnTo>
                      <a:pt x="87911" y="147606"/>
                    </a:lnTo>
                    <a:cubicBezTo>
                      <a:pt x="86899" y="149367"/>
                      <a:pt x="86312" y="151422"/>
                      <a:pt x="86312" y="153608"/>
                    </a:cubicBezTo>
                    <a:cubicBezTo>
                      <a:pt x="86312" y="158631"/>
                      <a:pt x="89411" y="162937"/>
                      <a:pt x="93749" y="164764"/>
                    </a:cubicBezTo>
                    <a:cubicBezTo>
                      <a:pt x="92379" y="166721"/>
                      <a:pt x="91564" y="169102"/>
                      <a:pt x="91564" y="171679"/>
                    </a:cubicBezTo>
                    <a:cubicBezTo>
                      <a:pt x="91564" y="176768"/>
                      <a:pt x="94761" y="181139"/>
                      <a:pt x="99230" y="182933"/>
                    </a:cubicBezTo>
                    <a:cubicBezTo>
                      <a:pt x="97892" y="184857"/>
                      <a:pt x="97109" y="187239"/>
                      <a:pt x="97109" y="189750"/>
                    </a:cubicBezTo>
                    <a:cubicBezTo>
                      <a:pt x="97109" y="192980"/>
                      <a:pt x="98349" y="196013"/>
                      <a:pt x="100632" y="198297"/>
                    </a:cubicBezTo>
                    <a:cubicBezTo>
                      <a:pt x="102916" y="200613"/>
                      <a:pt x="105982" y="201852"/>
                      <a:pt x="109211" y="201852"/>
                    </a:cubicBezTo>
                    <a:lnTo>
                      <a:pt x="116746" y="201852"/>
                    </a:lnTo>
                    <a:cubicBezTo>
                      <a:pt x="117073" y="201852"/>
                      <a:pt x="117399" y="201852"/>
                      <a:pt x="117725" y="201820"/>
                    </a:cubicBezTo>
                    <a:lnTo>
                      <a:pt x="135829" y="201820"/>
                    </a:lnTo>
                    <a:cubicBezTo>
                      <a:pt x="135960" y="201820"/>
                      <a:pt x="136057" y="201820"/>
                      <a:pt x="136155" y="201787"/>
                    </a:cubicBezTo>
                    <a:lnTo>
                      <a:pt x="147996" y="201787"/>
                    </a:lnTo>
                    <a:cubicBezTo>
                      <a:pt x="149693" y="201787"/>
                      <a:pt x="151063" y="200417"/>
                      <a:pt x="151063" y="198754"/>
                    </a:cubicBezTo>
                    <a:cubicBezTo>
                      <a:pt x="151063" y="197057"/>
                      <a:pt x="149693" y="195687"/>
                      <a:pt x="147996" y="195687"/>
                    </a:cubicBezTo>
                    <a:lnTo>
                      <a:pt x="127315" y="195687"/>
                    </a:lnTo>
                    <a:cubicBezTo>
                      <a:pt x="127968" y="194513"/>
                      <a:pt x="128424" y="193176"/>
                      <a:pt x="128653" y="191773"/>
                    </a:cubicBezTo>
                    <a:cubicBezTo>
                      <a:pt x="128685" y="191708"/>
                      <a:pt x="128685" y="191610"/>
                      <a:pt x="128718" y="191512"/>
                    </a:cubicBezTo>
                    <a:cubicBezTo>
                      <a:pt x="128718" y="191381"/>
                      <a:pt x="128751" y="191284"/>
                      <a:pt x="128751" y="191153"/>
                    </a:cubicBezTo>
                    <a:cubicBezTo>
                      <a:pt x="128783" y="191023"/>
                      <a:pt x="128783" y="190892"/>
                      <a:pt x="128783" y="190729"/>
                    </a:cubicBezTo>
                    <a:cubicBezTo>
                      <a:pt x="128816" y="190664"/>
                      <a:pt x="128816" y="190566"/>
                      <a:pt x="128816" y="190468"/>
                    </a:cubicBezTo>
                    <a:cubicBezTo>
                      <a:pt x="128816" y="190240"/>
                      <a:pt x="128848" y="190011"/>
                      <a:pt x="128848" y="189750"/>
                    </a:cubicBezTo>
                    <a:cubicBezTo>
                      <a:pt x="128848" y="189522"/>
                      <a:pt x="128848" y="189326"/>
                      <a:pt x="128816" y="189098"/>
                    </a:cubicBezTo>
                    <a:cubicBezTo>
                      <a:pt x="128816" y="189033"/>
                      <a:pt x="128816" y="189000"/>
                      <a:pt x="128816" y="188935"/>
                    </a:cubicBezTo>
                    <a:cubicBezTo>
                      <a:pt x="128783" y="188772"/>
                      <a:pt x="128783" y="188609"/>
                      <a:pt x="128783" y="188446"/>
                    </a:cubicBezTo>
                    <a:cubicBezTo>
                      <a:pt x="128751" y="188380"/>
                      <a:pt x="128751" y="188348"/>
                      <a:pt x="128751" y="188283"/>
                    </a:cubicBezTo>
                    <a:cubicBezTo>
                      <a:pt x="128718" y="188119"/>
                      <a:pt x="128718" y="187956"/>
                      <a:pt x="128685" y="187793"/>
                    </a:cubicBezTo>
                    <a:cubicBezTo>
                      <a:pt x="128685" y="187761"/>
                      <a:pt x="128653" y="187695"/>
                      <a:pt x="128653" y="187663"/>
                    </a:cubicBezTo>
                    <a:cubicBezTo>
                      <a:pt x="128620" y="187467"/>
                      <a:pt x="128588" y="187304"/>
                      <a:pt x="128555" y="187141"/>
                    </a:cubicBezTo>
                    <a:cubicBezTo>
                      <a:pt x="128555" y="187108"/>
                      <a:pt x="128522" y="187076"/>
                      <a:pt x="128522" y="187043"/>
                    </a:cubicBezTo>
                    <a:cubicBezTo>
                      <a:pt x="128490" y="186847"/>
                      <a:pt x="128457" y="186684"/>
                      <a:pt x="128392" y="186521"/>
                    </a:cubicBezTo>
                    <a:cubicBezTo>
                      <a:pt x="128392" y="186488"/>
                      <a:pt x="128392" y="186456"/>
                      <a:pt x="128359" y="186456"/>
                    </a:cubicBezTo>
                    <a:cubicBezTo>
                      <a:pt x="127707" y="184140"/>
                      <a:pt x="126402" y="182150"/>
                      <a:pt x="124641" y="180617"/>
                    </a:cubicBezTo>
                    <a:cubicBezTo>
                      <a:pt x="126630" y="178790"/>
                      <a:pt x="128000" y="176311"/>
                      <a:pt x="128424" y="173538"/>
                    </a:cubicBezTo>
                    <a:cubicBezTo>
                      <a:pt x="128424" y="173506"/>
                      <a:pt x="128424" y="173506"/>
                      <a:pt x="128424" y="173473"/>
                    </a:cubicBezTo>
                    <a:cubicBezTo>
                      <a:pt x="128457" y="173310"/>
                      <a:pt x="128490" y="173114"/>
                      <a:pt x="128522" y="172919"/>
                    </a:cubicBezTo>
                    <a:cubicBezTo>
                      <a:pt x="128522" y="172853"/>
                      <a:pt x="128522" y="172788"/>
                      <a:pt x="128522" y="172690"/>
                    </a:cubicBezTo>
                    <a:cubicBezTo>
                      <a:pt x="128522" y="172560"/>
                      <a:pt x="128555" y="172462"/>
                      <a:pt x="128555" y="172331"/>
                    </a:cubicBezTo>
                    <a:cubicBezTo>
                      <a:pt x="128555" y="172103"/>
                      <a:pt x="128588" y="171907"/>
                      <a:pt x="128588" y="171679"/>
                    </a:cubicBezTo>
                    <a:cubicBezTo>
                      <a:pt x="128588" y="171451"/>
                      <a:pt x="128555" y="171255"/>
                      <a:pt x="128555" y="171027"/>
                    </a:cubicBezTo>
                    <a:cubicBezTo>
                      <a:pt x="128555" y="170961"/>
                      <a:pt x="128555" y="170896"/>
                      <a:pt x="128555" y="170831"/>
                    </a:cubicBezTo>
                    <a:cubicBezTo>
                      <a:pt x="128522" y="170668"/>
                      <a:pt x="128522" y="170537"/>
                      <a:pt x="128490" y="170407"/>
                    </a:cubicBezTo>
                    <a:cubicBezTo>
                      <a:pt x="128490" y="170309"/>
                      <a:pt x="128490" y="170244"/>
                      <a:pt x="128457" y="170146"/>
                    </a:cubicBezTo>
                    <a:cubicBezTo>
                      <a:pt x="128457" y="170015"/>
                      <a:pt x="128457" y="169885"/>
                      <a:pt x="128424" y="169754"/>
                    </a:cubicBezTo>
                    <a:cubicBezTo>
                      <a:pt x="128392" y="169689"/>
                      <a:pt x="128392" y="169591"/>
                      <a:pt x="128359" y="169494"/>
                    </a:cubicBezTo>
                    <a:cubicBezTo>
                      <a:pt x="128359" y="169396"/>
                      <a:pt x="128327" y="169265"/>
                      <a:pt x="128294" y="169167"/>
                    </a:cubicBezTo>
                    <a:cubicBezTo>
                      <a:pt x="128294" y="169069"/>
                      <a:pt x="128261" y="168972"/>
                      <a:pt x="128229" y="168874"/>
                    </a:cubicBezTo>
                    <a:cubicBezTo>
                      <a:pt x="128229" y="168776"/>
                      <a:pt x="128196" y="168645"/>
                      <a:pt x="128163" y="168548"/>
                    </a:cubicBezTo>
                    <a:cubicBezTo>
                      <a:pt x="128131" y="168450"/>
                      <a:pt x="128098" y="168352"/>
                      <a:pt x="128098" y="168287"/>
                    </a:cubicBezTo>
                    <a:cubicBezTo>
                      <a:pt x="128066" y="168156"/>
                      <a:pt x="128033" y="168058"/>
                      <a:pt x="127968" y="167960"/>
                    </a:cubicBezTo>
                    <a:cubicBezTo>
                      <a:pt x="127968" y="167863"/>
                      <a:pt x="127935" y="167765"/>
                      <a:pt x="127902" y="167699"/>
                    </a:cubicBezTo>
                    <a:cubicBezTo>
                      <a:pt x="127870" y="167569"/>
                      <a:pt x="127805" y="167471"/>
                      <a:pt x="127772" y="167373"/>
                    </a:cubicBezTo>
                    <a:cubicBezTo>
                      <a:pt x="127739" y="167275"/>
                      <a:pt x="127707" y="167210"/>
                      <a:pt x="127674" y="167112"/>
                    </a:cubicBezTo>
                    <a:cubicBezTo>
                      <a:pt x="127642" y="167014"/>
                      <a:pt x="127576" y="166917"/>
                      <a:pt x="127544" y="166786"/>
                    </a:cubicBezTo>
                    <a:cubicBezTo>
                      <a:pt x="127511" y="166721"/>
                      <a:pt x="127478" y="166623"/>
                      <a:pt x="127413" y="166558"/>
                    </a:cubicBezTo>
                    <a:cubicBezTo>
                      <a:pt x="127381" y="166427"/>
                      <a:pt x="127315" y="166329"/>
                      <a:pt x="127283" y="166232"/>
                    </a:cubicBezTo>
                    <a:cubicBezTo>
                      <a:pt x="127250" y="166166"/>
                      <a:pt x="127185" y="166068"/>
                      <a:pt x="127152" y="166003"/>
                    </a:cubicBezTo>
                    <a:cubicBezTo>
                      <a:pt x="127087" y="165905"/>
                      <a:pt x="127054" y="165807"/>
                      <a:pt x="126989" y="165710"/>
                    </a:cubicBezTo>
                    <a:cubicBezTo>
                      <a:pt x="126957" y="165612"/>
                      <a:pt x="126891" y="165547"/>
                      <a:pt x="126859" y="165481"/>
                    </a:cubicBezTo>
                    <a:cubicBezTo>
                      <a:pt x="126793" y="165383"/>
                      <a:pt x="126728" y="165286"/>
                      <a:pt x="126663" y="165188"/>
                    </a:cubicBezTo>
                    <a:cubicBezTo>
                      <a:pt x="126630" y="165090"/>
                      <a:pt x="126565" y="165025"/>
                      <a:pt x="126532" y="164959"/>
                    </a:cubicBezTo>
                    <a:cubicBezTo>
                      <a:pt x="126467" y="164862"/>
                      <a:pt x="126369" y="164764"/>
                      <a:pt x="126304" y="164633"/>
                    </a:cubicBezTo>
                    <a:cubicBezTo>
                      <a:pt x="126271" y="164568"/>
                      <a:pt x="126239" y="164535"/>
                      <a:pt x="126174" y="164470"/>
                    </a:cubicBezTo>
                    <a:cubicBezTo>
                      <a:pt x="126076" y="164307"/>
                      <a:pt x="125945" y="164176"/>
                      <a:pt x="125847" y="164013"/>
                    </a:cubicBezTo>
                    <a:lnTo>
                      <a:pt x="125782" y="163948"/>
                    </a:lnTo>
                    <a:cubicBezTo>
                      <a:pt x="125652" y="163818"/>
                      <a:pt x="125521" y="163655"/>
                      <a:pt x="125423" y="163524"/>
                    </a:cubicBezTo>
                    <a:cubicBezTo>
                      <a:pt x="125358" y="163491"/>
                      <a:pt x="125326" y="163426"/>
                      <a:pt x="125260" y="163394"/>
                    </a:cubicBezTo>
                    <a:cubicBezTo>
                      <a:pt x="125162" y="163296"/>
                      <a:pt x="125097" y="163198"/>
                      <a:pt x="124999" y="163100"/>
                    </a:cubicBezTo>
                    <a:cubicBezTo>
                      <a:pt x="124934" y="163035"/>
                      <a:pt x="124869" y="163002"/>
                      <a:pt x="124804" y="162937"/>
                    </a:cubicBezTo>
                    <a:cubicBezTo>
                      <a:pt x="124738" y="162839"/>
                      <a:pt x="124641" y="162774"/>
                      <a:pt x="124543" y="162676"/>
                    </a:cubicBezTo>
                    <a:cubicBezTo>
                      <a:pt x="124543" y="162676"/>
                      <a:pt x="124510" y="162643"/>
                      <a:pt x="124510" y="162643"/>
                    </a:cubicBezTo>
                    <a:cubicBezTo>
                      <a:pt x="124510" y="162611"/>
                      <a:pt x="124543" y="162611"/>
                      <a:pt x="124543" y="162578"/>
                    </a:cubicBezTo>
                    <a:cubicBezTo>
                      <a:pt x="124641" y="162513"/>
                      <a:pt x="124738" y="162415"/>
                      <a:pt x="124836" y="162350"/>
                    </a:cubicBezTo>
                    <a:cubicBezTo>
                      <a:pt x="124869" y="162285"/>
                      <a:pt x="124934" y="162219"/>
                      <a:pt x="124999" y="162187"/>
                    </a:cubicBezTo>
                    <a:cubicBezTo>
                      <a:pt x="125097" y="162089"/>
                      <a:pt x="125162" y="161991"/>
                      <a:pt x="125260" y="161893"/>
                    </a:cubicBezTo>
                    <a:cubicBezTo>
                      <a:pt x="125326" y="161828"/>
                      <a:pt x="125358" y="161795"/>
                      <a:pt x="125423" y="161730"/>
                    </a:cubicBezTo>
                    <a:cubicBezTo>
                      <a:pt x="125521" y="161600"/>
                      <a:pt x="125652" y="161469"/>
                      <a:pt x="125782" y="161339"/>
                    </a:cubicBezTo>
                    <a:cubicBezTo>
                      <a:pt x="125782" y="161306"/>
                      <a:pt x="125815" y="161273"/>
                      <a:pt x="125847" y="161241"/>
                    </a:cubicBezTo>
                    <a:cubicBezTo>
                      <a:pt x="125945" y="161110"/>
                      <a:pt x="126076" y="160947"/>
                      <a:pt x="126174" y="160817"/>
                    </a:cubicBezTo>
                    <a:cubicBezTo>
                      <a:pt x="126239" y="160751"/>
                      <a:pt x="126271" y="160686"/>
                      <a:pt x="126304" y="160621"/>
                    </a:cubicBezTo>
                    <a:cubicBezTo>
                      <a:pt x="126369" y="160523"/>
                      <a:pt x="126467" y="160425"/>
                      <a:pt x="126532" y="160327"/>
                    </a:cubicBezTo>
                    <a:cubicBezTo>
                      <a:pt x="126565" y="160229"/>
                      <a:pt x="126630" y="160164"/>
                      <a:pt x="126663" y="160099"/>
                    </a:cubicBezTo>
                    <a:cubicBezTo>
                      <a:pt x="126728" y="160001"/>
                      <a:pt x="126793" y="159903"/>
                      <a:pt x="126859" y="159805"/>
                    </a:cubicBezTo>
                    <a:cubicBezTo>
                      <a:pt x="126891" y="159740"/>
                      <a:pt x="126957" y="159642"/>
                      <a:pt x="126989" y="159577"/>
                    </a:cubicBezTo>
                    <a:cubicBezTo>
                      <a:pt x="127054" y="159479"/>
                      <a:pt x="127087" y="159381"/>
                      <a:pt x="127152" y="159284"/>
                    </a:cubicBezTo>
                    <a:cubicBezTo>
                      <a:pt x="127185" y="159186"/>
                      <a:pt x="127250" y="159120"/>
                      <a:pt x="127283" y="159023"/>
                    </a:cubicBezTo>
                    <a:cubicBezTo>
                      <a:pt x="127315" y="158925"/>
                      <a:pt x="127381" y="158827"/>
                      <a:pt x="127413" y="158729"/>
                    </a:cubicBezTo>
                    <a:cubicBezTo>
                      <a:pt x="127478" y="158631"/>
                      <a:pt x="127511" y="158566"/>
                      <a:pt x="127544" y="158468"/>
                    </a:cubicBezTo>
                    <a:cubicBezTo>
                      <a:pt x="127576" y="158370"/>
                      <a:pt x="127642" y="158272"/>
                      <a:pt x="127674" y="158174"/>
                    </a:cubicBezTo>
                    <a:cubicBezTo>
                      <a:pt x="127707" y="158077"/>
                      <a:pt x="127739" y="157979"/>
                      <a:pt x="127772" y="157913"/>
                    </a:cubicBezTo>
                    <a:cubicBezTo>
                      <a:pt x="127805" y="157816"/>
                      <a:pt x="127870" y="157685"/>
                      <a:pt x="127902" y="157587"/>
                    </a:cubicBezTo>
                    <a:cubicBezTo>
                      <a:pt x="127935" y="157489"/>
                      <a:pt x="127968" y="157424"/>
                      <a:pt x="127968" y="157326"/>
                    </a:cubicBezTo>
                    <a:cubicBezTo>
                      <a:pt x="128000" y="157228"/>
                      <a:pt x="128066" y="157098"/>
                      <a:pt x="128066" y="157000"/>
                    </a:cubicBezTo>
                    <a:cubicBezTo>
                      <a:pt x="128098" y="156902"/>
                      <a:pt x="128131" y="156804"/>
                      <a:pt x="128163" y="156739"/>
                    </a:cubicBezTo>
                    <a:cubicBezTo>
                      <a:pt x="128196" y="156609"/>
                      <a:pt x="128229" y="156511"/>
                      <a:pt x="128229" y="156380"/>
                    </a:cubicBezTo>
                    <a:cubicBezTo>
                      <a:pt x="128261" y="156315"/>
                      <a:pt x="128294" y="156217"/>
                      <a:pt x="128294" y="156119"/>
                    </a:cubicBezTo>
                    <a:cubicBezTo>
                      <a:pt x="128327" y="155989"/>
                      <a:pt x="128359" y="155891"/>
                      <a:pt x="128359" y="155761"/>
                    </a:cubicBezTo>
                    <a:cubicBezTo>
                      <a:pt x="128392" y="155695"/>
                      <a:pt x="128392" y="155597"/>
                      <a:pt x="128424" y="155500"/>
                    </a:cubicBezTo>
                    <a:cubicBezTo>
                      <a:pt x="128424" y="155369"/>
                      <a:pt x="128457" y="155239"/>
                      <a:pt x="128457" y="155141"/>
                    </a:cubicBezTo>
                    <a:cubicBezTo>
                      <a:pt x="128490" y="155043"/>
                      <a:pt x="128490" y="154945"/>
                      <a:pt x="128490" y="154880"/>
                    </a:cubicBezTo>
                    <a:cubicBezTo>
                      <a:pt x="128522" y="154749"/>
                      <a:pt x="128522" y="154586"/>
                      <a:pt x="128522" y="154456"/>
                    </a:cubicBezTo>
                    <a:cubicBezTo>
                      <a:pt x="128555" y="154391"/>
                      <a:pt x="128555" y="154325"/>
                      <a:pt x="128555" y="154227"/>
                    </a:cubicBezTo>
                    <a:cubicBezTo>
                      <a:pt x="128555" y="154032"/>
                      <a:pt x="128588" y="153803"/>
                      <a:pt x="128588" y="153575"/>
                    </a:cubicBezTo>
                    <a:cubicBezTo>
                      <a:pt x="128588" y="146921"/>
                      <a:pt x="123140" y="141506"/>
                      <a:pt x="116486" y="141506"/>
                    </a:cubicBezTo>
                    <a:lnTo>
                      <a:pt x="67523" y="141506"/>
                    </a:lnTo>
                    <a:cubicBezTo>
                      <a:pt x="65925" y="141506"/>
                      <a:pt x="64424" y="140886"/>
                      <a:pt x="63283" y="139744"/>
                    </a:cubicBezTo>
                    <a:cubicBezTo>
                      <a:pt x="62173" y="138603"/>
                      <a:pt x="61554" y="137102"/>
                      <a:pt x="61554" y="135504"/>
                    </a:cubicBezTo>
                    <a:cubicBezTo>
                      <a:pt x="61554" y="132209"/>
                      <a:pt x="64229" y="129534"/>
                      <a:pt x="67523" y="129534"/>
                    </a:cubicBezTo>
                    <a:lnTo>
                      <a:pt x="104416" y="129534"/>
                    </a:lnTo>
                    <a:lnTo>
                      <a:pt x="106439" y="131557"/>
                    </a:lnTo>
                    <a:cubicBezTo>
                      <a:pt x="106504" y="131622"/>
                      <a:pt x="106569" y="131687"/>
                      <a:pt x="106667" y="131752"/>
                    </a:cubicBezTo>
                    <a:cubicBezTo>
                      <a:pt x="106830" y="131883"/>
                      <a:pt x="106993" y="132013"/>
                      <a:pt x="107189" y="132111"/>
                    </a:cubicBezTo>
                    <a:cubicBezTo>
                      <a:pt x="107613" y="132339"/>
                      <a:pt x="108102" y="132437"/>
                      <a:pt x="108592" y="132437"/>
                    </a:cubicBezTo>
                    <a:cubicBezTo>
                      <a:pt x="109081" y="132437"/>
                      <a:pt x="109570" y="132339"/>
                      <a:pt x="110027" y="132111"/>
                    </a:cubicBezTo>
                    <a:cubicBezTo>
                      <a:pt x="110190" y="132013"/>
                      <a:pt x="110353" y="131883"/>
                      <a:pt x="110516" y="131752"/>
                    </a:cubicBezTo>
                    <a:cubicBezTo>
                      <a:pt x="110614" y="131687"/>
                      <a:pt x="110679" y="131622"/>
                      <a:pt x="110744" y="131557"/>
                    </a:cubicBezTo>
                    <a:lnTo>
                      <a:pt x="112180" y="130121"/>
                    </a:lnTo>
                    <a:lnTo>
                      <a:pt x="138178" y="156119"/>
                    </a:lnTo>
                    <a:cubicBezTo>
                      <a:pt x="140592" y="158501"/>
                      <a:pt x="143756" y="159838"/>
                      <a:pt x="147148" y="159838"/>
                    </a:cubicBezTo>
                    <a:cubicBezTo>
                      <a:pt x="150541" y="159838"/>
                      <a:pt x="153737" y="158501"/>
                      <a:pt x="156119" y="156119"/>
                    </a:cubicBezTo>
                    <a:cubicBezTo>
                      <a:pt x="156412" y="155793"/>
                      <a:pt x="156706" y="155500"/>
                      <a:pt x="156967" y="155173"/>
                    </a:cubicBezTo>
                    <a:cubicBezTo>
                      <a:pt x="165774" y="162839"/>
                      <a:pt x="179931" y="163524"/>
                      <a:pt x="184433" y="163524"/>
                    </a:cubicBezTo>
                    <a:cubicBezTo>
                      <a:pt x="186096" y="163524"/>
                      <a:pt x="187466" y="162154"/>
                      <a:pt x="187466" y="160458"/>
                    </a:cubicBezTo>
                    <a:cubicBezTo>
                      <a:pt x="187466" y="158762"/>
                      <a:pt x="186096" y="157392"/>
                      <a:pt x="184433" y="157392"/>
                    </a:cubicBezTo>
                    <a:cubicBezTo>
                      <a:pt x="176278" y="157392"/>
                      <a:pt x="165154" y="155239"/>
                      <a:pt x="159642" y="149237"/>
                    </a:cubicBezTo>
                    <a:cubicBezTo>
                      <a:pt x="160294" y="145355"/>
                      <a:pt x="159120" y="141179"/>
                      <a:pt x="156119" y="138178"/>
                    </a:cubicBezTo>
                    <a:lnTo>
                      <a:pt x="147572" y="129632"/>
                    </a:lnTo>
                    <a:lnTo>
                      <a:pt x="155792" y="129632"/>
                    </a:lnTo>
                    <a:cubicBezTo>
                      <a:pt x="157489" y="129632"/>
                      <a:pt x="158859" y="128262"/>
                      <a:pt x="158859" y="126566"/>
                    </a:cubicBezTo>
                    <a:cubicBezTo>
                      <a:pt x="158859" y="124870"/>
                      <a:pt x="157489" y="123500"/>
                      <a:pt x="155792" y="123500"/>
                    </a:cubicBezTo>
                    <a:lnTo>
                      <a:pt x="141440" y="123500"/>
                    </a:lnTo>
                    <a:lnTo>
                      <a:pt x="130382" y="112441"/>
                    </a:lnTo>
                    <a:lnTo>
                      <a:pt x="171450" y="112441"/>
                    </a:lnTo>
                    <a:cubicBezTo>
                      <a:pt x="176930" y="112441"/>
                      <a:pt x="182182" y="114757"/>
                      <a:pt x="185901" y="118770"/>
                    </a:cubicBezTo>
                    <a:lnTo>
                      <a:pt x="191479" y="124804"/>
                    </a:lnTo>
                    <a:cubicBezTo>
                      <a:pt x="192033" y="125424"/>
                      <a:pt x="192849" y="125783"/>
                      <a:pt x="193697" y="125783"/>
                    </a:cubicBezTo>
                    <a:lnTo>
                      <a:pt x="202667" y="125783"/>
                    </a:lnTo>
                    <a:lnTo>
                      <a:pt x="202667" y="181922"/>
                    </a:lnTo>
                    <a:lnTo>
                      <a:pt x="193697" y="181922"/>
                    </a:lnTo>
                    <a:cubicBezTo>
                      <a:pt x="193012" y="181922"/>
                      <a:pt x="192327" y="182150"/>
                      <a:pt x="191772" y="182607"/>
                    </a:cubicBezTo>
                    <a:lnTo>
                      <a:pt x="183454" y="189359"/>
                    </a:lnTo>
                    <a:cubicBezTo>
                      <a:pt x="178398" y="193437"/>
                      <a:pt x="172037" y="195687"/>
                      <a:pt x="165546" y="195687"/>
                    </a:cubicBezTo>
                    <a:lnTo>
                      <a:pt x="160359" y="195687"/>
                    </a:lnTo>
                    <a:cubicBezTo>
                      <a:pt x="158663" y="195687"/>
                      <a:pt x="157293" y="197057"/>
                      <a:pt x="157293" y="198754"/>
                    </a:cubicBezTo>
                    <a:cubicBezTo>
                      <a:pt x="157293" y="200417"/>
                      <a:pt x="158663" y="201787"/>
                      <a:pt x="160359" y="201787"/>
                    </a:cubicBezTo>
                    <a:lnTo>
                      <a:pt x="165546" y="201787"/>
                    </a:lnTo>
                    <a:cubicBezTo>
                      <a:pt x="173440" y="201787"/>
                      <a:pt x="181171" y="199047"/>
                      <a:pt x="187303" y="194089"/>
                    </a:cubicBezTo>
                    <a:lnTo>
                      <a:pt x="194806" y="188022"/>
                    </a:lnTo>
                    <a:lnTo>
                      <a:pt x="205701" y="188022"/>
                    </a:lnTo>
                    <a:cubicBezTo>
                      <a:pt x="207397" y="188022"/>
                      <a:pt x="208767" y="186652"/>
                      <a:pt x="208767" y="184988"/>
                    </a:cubicBezTo>
                    <a:lnTo>
                      <a:pt x="208767" y="122717"/>
                    </a:lnTo>
                    <a:cubicBezTo>
                      <a:pt x="208767" y="121053"/>
                      <a:pt x="207397" y="119683"/>
                      <a:pt x="205701" y="119683"/>
                    </a:cubicBezTo>
                    <a:lnTo>
                      <a:pt x="195034" y="119683"/>
                    </a:lnTo>
                    <a:lnTo>
                      <a:pt x="190402" y="114627"/>
                    </a:lnTo>
                    <a:cubicBezTo>
                      <a:pt x="185542" y="109342"/>
                      <a:pt x="178626" y="106341"/>
                      <a:pt x="171450" y="106341"/>
                    </a:cubicBezTo>
                    <a:lnTo>
                      <a:pt x="131458" y="106341"/>
                    </a:lnTo>
                    <a:lnTo>
                      <a:pt x="121379" y="96229"/>
                    </a:lnTo>
                    <a:cubicBezTo>
                      <a:pt x="123727" y="92054"/>
                      <a:pt x="125586" y="87585"/>
                      <a:pt x="126957" y="82888"/>
                    </a:cubicBezTo>
                    <a:lnTo>
                      <a:pt x="140070" y="88759"/>
                    </a:lnTo>
                    <a:cubicBezTo>
                      <a:pt x="140429" y="88922"/>
                      <a:pt x="140853" y="89020"/>
                      <a:pt x="141277" y="89020"/>
                    </a:cubicBezTo>
                    <a:cubicBezTo>
                      <a:pt x="151650" y="89216"/>
                      <a:pt x="158794" y="89281"/>
                      <a:pt x="163719" y="89281"/>
                    </a:cubicBezTo>
                    <a:cubicBezTo>
                      <a:pt x="173799" y="89281"/>
                      <a:pt x="174614" y="89020"/>
                      <a:pt x="174973" y="88890"/>
                    </a:cubicBezTo>
                    <a:cubicBezTo>
                      <a:pt x="176539" y="88368"/>
                      <a:pt x="177550" y="87552"/>
                      <a:pt x="182051" y="75940"/>
                    </a:cubicBezTo>
                    <a:cubicBezTo>
                      <a:pt x="184107" y="70557"/>
                      <a:pt x="186031" y="65143"/>
                      <a:pt x="186031" y="65110"/>
                    </a:cubicBezTo>
                    <a:cubicBezTo>
                      <a:pt x="186390" y="64099"/>
                      <a:pt x="186194" y="62990"/>
                      <a:pt x="185542" y="62142"/>
                    </a:cubicBezTo>
                    <a:lnTo>
                      <a:pt x="165611" y="37579"/>
                    </a:lnTo>
                    <a:cubicBezTo>
                      <a:pt x="165350" y="37285"/>
                      <a:pt x="165057" y="37057"/>
                      <a:pt x="164730" y="36861"/>
                    </a:cubicBezTo>
                    <a:cubicBezTo>
                      <a:pt x="163579" y="36189"/>
                      <a:pt x="136669" y="21023"/>
                      <a:pt x="121509" y="21023"/>
                    </a:cubicBezTo>
                    <a:cubicBezTo>
                      <a:pt x="121210" y="21023"/>
                      <a:pt x="120917" y="21029"/>
                      <a:pt x="120628" y="21041"/>
                    </a:cubicBezTo>
                    <a:cubicBezTo>
                      <a:pt x="118508" y="21138"/>
                      <a:pt x="116225" y="21660"/>
                      <a:pt x="113843" y="22541"/>
                    </a:cubicBezTo>
                    <a:cubicBezTo>
                      <a:pt x="101937" y="8743"/>
                      <a:pt x="84355" y="1"/>
                      <a:pt x="64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pic>
        <p:nvPicPr>
          <p:cNvPr id="2" name="Imagen 1">
            <a:extLst>
              <a:ext uri="{FF2B5EF4-FFF2-40B4-BE49-F238E27FC236}">
                <a16:creationId xmlns:a16="http://schemas.microsoft.com/office/drawing/2014/main" id="{F360BB26-9D96-B4EB-5E5A-AC9115FC9AAA}"/>
              </a:ext>
            </a:extLst>
          </p:cNvPr>
          <p:cNvPicPr>
            <a:picLocks noChangeAspect="1"/>
          </p:cNvPicPr>
          <p:nvPr/>
        </p:nvPicPr>
        <p:blipFill>
          <a:blip r:embed="rId3"/>
          <a:stretch>
            <a:fillRect/>
          </a:stretch>
        </p:blipFill>
        <p:spPr>
          <a:xfrm>
            <a:off x="967911" y="1679139"/>
            <a:ext cx="1538560" cy="90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4644742A-A227-37F6-5654-8E3784820F05}"/>
              </a:ext>
            </a:extLst>
          </p:cNvPr>
          <p:cNvPicPr>
            <a:picLocks noChangeAspect="1"/>
          </p:cNvPicPr>
          <p:nvPr/>
        </p:nvPicPr>
        <p:blipFill>
          <a:blip r:embed="rId4"/>
          <a:stretch>
            <a:fillRect/>
          </a:stretch>
        </p:blipFill>
        <p:spPr>
          <a:xfrm>
            <a:off x="2907546" y="1679139"/>
            <a:ext cx="1538560" cy="889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22BE4295-446D-9FD8-16A8-9DE98EE98A8E}"/>
              </a:ext>
            </a:extLst>
          </p:cNvPr>
          <p:cNvPicPr>
            <a:picLocks noChangeAspect="1"/>
          </p:cNvPicPr>
          <p:nvPr/>
        </p:nvPicPr>
        <p:blipFill>
          <a:blip r:embed="rId5"/>
          <a:stretch>
            <a:fillRect/>
          </a:stretch>
        </p:blipFill>
        <p:spPr>
          <a:xfrm>
            <a:off x="4847181" y="1661049"/>
            <a:ext cx="1538560" cy="90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a:extLst>
              <a:ext uri="{FF2B5EF4-FFF2-40B4-BE49-F238E27FC236}">
                <a16:creationId xmlns:a16="http://schemas.microsoft.com/office/drawing/2014/main" id="{D63CDB36-628E-D6FF-7C88-32F6824B6048}"/>
              </a:ext>
            </a:extLst>
          </p:cNvPr>
          <p:cNvPicPr>
            <a:picLocks noChangeAspect="1"/>
          </p:cNvPicPr>
          <p:nvPr/>
        </p:nvPicPr>
        <p:blipFill>
          <a:blip r:embed="rId6"/>
          <a:stretch>
            <a:fillRect/>
          </a:stretch>
        </p:blipFill>
        <p:spPr>
          <a:xfrm>
            <a:off x="6709317" y="1693114"/>
            <a:ext cx="1538560" cy="901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3C6604CE-2432-3CBA-EA28-DBCE3F166E4B}"/>
              </a:ext>
            </a:extLst>
          </p:cNvPr>
          <p:cNvPicPr>
            <a:picLocks noChangeAspect="1"/>
          </p:cNvPicPr>
          <p:nvPr/>
        </p:nvPicPr>
        <p:blipFill>
          <a:blip r:embed="rId7"/>
          <a:stretch>
            <a:fillRect/>
          </a:stretch>
        </p:blipFill>
        <p:spPr>
          <a:xfrm>
            <a:off x="7978992" y="4367064"/>
            <a:ext cx="1201577" cy="766445"/>
          </a:xfrm>
          <a:prstGeom prst="ellipse">
            <a:avLst/>
          </a:prstGeom>
          <a:ln>
            <a:noFill/>
          </a:ln>
          <a:effectLst>
            <a:softEdge rad="112500"/>
          </a:effectLst>
        </p:spPr>
      </p:pic>
      <p:sp>
        <p:nvSpPr>
          <p:cNvPr id="17" name="Google Shape;474;p42">
            <a:extLst>
              <a:ext uri="{FF2B5EF4-FFF2-40B4-BE49-F238E27FC236}">
                <a16:creationId xmlns:a16="http://schemas.microsoft.com/office/drawing/2014/main" id="{51A821FD-E630-F6B2-0ADD-EA73DA967A16}"/>
              </a:ext>
            </a:extLst>
          </p:cNvPr>
          <p:cNvSpPr txBox="1">
            <a:spLocks/>
          </p:cNvSpPr>
          <p:nvPr/>
        </p:nvSpPr>
        <p:spPr>
          <a:xfrm>
            <a:off x="4642884" y="2645642"/>
            <a:ext cx="3601918" cy="29445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1pPr>
            <a:lvl2pPr marL="914400" marR="0" lvl="1" indent="-330200" algn="ctr" rtl="0">
              <a:lnSpc>
                <a:spcPct val="115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2pPr>
            <a:lvl3pPr marL="1371600" marR="0" lvl="2" indent="-330200" algn="ctr" rtl="0">
              <a:lnSpc>
                <a:spcPct val="115000"/>
              </a:lnSpc>
              <a:spcBef>
                <a:spcPts val="160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3pPr>
            <a:lvl4pPr marL="1828800" marR="0" lvl="3" indent="-330200" algn="ctr" rtl="0">
              <a:lnSpc>
                <a:spcPct val="115000"/>
              </a:lnSpc>
              <a:spcBef>
                <a:spcPts val="160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4pPr>
            <a:lvl5pPr marL="2286000" marR="0" lvl="4" indent="-330200" algn="ctr" rtl="0">
              <a:lnSpc>
                <a:spcPct val="115000"/>
              </a:lnSpc>
              <a:spcBef>
                <a:spcPts val="160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5pPr>
            <a:lvl6pPr marL="2743200" marR="0" lvl="5" indent="-330200" algn="ctr" rtl="0">
              <a:lnSpc>
                <a:spcPct val="115000"/>
              </a:lnSpc>
              <a:spcBef>
                <a:spcPts val="160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6pPr>
            <a:lvl7pPr marL="3200400" marR="0" lvl="6" indent="-330200" algn="ctr" rtl="0">
              <a:lnSpc>
                <a:spcPct val="115000"/>
              </a:lnSpc>
              <a:spcBef>
                <a:spcPts val="160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7pPr>
            <a:lvl8pPr marL="3657600" marR="0" lvl="7" indent="-330200" algn="ctr" rtl="0">
              <a:lnSpc>
                <a:spcPct val="115000"/>
              </a:lnSpc>
              <a:spcBef>
                <a:spcPts val="160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8pPr>
            <a:lvl9pPr marL="4114800" marR="0" lvl="8" indent="-330200" algn="ctr" rtl="0">
              <a:lnSpc>
                <a:spcPct val="115000"/>
              </a:lnSpc>
              <a:spcBef>
                <a:spcPts val="1600"/>
              </a:spcBef>
              <a:spcAft>
                <a:spcPts val="160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9pPr>
          </a:lstStyle>
          <a:p>
            <a:pPr marL="0" indent="0"/>
            <a:r>
              <a:rPr lang="es-MX" sz="1050" dirty="0">
                <a:solidFill>
                  <a:schemeClr val="tx1">
                    <a:lumMod val="50000"/>
                  </a:schemeClr>
                </a:solidFill>
              </a:rPr>
              <a:t>Gracias al retiro de los oficiales que colaboraron con Fujimori y Montesinos, y a la reconstrucción de la jerarquía militar, surgió una nueva generación de oficiales militares bajo una mejorada supervisión publica. Los cortes de personal y la reclasificación tuvieron la caída de un 40 por ciento del personal en servicio activo.</a:t>
            </a:r>
          </a:p>
          <a:p>
            <a:pPr marL="0" indent="0"/>
            <a:r>
              <a:rPr lang="es-MX" sz="1050" dirty="0">
                <a:solidFill>
                  <a:schemeClr val="tx1">
                    <a:lumMod val="50000"/>
                  </a:schemeClr>
                </a:solidFill>
              </a:rPr>
              <a:t>La policía, se reformo, prestándose particular énfasis a la remilitarización y al control de la corrupción.</a:t>
            </a:r>
          </a:p>
          <a:p>
            <a:pPr marL="0" indent="0"/>
            <a:r>
              <a:rPr lang="es-MX" sz="1050" dirty="0">
                <a:solidFill>
                  <a:schemeClr val="tx1">
                    <a:lumMod val="50000"/>
                  </a:schemeClr>
                </a:solidFill>
              </a:rPr>
              <a:t>Sin embargo, la inmensa presión ejercida por los intereses ligados al narcotráfico continua amenazando la integridad militar y policial.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3"/>
          <p:cNvSpPr txBox="1">
            <a:spLocks noGrp="1"/>
          </p:cNvSpPr>
          <p:nvPr>
            <p:ph type="title"/>
          </p:nvPr>
        </p:nvSpPr>
        <p:spPr>
          <a:xfrm>
            <a:off x="600364" y="989978"/>
            <a:ext cx="7555948" cy="3419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b="1" dirty="0">
                <a:effectLst>
                  <a:outerShdw blurRad="38100" dist="38100" dir="2700000" algn="tl">
                    <a:srgbClr val="000000">
                      <a:alpha val="43137"/>
                    </a:srgbClr>
                  </a:outerShdw>
                </a:effectLst>
              </a:rPr>
              <a:t>PRINCIPALES EFECTOS DE LA CORRUPCION</a:t>
            </a:r>
            <a:endParaRPr sz="6000" b="1" dirty="0">
              <a:effectLst>
                <a:outerShdw blurRad="38100" dist="38100" dir="2700000" algn="tl">
                  <a:srgbClr val="000000">
                    <a:alpha val="43137"/>
                  </a:srgbClr>
                </a:outerShdw>
              </a:effectLst>
            </a:endParaRPr>
          </a:p>
        </p:txBody>
      </p:sp>
      <p:sp>
        <p:nvSpPr>
          <p:cNvPr id="550" name="Google Shape;550;p43"/>
          <p:cNvSpPr/>
          <p:nvPr/>
        </p:nvSpPr>
        <p:spPr>
          <a:xfrm>
            <a:off x="8739062" y="2192962"/>
            <a:ext cx="404938" cy="585211"/>
          </a:xfrm>
          <a:custGeom>
            <a:avLst/>
            <a:gdLst/>
            <a:ahLst/>
            <a:cxnLst/>
            <a:rect l="l" t="t" r="r" b="b"/>
            <a:pathLst>
              <a:path w="7919" h="11445" extrusionOk="0">
                <a:moveTo>
                  <a:pt x="3644" y="443"/>
                </a:moveTo>
                <a:lnTo>
                  <a:pt x="3644" y="443"/>
                </a:lnTo>
                <a:cubicBezTo>
                  <a:pt x="4001" y="586"/>
                  <a:pt x="4513" y="860"/>
                  <a:pt x="4787" y="1443"/>
                </a:cubicBezTo>
                <a:cubicBezTo>
                  <a:pt x="4823" y="1514"/>
                  <a:pt x="4846" y="1598"/>
                  <a:pt x="4870" y="1669"/>
                </a:cubicBezTo>
                <a:cubicBezTo>
                  <a:pt x="4727" y="1788"/>
                  <a:pt x="4608" y="1919"/>
                  <a:pt x="4513" y="2074"/>
                </a:cubicBezTo>
                <a:cubicBezTo>
                  <a:pt x="4346" y="2324"/>
                  <a:pt x="4227" y="2634"/>
                  <a:pt x="4168" y="2943"/>
                </a:cubicBezTo>
                <a:cubicBezTo>
                  <a:pt x="3180" y="1824"/>
                  <a:pt x="2025" y="1122"/>
                  <a:pt x="1417" y="812"/>
                </a:cubicBezTo>
                <a:cubicBezTo>
                  <a:pt x="1594" y="775"/>
                  <a:pt x="1818" y="743"/>
                  <a:pt x="2064" y="743"/>
                </a:cubicBezTo>
                <a:cubicBezTo>
                  <a:pt x="2446" y="743"/>
                  <a:pt x="2879" y="820"/>
                  <a:pt x="3263" y="1074"/>
                </a:cubicBezTo>
                <a:cubicBezTo>
                  <a:pt x="3525" y="1253"/>
                  <a:pt x="3799" y="1514"/>
                  <a:pt x="3953" y="1788"/>
                </a:cubicBezTo>
                <a:cubicBezTo>
                  <a:pt x="3986" y="1837"/>
                  <a:pt x="4047" y="1870"/>
                  <a:pt x="4109" y="1870"/>
                </a:cubicBezTo>
                <a:cubicBezTo>
                  <a:pt x="4137" y="1870"/>
                  <a:pt x="4165" y="1863"/>
                  <a:pt x="4192" y="1848"/>
                </a:cubicBezTo>
                <a:cubicBezTo>
                  <a:pt x="4275" y="1800"/>
                  <a:pt x="4299" y="1693"/>
                  <a:pt x="4251" y="1610"/>
                </a:cubicBezTo>
                <a:cubicBezTo>
                  <a:pt x="4192" y="1514"/>
                  <a:pt x="4120" y="1419"/>
                  <a:pt x="4049" y="1324"/>
                </a:cubicBezTo>
                <a:cubicBezTo>
                  <a:pt x="3918" y="955"/>
                  <a:pt x="3763" y="657"/>
                  <a:pt x="3644" y="443"/>
                </a:cubicBezTo>
                <a:close/>
                <a:moveTo>
                  <a:pt x="6120" y="1562"/>
                </a:moveTo>
                <a:cubicBezTo>
                  <a:pt x="6597" y="1562"/>
                  <a:pt x="7013" y="1741"/>
                  <a:pt x="7287" y="1895"/>
                </a:cubicBezTo>
                <a:cubicBezTo>
                  <a:pt x="6716" y="2015"/>
                  <a:pt x="5620" y="2336"/>
                  <a:pt x="4489" y="3038"/>
                </a:cubicBezTo>
                <a:cubicBezTo>
                  <a:pt x="4608" y="2241"/>
                  <a:pt x="5144" y="1753"/>
                  <a:pt x="5656" y="1622"/>
                </a:cubicBezTo>
                <a:cubicBezTo>
                  <a:pt x="5799" y="1586"/>
                  <a:pt x="5966" y="1562"/>
                  <a:pt x="6120" y="1562"/>
                </a:cubicBezTo>
                <a:close/>
                <a:moveTo>
                  <a:pt x="2565" y="2490"/>
                </a:moveTo>
                <a:cubicBezTo>
                  <a:pt x="2926" y="2490"/>
                  <a:pt x="3255" y="2578"/>
                  <a:pt x="3513" y="2753"/>
                </a:cubicBezTo>
                <a:cubicBezTo>
                  <a:pt x="3513" y="2753"/>
                  <a:pt x="3525" y="2753"/>
                  <a:pt x="3525" y="2777"/>
                </a:cubicBezTo>
                <a:cubicBezTo>
                  <a:pt x="3656" y="2907"/>
                  <a:pt x="3799" y="3050"/>
                  <a:pt x="3930" y="3205"/>
                </a:cubicBezTo>
                <a:cubicBezTo>
                  <a:pt x="3683" y="3183"/>
                  <a:pt x="3444" y="3173"/>
                  <a:pt x="3214" y="3173"/>
                </a:cubicBezTo>
                <a:cubicBezTo>
                  <a:pt x="2468" y="3173"/>
                  <a:pt x="1822" y="3277"/>
                  <a:pt x="1358" y="3396"/>
                </a:cubicBezTo>
                <a:cubicBezTo>
                  <a:pt x="1036" y="3467"/>
                  <a:pt x="774" y="3539"/>
                  <a:pt x="560" y="3622"/>
                </a:cubicBezTo>
                <a:cubicBezTo>
                  <a:pt x="834" y="3229"/>
                  <a:pt x="1334" y="2681"/>
                  <a:pt x="2084" y="2538"/>
                </a:cubicBezTo>
                <a:cubicBezTo>
                  <a:pt x="2248" y="2506"/>
                  <a:pt x="2410" y="2490"/>
                  <a:pt x="2565" y="2490"/>
                </a:cubicBezTo>
                <a:close/>
                <a:moveTo>
                  <a:pt x="3418" y="3515"/>
                </a:moveTo>
                <a:cubicBezTo>
                  <a:pt x="3691" y="3515"/>
                  <a:pt x="3989" y="3539"/>
                  <a:pt x="4275" y="3574"/>
                </a:cubicBezTo>
                <a:cubicBezTo>
                  <a:pt x="4477" y="3646"/>
                  <a:pt x="4668" y="3741"/>
                  <a:pt x="4846" y="3836"/>
                </a:cubicBezTo>
                <a:cubicBezTo>
                  <a:pt x="4704" y="4027"/>
                  <a:pt x="4465" y="4134"/>
                  <a:pt x="4227" y="4134"/>
                </a:cubicBezTo>
                <a:cubicBezTo>
                  <a:pt x="3834" y="4134"/>
                  <a:pt x="3513" y="3872"/>
                  <a:pt x="3418" y="3515"/>
                </a:cubicBezTo>
                <a:close/>
                <a:moveTo>
                  <a:pt x="5379" y="3205"/>
                </a:moveTo>
                <a:cubicBezTo>
                  <a:pt x="5749" y="3205"/>
                  <a:pt x="6090" y="3348"/>
                  <a:pt x="6394" y="3634"/>
                </a:cubicBezTo>
                <a:cubicBezTo>
                  <a:pt x="6859" y="4062"/>
                  <a:pt x="6966" y="4729"/>
                  <a:pt x="6978" y="5193"/>
                </a:cubicBezTo>
                <a:cubicBezTo>
                  <a:pt x="6597" y="4705"/>
                  <a:pt x="5835" y="3896"/>
                  <a:pt x="4692" y="3384"/>
                </a:cubicBezTo>
                <a:cubicBezTo>
                  <a:pt x="4787" y="3336"/>
                  <a:pt x="4906" y="3277"/>
                  <a:pt x="5049" y="3241"/>
                </a:cubicBezTo>
                <a:cubicBezTo>
                  <a:pt x="5161" y="3217"/>
                  <a:pt x="5271" y="3205"/>
                  <a:pt x="5379" y="3205"/>
                </a:cubicBezTo>
                <a:close/>
                <a:moveTo>
                  <a:pt x="3751" y="4360"/>
                </a:moveTo>
                <a:cubicBezTo>
                  <a:pt x="3834" y="4408"/>
                  <a:pt x="3942" y="4431"/>
                  <a:pt x="4049" y="4455"/>
                </a:cubicBezTo>
                <a:cubicBezTo>
                  <a:pt x="3691" y="5586"/>
                  <a:pt x="3537" y="7063"/>
                  <a:pt x="3584" y="8849"/>
                </a:cubicBezTo>
                <a:cubicBezTo>
                  <a:pt x="3620" y="9896"/>
                  <a:pt x="3703" y="10777"/>
                  <a:pt x="3763" y="11147"/>
                </a:cubicBezTo>
                <a:lnTo>
                  <a:pt x="3037" y="11147"/>
                </a:lnTo>
                <a:cubicBezTo>
                  <a:pt x="2989" y="10349"/>
                  <a:pt x="2858" y="6658"/>
                  <a:pt x="3751" y="4360"/>
                </a:cubicBezTo>
                <a:close/>
                <a:moveTo>
                  <a:pt x="3294" y="0"/>
                </a:moveTo>
                <a:cubicBezTo>
                  <a:pt x="3233" y="0"/>
                  <a:pt x="3176" y="32"/>
                  <a:pt x="3156" y="74"/>
                </a:cubicBezTo>
                <a:cubicBezTo>
                  <a:pt x="3120" y="133"/>
                  <a:pt x="3120" y="205"/>
                  <a:pt x="3156" y="252"/>
                </a:cubicBezTo>
                <a:cubicBezTo>
                  <a:pt x="3156" y="252"/>
                  <a:pt x="3287" y="443"/>
                  <a:pt x="3453" y="764"/>
                </a:cubicBezTo>
                <a:cubicBezTo>
                  <a:pt x="3001" y="466"/>
                  <a:pt x="2506" y="376"/>
                  <a:pt x="2072" y="376"/>
                </a:cubicBezTo>
                <a:cubicBezTo>
                  <a:pt x="1433" y="376"/>
                  <a:pt x="929" y="572"/>
                  <a:pt x="894" y="586"/>
                </a:cubicBezTo>
                <a:cubicBezTo>
                  <a:pt x="834" y="610"/>
                  <a:pt x="786" y="669"/>
                  <a:pt x="786" y="729"/>
                </a:cubicBezTo>
                <a:cubicBezTo>
                  <a:pt x="786" y="800"/>
                  <a:pt x="834" y="860"/>
                  <a:pt x="894" y="895"/>
                </a:cubicBezTo>
                <a:cubicBezTo>
                  <a:pt x="905" y="895"/>
                  <a:pt x="1858" y="1312"/>
                  <a:pt x="2882" y="2145"/>
                </a:cubicBezTo>
                <a:cubicBezTo>
                  <a:pt x="2768" y="2130"/>
                  <a:pt x="2646" y="2121"/>
                  <a:pt x="2521" y="2121"/>
                </a:cubicBezTo>
                <a:cubicBezTo>
                  <a:pt x="2360" y="2121"/>
                  <a:pt x="2192" y="2136"/>
                  <a:pt x="2025" y="2169"/>
                </a:cubicBezTo>
                <a:cubicBezTo>
                  <a:pt x="679" y="2443"/>
                  <a:pt x="60" y="3800"/>
                  <a:pt x="24" y="3860"/>
                </a:cubicBezTo>
                <a:cubicBezTo>
                  <a:pt x="1" y="3920"/>
                  <a:pt x="12" y="3991"/>
                  <a:pt x="60" y="4050"/>
                </a:cubicBezTo>
                <a:cubicBezTo>
                  <a:pt x="84" y="4074"/>
                  <a:pt x="132" y="4098"/>
                  <a:pt x="179" y="4098"/>
                </a:cubicBezTo>
                <a:cubicBezTo>
                  <a:pt x="203" y="4098"/>
                  <a:pt x="227" y="4098"/>
                  <a:pt x="251" y="4074"/>
                </a:cubicBezTo>
                <a:cubicBezTo>
                  <a:pt x="262" y="4074"/>
                  <a:pt x="1453" y="3527"/>
                  <a:pt x="3084" y="3479"/>
                </a:cubicBezTo>
                <a:cubicBezTo>
                  <a:pt x="3120" y="3753"/>
                  <a:pt x="3263" y="3991"/>
                  <a:pt x="3453" y="4158"/>
                </a:cubicBezTo>
                <a:cubicBezTo>
                  <a:pt x="3001" y="5253"/>
                  <a:pt x="2751" y="6777"/>
                  <a:pt x="2679" y="8682"/>
                </a:cubicBezTo>
                <a:cubicBezTo>
                  <a:pt x="2632" y="9789"/>
                  <a:pt x="2679" y="10742"/>
                  <a:pt x="2691" y="11123"/>
                </a:cubicBezTo>
                <a:lnTo>
                  <a:pt x="2513" y="11123"/>
                </a:lnTo>
                <a:cubicBezTo>
                  <a:pt x="2429" y="11123"/>
                  <a:pt x="2346" y="11194"/>
                  <a:pt x="2346" y="11278"/>
                </a:cubicBezTo>
                <a:cubicBezTo>
                  <a:pt x="2346" y="11373"/>
                  <a:pt x="2429" y="11444"/>
                  <a:pt x="2513" y="11444"/>
                </a:cubicBezTo>
                <a:lnTo>
                  <a:pt x="4311" y="11444"/>
                </a:lnTo>
                <a:cubicBezTo>
                  <a:pt x="4406" y="11444"/>
                  <a:pt x="4477" y="11373"/>
                  <a:pt x="4477" y="11278"/>
                </a:cubicBezTo>
                <a:cubicBezTo>
                  <a:pt x="4477" y="11194"/>
                  <a:pt x="4406" y="11123"/>
                  <a:pt x="4311" y="11123"/>
                </a:cubicBezTo>
                <a:lnTo>
                  <a:pt x="4108" y="11123"/>
                </a:lnTo>
                <a:cubicBezTo>
                  <a:pt x="4013" y="10361"/>
                  <a:pt x="3608" y="6801"/>
                  <a:pt x="4406" y="4420"/>
                </a:cubicBezTo>
                <a:cubicBezTo>
                  <a:pt x="4704" y="4372"/>
                  <a:pt x="4977" y="4217"/>
                  <a:pt x="5156" y="3979"/>
                </a:cubicBezTo>
                <a:cubicBezTo>
                  <a:pt x="6347" y="4717"/>
                  <a:pt x="6978" y="5717"/>
                  <a:pt x="6990" y="5729"/>
                </a:cubicBezTo>
                <a:cubicBezTo>
                  <a:pt x="7025" y="5777"/>
                  <a:pt x="7085" y="5801"/>
                  <a:pt x="7144" y="5801"/>
                </a:cubicBezTo>
                <a:lnTo>
                  <a:pt x="7168" y="5801"/>
                </a:lnTo>
                <a:cubicBezTo>
                  <a:pt x="7240" y="5789"/>
                  <a:pt x="7287" y="5729"/>
                  <a:pt x="7299" y="5670"/>
                </a:cubicBezTo>
                <a:cubicBezTo>
                  <a:pt x="7299" y="5658"/>
                  <a:pt x="7359" y="5289"/>
                  <a:pt x="7299" y="4824"/>
                </a:cubicBezTo>
                <a:cubicBezTo>
                  <a:pt x="7228" y="4193"/>
                  <a:pt x="7001" y="3693"/>
                  <a:pt x="6632" y="3348"/>
                </a:cubicBezTo>
                <a:cubicBezTo>
                  <a:pt x="6251" y="2991"/>
                  <a:pt x="5847" y="2860"/>
                  <a:pt x="5501" y="2848"/>
                </a:cubicBezTo>
                <a:cubicBezTo>
                  <a:pt x="6739" y="2253"/>
                  <a:pt x="7752" y="2098"/>
                  <a:pt x="7763" y="2098"/>
                </a:cubicBezTo>
                <a:cubicBezTo>
                  <a:pt x="7823" y="2086"/>
                  <a:pt x="7882" y="2038"/>
                  <a:pt x="7906" y="1979"/>
                </a:cubicBezTo>
                <a:cubicBezTo>
                  <a:pt x="7918" y="1955"/>
                  <a:pt x="7882" y="1884"/>
                  <a:pt x="7847" y="1836"/>
                </a:cubicBezTo>
                <a:cubicBezTo>
                  <a:pt x="7807" y="1806"/>
                  <a:pt x="7083" y="1226"/>
                  <a:pt x="6150" y="1226"/>
                </a:cubicBezTo>
                <a:cubicBezTo>
                  <a:pt x="5968" y="1226"/>
                  <a:pt x="5779" y="1248"/>
                  <a:pt x="5585" y="1300"/>
                </a:cubicBezTo>
                <a:cubicBezTo>
                  <a:pt x="5430" y="1336"/>
                  <a:pt x="5299" y="1383"/>
                  <a:pt x="5168" y="1455"/>
                </a:cubicBezTo>
                <a:cubicBezTo>
                  <a:pt x="5144" y="1407"/>
                  <a:pt x="5132" y="1360"/>
                  <a:pt x="5108" y="1300"/>
                </a:cubicBezTo>
                <a:cubicBezTo>
                  <a:pt x="4584" y="181"/>
                  <a:pt x="3382" y="2"/>
                  <a:pt x="3322" y="2"/>
                </a:cubicBezTo>
                <a:cubicBezTo>
                  <a:pt x="3313" y="1"/>
                  <a:pt x="3304" y="0"/>
                  <a:pt x="3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43"/>
          <p:cNvGrpSpPr/>
          <p:nvPr/>
        </p:nvGrpSpPr>
        <p:grpSpPr>
          <a:xfrm>
            <a:off x="616718" y="4357718"/>
            <a:ext cx="569297" cy="562154"/>
            <a:chOff x="7993805" y="2427122"/>
            <a:chExt cx="356256" cy="351808"/>
          </a:xfrm>
        </p:grpSpPr>
        <p:sp>
          <p:nvSpPr>
            <p:cNvPr id="552" name="Google Shape;552;p43"/>
            <p:cNvSpPr/>
            <p:nvPr/>
          </p:nvSpPr>
          <p:spPr>
            <a:xfrm>
              <a:off x="8154957" y="2427122"/>
              <a:ext cx="195104" cy="194464"/>
            </a:xfrm>
            <a:custGeom>
              <a:avLst/>
              <a:gdLst/>
              <a:ahLst/>
              <a:cxnLst/>
              <a:rect l="l" t="t" r="r" b="b"/>
              <a:pathLst>
                <a:path w="6097" h="6077" extrusionOk="0">
                  <a:moveTo>
                    <a:pt x="299" y="0"/>
                  </a:moveTo>
                  <a:cubicBezTo>
                    <a:pt x="228" y="0"/>
                    <a:pt x="159" y="25"/>
                    <a:pt x="108" y="76"/>
                  </a:cubicBezTo>
                  <a:cubicBezTo>
                    <a:pt x="13" y="171"/>
                    <a:pt x="1" y="290"/>
                    <a:pt x="60" y="409"/>
                  </a:cubicBezTo>
                  <a:cubicBezTo>
                    <a:pt x="406" y="1028"/>
                    <a:pt x="644" y="1790"/>
                    <a:pt x="858" y="2517"/>
                  </a:cubicBezTo>
                  <a:cubicBezTo>
                    <a:pt x="1191" y="3588"/>
                    <a:pt x="1537" y="4695"/>
                    <a:pt x="2227" y="5410"/>
                  </a:cubicBezTo>
                  <a:cubicBezTo>
                    <a:pt x="2644" y="5838"/>
                    <a:pt x="3227" y="6077"/>
                    <a:pt x="3835" y="6077"/>
                  </a:cubicBezTo>
                  <a:lnTo>
                    <a:pt x="3858" y="6077"/>
                  </a:lnTo>
                  <a:cubicBezTo>
                    <a:pt x="4466" y="6077"/>
                    <a:pt x="5025" y="5850"/>
                    <a:pt x="5442" y="5422"/>
                  </a:cubicBezTo>
                  <a:cubicBezTo>
                    <a:pt x="5859" y="4993"/>
                    <a:pt x="6097" y="4422"/>
                    <a:pt x="6097" y="3814"/>
                  </a:cubicBezTo>
                  <a:cubicBezTo>
                    <a:pt x="6085" y="3219"/>
                    <a:pt x="5859" y="2659"/>
                    <a:pt x="5430" y="2243"/>
                  </a:cubicBezTo>
                  <a:cubicBezTo>
                    <a:pt x="4728" y="1540"/>
                    <a:pt x="3620" y="1195"/>
                    <a:pt x="2537" y="874"/>
                  </a:cubicBezTo>
                  <a:cubicBezTo>
                    <a:pt x="2287" y="790"/>
                    <a:pt x="2025" y="707"/>
                    <a:pt x="1751" y="612"/>
                  </a:cubicBezTo>
                  <a:cubicBezTo>
                    <a:pt x="1737" y="607"/>
                    <a:pt x="1722" y="605"/>
                    <a:pt x="1707" y="605"/>
                  </a:cubicBezTo>
                  <a:cubicBezTo>
                    <a:pt x="1637" y="605"/>
                    <a:pt x="1568" y="650"/>
                    <a:pt x="1549" y="719"/>
                  </a:cubicBezTo>
                  <a:cubicBezTo>
                    <a:pt x="1513" y="814"/>
                    <a:pt x="1561" y="897"/>
                    <a:pt x="1644" y="933"/>
                  </a:cubicBezTo>
                  <a:cubicBezTo>
                    <a:pt x="1918" y="1016"/>
                    <a:pt x="2180" y="1088"/>
                    <a:pt x="2442" y="1183"/>
                  </a:cubicBezTo>
                  <a:cubicBezTo>
                    <a:pt x="3525" y="1505"/>
                    <a:pt x="4537" y="1838"/>
                    <a:pt x="5192" y="2481"/>
                  </a:cubicBezTo>
                  <a:cubicBezTo>
                    <a:pt x="5561" y="2838"/>
                    <a:pt x="5752" y="3326"/>
                    <a:pt x="5775" y="3850"/>
                  </a:cubicBezTo>
                  <a:cubicBezTo>
                    <a:pt x="5775" y="4362"/>
                    <a:pt x="5585" y="4862"/>
                    <a:pt x="5216" y="5219"/>
                  </a:cubicBezTo>
                  <a:cubicBezTo>
                    <a:pt x="4859" y="5565"/>
                    <a:pt x="4370" y="5767"/>
                    <a:pt x="3847" y="5767"/>
                  </a:cubicBezTo>
                  <a:lnTo>
                    <a:pt x="3835" y="5767"/>
                  </a:lnTo>
                  <a:cubicBezTo>
                    <a:pt x="3323" y="5767"/>
                    <a:pt x="2823" y="5553"/>
                    <a:pt x="2465" y="5184"/>
                  </a:cubicBezTo>
                  <a:cubicBezTo>
                    <a:pt x="1834" y="4529"/>
                    <a:pt x="1513" y="3517"/>
                    <a:pt x="1168" y="2433"/>
                  </a:cubicBezTo>
                  <a:cubicBezTo>
                    <a:pt x="965" y="1743"/>
                    <a:pt x="739" y="1028"/>
                    <a:pt x="429" y="409"/>
                  </a:cubicBezTo>
                  <a:lnTo>
                    <a:pt x="429" y="409"/>
                  </a:lnTo>
                  <a:cubicBezTo>
                    <a:pt x="608" y="493"/>
                    <a:pt x="799" y="588"/>
                    <a:pt x="1013" y="659"/>
                  </a:cubicBezTo>
                  <a:cubicBezTo>
                    <a:pt x="1033" y="665"/>
                    <a:pt x="1053" y="668"/>
                    <a:pt x="1073" y="668"/>
                  </a:cubicBezTo>
                  <a:cubicBezTo>
                    <a:pt x="1137" y="668"/>
                    <a:pt x="1197" y="637"/>
                    <a:pt x="1215" y="564"/>
                  </a:cubicBezTo>
                  <a:cubicBezTo>
                    <a:pt x="1251" y="481"/>
                    <a:pt x="1215" y="385"/>
                    <a:pt x="1132" y="362"/>
                  </a:cubicBezTo>
                  <a:cubicBezTo>
                    <a:pt x="858" y="254"/>
                    <a:pt x="644" y="159"/>
                    <a:pt x="429" y="28"/>
                  </a:cubicBezTo>
                  <a:cubicBezTo>
                    <a:pt x="388" y="10"/>
                    <a:pt x="343" y="0"/>
                    <a:pt x="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3"/>
            <p:cNvSpPr/>
            <p:nvPr/>
          </p:nvSpPr>
          <p:spPr>
            <a:xfrm>
              <a:off x="7993805" y="2477170"/>
              <a:ext cx="136032" cy="222144"/>
            </a:xfrm>
            <a:custGeom>
              <a:avLst/>
              <a:gdLst/>
              <a:ahLst/>
              <a:cxnLst/>
              <a:rect l="l" t="t" r="r" b="b"/>
              <a:pathLst>
                <a:path w="4251" h="6942" extrusionOk="0">
                  <a:moveTo>
                    <a:pt x="1834" y="0"/>
                  </a:moveTo>
                  <a:cubicBezTo>
                    <a:pt x="1715" y="0"/>
                    <a:pt x="1632" y="95"/>
                    <a:pt x="1596" y="214"/>
                  </a:cubicBezTo>
                  <a:cubicBezTo>
                    <a:pt x="1453" y="857"/>
                    <a:pt x="1155" y="1512"/>
                    <a:pt x="870" y="2143"/>
                  </a:cubicBezTo>
                  <a:cubicBezTo>
                    <a:pt x="453" y="3084"/>
                    <a:pt x="0" y="4048"/>
                    <a:pt x="60" y="4965"/>
                  </a:cubicBezTo>
                  <a:cubicBezTo>
                    <a:pt x="96" y="5513"/>
                    <a:pt x="346" y="6013"/>
                    <a:pt x="762" y="6406"/>
                  </a:cubicBezTo>
                  <a:cubicBezTo>
                    <a:pt x="1155" y="6751"/>
                    <a:pt x="1644" y="6941"/>
                    <a:pt x="2144" y="6941"/>
                  </a:cubicBezTo>
                  <a:lnTo>
                    <a:pt x="2286" y="6941"/>
                  </a:lnTo>
                  <a:cubicBezTo>
                    <a:pt x="2834" y="6906"/>
                    <a:pt x="3334" y="6656"/>
                    <a:pt x="3703" y="6227"/>
                  </a:cubicBezTo>
                  <a:cubicBezTo>
                    <a:pt x="4072" y="5810"/>
                    <a:pt x="4251" y="5275"/>
                    <a:pt x="4215" y="4703"/>
                  </a:cubicBezTo>
                  <a:cubicBezTo>
                    <a:pt x="4156" y="3798"/>
                    <a:pt x="3608" y="2893"/>
                    <a:pt x="3072" y="2012"/>
                  </a:cubicBezTo>
                  <a:cubicBezTo>
                    <a:pt x="2953" y="1822"/>
                    <a:pt x="2846" y="1643"/>
                    <a:pt x="2727" y="1441"/>
                  </a:cubicBezTo>
                  <a:cubicBezTo>
                    <a:pt x="2696" y="1395"/>
                    <a:pt x="2646" y="1368"/>
                    <a:pt x="2591" y="1368"/>
                  </a:cubicBezTo>
                  <a:cubicBezTo>
                    <a:pt x="2561" y="1368"/>
                    <a:pt x="2530" y="1376"/>
                    <a:pt x="2501" y="1393"/>
                  </a:cubicBezTo>
                  <a:cubicBezTo>
                    <a:pt x="2429" y="1429"/>
                    <a:pt x="2406" y="1536"/>
                    <a:pt x="2441" y="1607"/>
                  </a:cubicBezTo>
                  <a:cubicBezTo>
                    <a:pt x="2560" y="1810"/>
                    <a:pt x="2667" y="2000"/>
                    <a:pt x="2787" y="2191"/>
                  </a:cubicBezTo>
                  <a:cubicBezTo>
                    <a:pt x="3322" y="3072"/>
                    <a:pt x="3822" y="3905"/>
                    <a:pt x="3894" y="4739"/>
                  </a:cubicBezTo>
                  <a:cubicBezTo>
                    <a:pt x="3918" y="5203"/>
                    <a:pt x="3775" y="5656"/>
                    <a:pt x="3453" y="6013"/>
                  </a:cubicBezTo>
                  <a:cubicBezTo>
                    <a:pt x="3144" y="6370"/>
                    <a:pt x="2715" y="6584"/>
                    <a:pt x="2251" y="6608"/>
                  </a:cubicBezTo>
                  <a:cubicBezTo>
                    <a:pt x="2209" y="6611"/>
                    <a:pt x="2168" y="6613"/>
                    <a:pt x="2127" y="6613"/>
                  </a:cubicBezTo>
                  <a:cubicBezTo>
                    <a:pt x="1708" y="6613"/>
                    <a:pt x="1314" y="6449"/>
                    <a:pt x="989" y="6168"/>
                  </a:cubicBezTo>
                  <a:cubicBezTo>
                    <a:pt x="632" y="5858"/>
                    <a:pt x="417" y="5417"/>
                    <a:pt x="393" y="4941"/>
                  </a:cubicBezTo>
                  <a:cubicBezTo>
                    <a:pt x="346" y="4108"/>
                    <a:pt x="751" y="3239"/>
                    <a:pt x="1167" y="2286"/>
                  </a:cubicBezTo>
                  <a:cubicBezTo>
                    <a:pt x="1429" y="1691"/>
                    <a:pt x="1703" y="1095"/>
                    <a:pt x="1870" y="476"/>
                  </a:cubicBezTo>
                  <a:cubicBezTo>
                    <a:pt x="1929" y="631"/>
                    <a:pt x="2001" y="774"/>
                    <a:pt x="2072" y="941"/>
                  </a:cubicBezTo>
                  <a:cubicBezTo>
                    <a:pt x="2106" y="992"/>
                    <a:pt x="2159" y="1031"/>
                    <a:pt x="2222" y="1031"/>
                  </a:cubicBezTo>
                  <a:cubicBezTo>
                    <a:pt x="2246" y="1031"/>
                    <a:pt x="2272" y="1025"/>
                    <a:pt x="2298" y="1012"/>
                  </a:cubicBezTo>
                  <a:cubicBezTo>
                    <a:pt x="2370" y="976"/>
                    <a:pt x="2417" y="881"/>
                    <a:pt x="2370" y="798"/>
                  </a:cubicBezTo>
                  <a:cubicBezTo>
                    <a:pt x="2263" y="572"/>
                    <a:pt x="2179" y="381"/>
                    <a:pt x="2108" y="179"/>
                  </a:cubicBezTo>
                  <a:cubicBezTo>
                    <a:pt x="2060" y="83"/>
                    <a:pt x="1953" y="0"/>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3"/>
            <p:cNvSpPr/>
            <p:nvPr/>
          </p:nvSpPr>
          <p:spPr>
            <a:xfrm>
              <a:off x="8170573" y="2617042"/>
              <a:ext cx="110528" cy="161888"/>
            </a:xfrm>
            <a:custGeom>
              <a:avLst/>
              <a:gdLst/>
              <a:ahLst/>
              <a:cxnLst/>
              <a:rect l="l" t="t" r="r" b="b"/>
              <a:pathLst>
                <a:path w="3454" h="5059" extrusionOk="0">
                  <a:moveTo>
                    <a:pt x="307" y="1"/>
                  </a:moveTo>
                  <a:cubicBezTo>
                    <a:pt x="276" y="1"/>
                    <a:pt x="245" y="8"/>
                    <a:pt x="215" y="22"/>
                  </a:cubicBezTo>
                  <a:cubicBezTo>
                    <a:pt x="108" y="70"/>
                    <a:pt x="61" y="177"/>
                    <a:pt x="72" y="273"/>
                  </a:cubicBezTo>
                  <a:cubicBezTo>
                    <a:pt x="156" y="773"/>
                    <a:pt x="120" y="1320"/>
                    <a:pt x="84" y="1856"/>
                  </a:cubicBezTo>
                  <a:cubicBezTo>
                    <a:pt x="49" y="2642"/>
                    <a:pt x="1" y="3463"/>
                    <a:pt x="299" y="4106"/>
                  </a:cubicBezTo>
                  <a:cubicBezTo>
                    <a:pt x="477" y="4499"/>
                    <a:pt x="811" y="4797"/>
                    <a:pt x="1204" y="4952"/>
                  </a:cubicBezTo>
                  <a:cubicBezTo>
                    <a:pt x="1394" y="5023"/>
                    <a:pt x="1596" y="5059"/>
                    <a:pt x="1787" y="5059"/>
                  </a:cubicBezTo>
                  <a:cubicBezTo>
                    <a:pt x="2013" y="5059"/>
                    <a:pt x="2251" y="5011"/>
                    <a:pt x="2454" y="4904"/>
                  </a:cubicBezTo>
                  <a:cubicBezTo>
                    <a:pt x="2847" y="4725"/>
                    <a:pt x="3144" y="4404"/>
                    <a:pt x="3287" y="3987"/>
                  </a:cubicBezTo>
                  <a:cubicBezTo>
                    <a:pt x="3454" y="3571"/>
                    <a:pt x="3442" y="3118"/>
                    <a:pt x="3251" y="2737"/>
                  </a:cubicBezTo>
                  <a:cubicBezTo>
                    <a:pt x="2954" y="2094"/>
                    <a:pt x="2299" y="1606"/>
                    <a:pt x="1668" y="1130"/>
                  </a:cubicBezTo>
                  <a:lnTo>
                    <a:pt x="1585" y="1046"/>
                  </a:lnTo>
                  <a:cubicBezTo>
                    <a:pt x="1552" y="1023"/>
                    <a:pt x="1518" y="1013"/>
                    <a:pt x="1485" y="1013"/>
                  </a:cubicBezTo>
                  <a:cubicBezTo>
                    <a:pt x="1434" y="1013"/>
                    <a:pt x="1387" y="1039"/>
                    <a:pt x="1358" y="1082"/>
                  </a:cubicBezTo>
                  <a:cubicBezTo>
                    <a:pt x="1299" y="1154"/>
                    <a:pt x="1311" y="1261"/>
                    <a:pt x="1382" y="1308"/>
                  </a:cubicBezTo>
                  <a:lnTo>
                    <a:pt x="1477" y="1380"/>
                  </a:lnTo>
                  <a:cubicBezTo>
                    <a:pt x="2096" y="1856"/>
                    <a:pt x="2680" y="2297"/>
                    <a:pt x="2954" y="2868"/>
                  </a:cubicBezTo>
                  <a:cubicBezTo>
                    <a:pt x="3097" y="3178"/>
                    <a:pt x="3109" y="3535"/>
                    <a:pt x="2989" y="3868"/>
                  </a:cubicBezTo>
                  <a:cubicBezTo>
                    <a:pt x="2870" y="4190"/>
                    <a:pt x="2632" y="4463"/>
                    <a:pt x="2323" y="4606"/>
                  </a:cubicBezTo>
                  <a:cubicBezTo>
                    <a:pt x="2158" y="4689"/>
                    <a:pt x="1979" y="4727"/>
                    <a:pt x="1798" y="4727"/>
                  </a:cubicBezTo>
                  <a:cubicBezTo>
                    <a:pt x="1639" y="4727"/>
                    <a:pt x="1478" y="4698"/>
                    <a:pt x="1323" y="4642"/>
                  </a:cubicBezTo>
                  <a:cubicBezTo>
                    <a:pt x="1001" y="4523"/>
                    <a:pt x="727" y="4261"/>
                    <a:pt x="596" y="3952"/>
                  </a:cubicBezTo>
                  <a:cubicBezTo>
                    <a:pt x="346" y="3392"/>
                    <a:pt x="370" y="2642"/>
                    <a:pt x="418" y="1856"/>
                  </a:cubicBezTo>
                  <a:cubicBezTo>
                    <a:pt x="453" y="1392"/>
                    <a:pt x="465" y="927"/>
                    <a:pt x="430" y="487"/>
                  </a:cubicBezTo>
                  <a:lnTo>
                    <a:pt x="430" y="487"/>
                  </a:lnTo>
                  <a:cubicBezTo>
                    <a:pt x="537" y="594"/>
                    <a:pt x="656" y="689"/>
                    <a:pt x="787" y="808"/>
                  </a:cubicBezTo>
                  <a:cubicBezTo>
                    <a:pt x="824" y="835"/>
                    <a:pt x="862" y="847"/>
                    <a:pt x="897" y="847"/>
                  </a:cubicBezTo>
                  <a:cubicBezTo>
                    <a:pt x="940" y="847"/>
                    <a:pt x="980" y="829"/>
                    <a:pt x="1013" y="796"/>
                  </a:cubicBezTo>
                  <a:cubicBezTo>
                    <a:pt x="1073" y="725"/>
                    <a:pt x="1061" y="630"/>
                    <a:pt x="1001" y="570"/>
                  </a:cubicBezTo>
                  <a:cubicBezTo>
                    <a:pt x="787" y="392"/>
                    <a:pt x="632" y="225"/>
                    <a:pt x="489" y="82"/>
                  </a:cubicBezTo>
                  <a:cubicBezTo>
                    <a:pt x="440" y="33"/>
                    <a:pt x="374" y="1"/>
                    <a:pt x="3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43"/>
          <p:cNvGrpSpPr/>
          <p:nvPr/>
        </p:nvGrpSpPr>
        <p:grpSpPr>
          <a:xfrm>
            <a:off x="4129900" y="0"/>
            <a:ext cx="529584" cy="602996"/>
            <a:chOff x="4316108" y="651408"/>
            <a:chExt cx="529584" cy="602996"/>
          </a:xfrm>
        </p:grpSpPr>
        <p:grpSp>
          <p:nvGrpSpPr>
            <p:cNvPr id="556" name="Google Shape;556;p43"/>
            <p:cNvGrpSpPr/>
            <p:nvPr/>
          </p:nvGrpSpPr>
          <p:grpSpPr>
            <a:xfrm>
              <a:off x="4316108" y="651408"/>
              <a:ext cx="511794" cy="585206"/>
              <a:chOff x="1133133" y="3351922"/>
              <a:chExt cx="313984" cy="358560"/>
            </a:xfrm>
          </p:grpSpPr>
          <p:sp>
            <p:nvSpPr>
              <p:cNvPr id="557" name="Google Shape;557;p43"/>
              <p:cNvSpPr/>
              <p:nvPr/>
            </p:nvSpPr>
            <p:spPr>
              <a:xfrm>
                <a:off x="1133133" y="3351922"/>
                <a:ext cx="313984" cy="358560"/>
              </a:xfrm>
              <a:custGeom>
                <a:avLst/>
                <a:gdLst/>
                <a:ahLst/>
                <a:cxnLst/>
                <a:rect l="l" t="t" r="r" b="b"/>
                <a:pathLst>
                  <a:path w="9812" h="11205" extrusionOk="0">
                    <a:moveTo>
                      <a:pt x="1251" y="4025"/>
                    </a:moveTo>
                    <a:cubicBezTo>
                      <a:pt x="1548" y="4025"/>
                      <a:pt x="1787" y="4263"/>
                      <a:pt x="1787" y="4561"/>
                    </a:cubicBezTo>
                    <a:lnTo>
                      <a:pt x="1787" y="7704"/>
                    </a:lnTo>
                    <a:cubicBezTo>
                      <a:pt x="1787" y="7990"/>
                      <a:pt x="2013" y="8204"/>
                      <a:pt x="2287" y="8204"/>
                    </a:cubicBezTo>
                    <a:lnTo>
                      <a:pt x="3001" y="8204"/>
                    </a:lnTo>
                    <a:lnTo>
                      <a:pt x="3001" y="9300"/>
                    </a:lnTo>
                    <a:lnTo>
                      <a:pt x="1775" y="9300"/>
                    </a:lnTo>
                    <a:cubicBezTo>
                      <a:pt x="1191" y="9300"/>
                      <a:pt x="715" y="8823"/>
                      <a:pt x="715" y="8240"/>
                    </a:cubicBezTo>
                    <a:lnTo>
                      <a:pt x="715" y="4561"/>
                    </a:lnTo>
                    <a:cubicBezTo>
                      <a:pt x="715" y="4263"/>
                      <a:pt x="953" y="4025"/>
                      <a:pt x="1251" y="4025"/>
                    </a:cubicBezTo>
                    <a:close/>
                    <a:moveTo>
                      <a:pt x="4906" y="1"/>
                    </a:moveTo>
                    <a:cubicBezTo>
                      <a:pt x="4823" y="1"/>
                      <a:pt x="4739" y="84"/>
                      <a:pt x="4739" y="167"/>
                    </a:cubicBezTo>
                    <a:lnTo>
                      <a:pt x="4739" y="548"/>
                    </a:lnTo>
                    <a:cubicBezTo>
                      <a:pt x="4346" y="572"/>
                      <a:pt x="3965" y="739"/>
                      <a:pt x="3668" y="989"/>
                    </a:cubicBezTo>
                    <a:lnTo>
                      <a:pt x="3406" y="727"/>
                    </a:lnTo>
                    <a:cubicBezTo>
                      <a:pt x="3376" y="697"/>
                      <a:pt x="3334" y="682"/>
                      <a:pt x="3291" y="682"/>
                    </a:cubicBezTo>
                    <a:cubicBezTo>
                      <a:pt x="3248" y="682"/>
                      <a:pt x="3203" y="697"/>
                      <a:pt x="3168" y="727"/>
                    </a:cubicBezTo>
                    <a:cubicBezTo>
                      <a:pt x="3108" y="787"/>
                      <a:pt x="3108" y="882"/>
                      <a:pt x="3168" y="965"/>
                    </a:cubicBezTo>
                    <a:lnTo>
                      <a:pt x="3430" y="1227"/>
                    </a:lnTo>
                    <a:cubicBezTo>
                      <a:pt x="3180" y="1525"/>
                      <a:pt x="3037" y="1882"/>
                      <a:pt x="2989" y="2299"/>
                    </a:cubicBezTo>
                    <a:lnTo>
                      <a:pt x="2620" y="2299"/>
                    </a:lnTo>
                    <a:cubicBezTo>
                      <a:pt x="2525" y="2299"/>
                      <a:pt x="2453" y="2370"/>
                      <a:pt x="2453" y="2465"/>
                    </a:cubicBezTo>
                    <a:cubicBezTo>
                      <a:pt x="2453" y="2549"/>
                      <a:pt x="2525" y="2632"/>
                      <a:pt x="2620" y="2632"/>
                    </a:cubicBezTo>
                    <a:lnTo>
                      <a:pt x="2977" y="2632"/>
                    </a:lnTo>
                    <a:lnTo>
                      <a:pt x="2977" y="3704"/>
                    </a:lnTo>
                    <a:lnTo>
                      <a:pt x="2620" y="3704"/>
                    </a:lnTo>
                    <a:cubicBezTo>
                      <a:pt x="2525" y="3704"/>
                      <a:pt x="2453" y="3775"/>
                      <a:pt x="2453" y="3858"/>
                    </a:cubicBezTo>
                    <a:cubicBezTo>
                      <a:pt x="2453" y="3954"/>
                      <a:pt x="2525" y="4025"/>
                      <a:pt x="2620" y="4025"/>
                    </a:cubicBezTo>
                    <a:lnTo>
                      <a:pt x="2977" y="4025"/>
                    </a:lnTo>
                    <a:lnTo>
                      <a:pt x="2977" y="5097"/>
                    </a:lnTo>
                    <a:lnTo>
                      <a:pt x="2620" y="5097"/>
                    </a:lnTo>
                    <a:cubicBezTo>
                      <a:pt x="2525" y="5097"/>
                      <a:pt x="2453" y="5168"/>
                      <a:pt x="2453" y="5263"/>
                    </a:cubicBezTo>
                    <a:cubicBezTo>
                      <a:pt x="2453" y="5347"/>
                      <a:pt x="2525" y="5430"/>
                      <a:pt x="2620" y="5430"/>
                    </a:cubicBezTo>
                    <a:lnTo>
                      <a:pt x="2977" y="5430"/>
                    </a:lnTo>
                    <a:lnTo>
                      <a:pt x="2977" y="6502"/>
                    </a:lnTo>
                    <a:lnTo>
                      <a:pt x="2620" y="6502"/>
                    </a:lnTo>
                    <a:cubicBezTo>
                      <a:pt x="2525" y="6502"/>
                      <a:pt x="2453" y="6573"/>
                      <a:pt x="2453" y="6656"/>
                    </a:cubicBezTo>
                    <a:cubicBezTo>
                      <a:pt x="2453" y="6752"/>
                      <a:pt x="2525" y="6823"/>
                      <a:pt x="2620" y="6823"/>
                    </a:cubicBezTo>
                    <a:lnTo>
                      <a:pt x="2977" y="6823"/>
                    </a:lnTo>
                    <a:lnTo>
                      <a:pt x="2977" y="7895"/>
                    </a:lnTo>
                    <a:lnTo>
                      <a:pt x="2263" y="7895"/>
                    </a:lnTo>
                    <a:cubicBezTo>
                      <a:pt x="2156" y="7895"/>
                      <a:pt x="2084" y="7811"/>
                      <a:pt x="2084" y="7716"/>
                    </a:cubicBezTo>
                    <a:lnTo>
                      <a:pt x="2084" y="7359"/>
                    </a:lnTo>
                    <a:lnTo>
                      <a:pt x="2263" y="7359"/>
                    </a:lnTo>
                    <a:cubicBezTo>
                      <a:pt x="2346" y="7359"/>
                      <a:pt x="2418" y="7287"/>
                      <a:pt x="2418" y="7192"/>
                    </a:cubicBezTo>
                    <a:cubicBezTo>
                      <a:pt x="2418" y="7109"/>
                      <a:pt x="2346" y="7037"/>
                      <a:pt x="2263" y="7037"/>
                    </a:cubicBezTo>
                    <a:lnTo>
                      <a:pt x="2084" y="7037"/>
                    </a:lnTo>
                    <a:lnTo>
                      <a:pt x="2084" y="6144"/>
                    </a:lnTo>
                    <a:lnTo>
                      <a:pt x="2263" y="6144"/>
                    </a:lnTo>
                    <a:cubicBezTo>
                      <a:pt x="2346" y="6144"/>
                      <a:pt x="2418" y="6061"/>
                      <a:pt x="2418" y="5978"/>
                    </a:cubicBezTo>
                    <a:cubicBezTo>
                      <a:pt x="2418" y="5882"/>
                      <a:pt x="2346" y="5811"/>
                      <a:pt x="2263" y="5811"/>
                    </a:cubicBezTo>
                    <a:lnTo>
                      <a:pt x="2084" y="5811"/>
                    </a:lnTo>
                    <a:lnTo>
                      <a:pt x="2084" y="4918"/>
                    </a:lnTo>
                    <a:lnTo>
                      <a:pt x="2263" y="4918"/>
                    </a:lnTo>
                    <a:cubicBezTo>
                      <a:pt x="2346" y="4918"/>
                      <a:pt x="2418" y="4847"/>
                      <a:pt x="2418" y="4751"/>
                    </a:cubicBezTo>
                    <a:cubicBezTo>
                      <a:pt x="2418" y="4668"/>
                      <a:pt x="2346" y="4597"/>
                      <a:pt x="2263" y="4597"/>
                    </a:cubicBezTo>
                    <a:lnTo>
                      <a:pt x="2084" y="4597"/>
                    </a:lnTo>
                    <a:lnTo>
                      <a:pt x="2084" y="4573"/>
                    </a:lnTo>
                    <a:cubicBezTo>
                      <a:pt x="2084" y="4156"/>
                      <a:pt x="1787" y="3799"/>
                      <a:pt x="1382" y="3727"/>
                    </a:cubicBezTo>
                    <a:lnTo>
                      <a:pt x="1382" y="3525"/>
                    </a:lnTo>
                    <a:cubicBezTo>
                      <a:pt x="1382" y="3430"/>
                      <a:pt x="1310" y="3358"/>
                      <a:pt x="1215" y="3358"/>
                    </a:cubicBezTo>
                    <a:cubicBezTo>
                      <a:pt x="1132" y="3358"/>
                      <a:pt x="1048" y="3430"/>
                      <a:pt x="1048" y="3525"/>
                    </a:cubicBezTo>
                    <a:lnTo>
                      <a:pt x="1048" y="3727"/>
                    </a:lnTo>
                    <a:cubicBezTo>
                      <a:pt x="655" y="3799"/>
                      <a:pt x="358" y="4156"/>
                      <a:pt x="358" y="4573"/>
                    </a:cubicBezTo>
                    <a:lnTo>
                      <a:pt x="358" y="4597"/>
                    </a:lnTo>
                    <a:lnTo>
                      <a:pt x="179" y="4597"/>
                    </a:lnTo>
                    <a:cubicBezTo>
                      <a:pt x="84" y="4597"/>
                      <a:pt x="13" y="4668"/>
                      <a:pt x="13" y="4751"/>
                    </a:cubicBezTo>
                    <a:cubicBezTo>
                      <a:pt x="13" y="4847"/>
                      <a:pt x="84" y="4918"/>
                      <a:pt x="179" y="4918"/>
                    </a:cubicBezTo>
                    <a:lnTo>
                      <a:pt x="358" y="4918"/>
                    </a:lnTo>
                    <a:lnTo>
                      <a:pt x="358" y="5811"/>
                    </a:lnTo>
                    <a:lnTo>
                      <a:pt x="179" y="5811"/>
                    </a:lnTo>
                    <a:cubicBezTo>
                      <a:pt x="84" y="5811"/>
                      <a:pt x="13" y="5882"/>
                      <a:pt x="13" y="5978"/>
                    </a:cubicBezTo>
                    <a:cubicBezTo>
                      <a:pt x="13" y="6061"/>
                      <a:pt x="84" y="6144"/>
                      <a:pt x="179" y="6144"/>
                    </a:cubicBezTo>
                    <a:lnTo>
                      <a:pt x="358" y="6144"/>
                    </a:lnTo>
                    <a:lnTo>
                      <a:pt x="358" y="7037"/>
                    </a:lnTo>
                    <a:lnTo>
                      <a:pt x="179" y="7037"/>
                    </a:lnTo>
                    <a:cubicBezTo>
                      <a:pt x="84" y="7037"/>
                      <a:pt x="13" y="7109"/>
                      <a:pt x="13" y="7192"/>
                    </a:cubicBezTo>
                    <a:cubicBezTo>
                      <a:pt x="13" y="7287"/>
                      <a:pt x="84" y="7359"/>
                      <a:pt x="179" y="7359"/>
                    </a:cubicBezTo>
                    <a:lnTo>
                      <a:pt x="358" y="7359"/>
                    </a:lnTo>
                    <a:lnTo>
                      <a:pt x="358" y="8240"/>
                    </a:lnTo>
                    <a:lnTo>
                      <a:pt x="358" y="8252"/>
                    </a:lnTo>
                    <a:lnTo>
                      <a:pt x="155" y="8252"/>
                    </a:lnTo>
                    <a:cubicBezTo>
                      <a:pt x="72" y="8252"/>
                      <a:pt x="1" y="8323"/>
                      <a:pt x="1" y="8418"/>
                    </a:cubicBezTo>
                    <a:cubicBezTo>
                      <a:pt x="1" y="8502"/>
                      <a:pt x="72" y="8585"/>
                      <a:pt x="155" y="8585"/>
                    </a:cubicBezTo>
                    <a:lnTo>
                      <a:pt x="382" y="8585"/>
                    </a:lnTo>
                    <a:cubicBezTo>
                      <a:pt x="536" y="9180"/>
                      <a:pt x="1084" y="9621"/>
                      <a:pt x="1727" y="9621"/>
                    </a:cubicBezTo>
                    <a:lnTo>
                      <a:pt x="2953" y="9621"/>
                    </a:lnTo>
                    <a:lnTo>
                      <a:pt x="2953" y="11038"/>
                    </a:lnTo>
                    <a:cubicBezTo>
                      <a:pt x="2953" y="11121"/>
                      <a:pt x="3037" y="11205"/>
                      <a:pt x="3120" y="11205"/>
                    </a:cubicBezTo>
                    <a:cubicBezTo>
                      <a:pt x="3215" y="11205"/>
                      <a:pt x="3287" y="11121"/>
                      <a:pt x="3287" y="11038"/>
                    </a:cubicBezTo>
                    <a:lnTo>
                      <a:pt x="3287" y="2477"/>
                    </a:lnTo>
                    <a:cubicBezTo>
                      <a:pt x="3287" y="1596"/>
                      <a:pt x="4001" y="906"/>
                      <a:pt x="4858" y="906"/>
                    </a:cubicBezTo>
                    <a:cubicBezTo>
                      <a:pt x="5728" y="906"/>
                      <a:pt x="6442" y="1620"/>
                      <a:pt x="6442" y="2477"/>
                    </a:cubicBezTo>
                    <a:lnTo>
                      <a:pt x="6442" y="5454"/>
                    </a:lnTo>
                    <a:cubicBezTo>
                      <a:pt x="6442" y="5549"/>
                      <a:pt x="6513" y="5621"/>
                      <a:pt x="6609" y="5621"/>
                    </a:cubicBezTo>
                    <a:cubicBezTo>
                      <a:pt x="6692" y="5621"/>
                      <a:pt x="6775" y="5549"/>
                      <a:pt x="6775" y="5454"/>
                    </a:cubicBezTo>
                    <a:lnTo>
                      <a:pt x="6775" y="5442"/>
                    </a:lnTo>
                    <a:lnTo>
                      <a:pt x="7490" y="5442"/>
                    </a:lnTo>
                    <a:cubicBezTo>
                      <a:pt x="7764" y="5442"/>
                      <a:pt x="7990" y="5216"/>
                      <a:pt x="7990" y="4930"/>
                    </a:cubicBezTo>
                    <a:lnTo>
                      <a:pt x="7990" y="3192"/>
                    </a:lnTo>
                    <a:cubicBezTo>
                      <a:pt x="7990" y="2894"/>
                      <a:pt x="8228" y="2656"/>
                      <a:pt x="8526" y="2656"/>
                    </a:cubicBezTo>
                    <a:cubicBezTo>
                      <a:pt x="8823" y="2656"/>
                      <a:pt x="9061" y="2894"/>
                      <a:pt x="9061" y="3192"/>
                    </a:cubicBezTo>
                    <a:lnTo>
                      <a:pt x="9061" y="5466"/>
                    </a:lnTo>
                    <a:cubicBezTo>
                      <a:pt x="9061" y="6049"/>
                      <a:pt x="8585" y="6525"/>
                      <a:pt x="8002" y="6525"/>
                    </a:cubicBezTo>
                    <a:lnTo>
                      <a:pt x="6775" y="6525"/>
                    </a:lnTo>
                    <a:lnTo>
                      <a:pt x="6775" y="6144"/>
                    </a:lnTo>
                    <a:cubicBezTo>
                      <a:pt x="6775" y="6049"/>
                      <a:pt x="6692" y="5978"/>
                      <a:pt x="6609" y="5978"/>
                    </a:cubicBezTo>
                    <a:cubicBezTo>
                      <a:pt x="6513" y="5978"/>
                      <a:pt x="6442" y="6049"/>
                      <a:pt x="6442" y="6144"/>
                    </a:cubicBezTo>
                    <a:lnTo>
                      <a:pt x="6442" y="11038"/>
                    </a:lnTo>
                    <a:cubicBezTo>
                      <a:pt x="6442" y="11121"/>
                      <a:pt x="6513" y="11205"/>
                      <a:pt x="6609" y="11205"/>
                    </a:cubicBezTo>
                    <a:cubicBezTo>
                      <a:pt x="6692" y="11205"/>
                      <a:pt x="6775" y="11121"/>
                      <a:pt x="6775" y="11038"/>
                    </a:cubicBezTo>
                    <a:lnTo>
                      <a:pt x="6775" y="9621"/>
                    </a:lnTo>
                    <a:lnTo>
                      <a:pt x="7132" y="9621"/>
                    </a:lnTo>
                    <a:cubicBezTo>
                      <a:pt x="7216" y="9621"/>
                      <a:pt x="7287" y="9550"/>
                      <a:pt x="7287" y="9454"/>
                    </a:cubicBezTo>
                    <a:cubicBezTo>
                      <a:pt x="7287" y="9371"/>
                      <a:pt x="7216" y="9300"/>
                      <a:pt x="7132" y="9300"/>
                    </a:cubicBezTo>
                    <a:lnTo>
                      <a:pt x="6775" y="9300"/>
                    </a:lnTo>
                    <a:lnTo>
                      <a:pt x="6775" y="8228"/>
                    </a:lnTo>
                    <a:lnTo>
                      <a:pt x="7132" y="8228"/>
                    </a:lnTo>
                    <a:cubicBezTo>
                      <a:pt x="7216" y="8228"/>
                      <a:pt x="7287" y="8145"/>
                      <a:pt x="7287" y="8061"/>
                    </a:cubicBezTo>
                    <a:cubicBezTo>
                      <a:pt x="7287" y="7966"/>
                      <a:pt x="7216" y="7895"/>
                      <a:pt x="7132" y="7895"/>
                    </a:cubicBezTo>
                    <a:lnTo>
                      <a:pt x="6775" y="7895"/>
                    </a:lnTo>
                    <a:lnTo>
                      <a:pt x="6775" y="6823"/>
                    </a:lnTo>
                    <a:lnTo>
                      <a:pt x="8002" y="6823"/>
                    </a:lnTo>
                    <a:cubicBezTo>
                      <a:pt x="8585" y="6823"/>
                      <a:pt x="9097" y="6466"/>
                      <a:pt x="9299" y="5942"/>
                    </a:cubicBezTo>
                    <a:lnTo>
                      <a:pt x="9585" y="5942"/>
                    </a:lnTo>
                    <a:cubicBezTo>
                      <a:pt x="9669" y="5942"/>
                      <a:pt x="9752" y="5871"/>
                      <a:pt x="9752" y="5775"/>
                    </a:cubicBezTo>
                    <a:cubicBezTo>
                      <a:pt x="9811" y="5704"/>
                      <a:pt x="9728" y="5632"/>
                      <a:pt x="9645" y="5632"/>
                    </a:cubicBezTo>
                    <a:lnTo>
                      <a:pt x="9454" y="5632"/>
                    </a:lnTo>
                    <a:cubicBezTo>
                      <a:pt x="9466" y="5573"/>
                      <a:pt x="9466" y="5513"/>
                      <a:pt x="9466" y="5454"/>
                    </a:cubicBezTo>
                    <a:lnTo>
                      <a:pt x="9466" y="4739"/>
                    </a:lnTo>
                    <a:lnTo>
                      <a:pt x="9645" y="4739"/>
                    </a:lnTo>
                    <a:cubicBezTo>
                      <a:pt x="9728" y="4739"/>
                      <a:pt x="9811" y="4668"/>
                      <a:pt x="9811" y="4573"/>
                    </a:cubicBezTo>
                    <a:cubicBezTo>
                      <a:pt x="9811" y="4489"/>
                      <a:pt x="9728" y="4418"/>
                      <a:pt x="9645" y="4418"/>
                    </a:cubicBezTo>
                    <a:lnTo>
                      <a:pt x="9466" y="4418"/>
                    </a:lnTo>
                    <a:lnTo>
                      <a:pt x="9466" y="3525"/>
                    </a:lnTo>
                    <a:lnTo>
                      <a:pt x="9645" y="3525"/>
                    </a:lnTo>
                    <a:cubicBezTo>
                      <a:pt x="9728" y="3525"/>
                      <a:pt x="9811" y="3442"/>
                      <a:pt x="9811" y="3358"/>
                    </a:cubicBezTo>
                    <a:cubicBezTo>
                      <a:pt x="9811" y="3263"/>
                      <a:pt x="9728" y="3192"/>
                      <a:pt x="9645" y="3192"/>
                    </a:cubicBezTo>
                    <a:lnTo>
                      <a:pt x="9466" y="3192"/>
                    </a:lnTo>
                    <a:lnTo>
                      <a:pt x="9466" y="3180"/>
                    </a:lnTo>
                    <a:cubicBezTo>
                      <a:pt x="9466" y="2763"/>
                      <a:pt x="9168" y="2406"/>
                      <a:pt x="8764" y="2322"/>
                    </a:cubicBezTo>
                    <a:lnTo>
                      <a:pt x="8764" y="2120"/>
                    </a:lnTo>
                    <a:cubicBezTo>
                      <a:pt x="8764" y="2037"/>
                      <a:pt x="8692" y="1953"/>
                      <a:pt x="8597" y="1953"/>
                    </a:cubicBezTo>
                    <a:cubicBezTo>
                      <a:pt x="8514" y="1953"/>
                      <a:pt x="8430" y="2037"/>
                      <a:pt x="8430" y="2120"/>
                    </a:cubicBezTo>
                    <a:lnTo>
                      <a:pt x="8430" y="2334"/>
                    </a:lnTo>
                    <a:cubicBezTo>
                      <a:pt x="8037" y="2406"/>
                      <a:pt x="7740" y="2763"/>
                      <a:pt x="7740" y="3180"/>
                    </a:cubicBezTo>
                    <a:lnTo>
                      <a:pt x="7740" y="3192"/>
                    </a:lnTo>
                    <a:lnTo>
                      <a:pt x="7561" y="3192"/>
                    </a:lnTo>
                    <a:cubicBezTo>
                      <a:pt x="7466" y="3192"/>
                      <a:pt x="7394" y="3263"/>
                      <a:pt x="7394" y="3358"/>
                    </a:cubicBezTo>
                    <a:cubicBezTo>
                      <a:pt x="7394" y="3442"/>
                      <a:pt x="7466" y="3525"/>
                      <a:pt x="7561" y="3525"/>
                    </a:cubicBezTo>
                    <a:lnTo>
                      <a:pt x="7740" y="3525"/>
                    </a:lnTo>
                    <a:lnTo>
                      <a:pt x="7740" y="4418"/>
                    </a:lnTo>
                    <a:lnTo>
                      <a:pt x="7561" y="4418"/>
                    </a:lnTo>
                    <a:cubicBezTo>
                      <a:pt x="7466" y="4418"/>
                      <a:pt x="7394" y="4489"/>
                      <a:pt x="7394" y="4573"/>
                    </a:cubicBezTo>
                    <a:cubicBezTo>
                      <a:pt x="7394" y="4668"/>
                      <a:pt x="7466" y="4739"/>
                      <a:pt x="7561" y="4739"/>
                    </a:cubicBezTo>
                    <a:lnTo>
                      <a:pt x="7740" y="4739"/>
                    </a:lnTo>
                    <a:lnTo>
                      <a:pt x="7740" y="4918"/>
                    </a:lnTo>
                    <a:cubicBezTo>
                      <a:pt x="7740" y="5025"/>
                      <a:pt x="7644" y="5097"/>
                      <a:pt x="7561" y="5097"/>
                    </a:cubicBezTo>
                    <a:lnTo>
                      <a:pt x="6847" y="5097"/>
                    </a:lnTo>
                    <a:lnTo>
                      <a:pt x="6847" y="4025"/>
                    </a:lnTo>
                    <a:lnTo>
                      <a:pt x="7204" y="4025"/>
                    </a:lnTo>
                    <a:cubicBezTo>
                      <a:pt x="7287" y="4025"/>
                      <a:pt x="7371" y="3954"/>
                      <a:pt x="7371" y="3858"/>
                    </a:cubicBezTo>
                    <a:cubicBezTo>
                      <a:pt x="7371" y="3775"/>
                      <a:pt x="7287" y="3704"/>
                      <a:pt x="7204" y="3704"/>
                    </a:cubicBezTo>
                    <a:lnTo>
                      <a:pt x="6847" y="3704"/>
                    </a:lnTo>
                    <a:lnTo>
                      <a:pt x="6847" y="2632"/>
                    </a:lnTo>
                    <a:lnTo>
                      <a:pt x="7204" y="2632"/>
                    </a:lnTo>
                    <a:cubicBezTo>
                      <a:pt x="7287" y="2632"/>
                      <a:pt x="7371" y="2549"/>
                      <a:pt x="7371" y="2465"/>
                    </a:cubicBezTo>
                    <a:cubicBezTo>
                      <a:pt x="7371" y="2370"/>
                      <a:pt x="7287" y="2299"/>
                      <a:pt x="7204" y="2299"/>
                    </a:cubicBezTo>
                    <a:lnTo>
                      <a:pt x="6823" y="2299"/>
                    </a:lnTo>
                    <a:cubicBezTo>
                      <a:pt x="6799" y="1894"/>
                      <a:pt x="6632" y="1525"/>
                      <a:pt x="6382" y="1227"/>
                    </a:cubicBezTo>
                    <a:lnTo>
                      <a:pt x="6644" y="965"/>
                    </a:lnTo>
                    <a:cubicBezTo>
                      <a:pt x="6704" y="906"/>
                      <a:pt x="6704" y="798"/>
                      <a:pt x="6644" y="727"/>
                    </a:cubicBezTo>
                    <a:cubicBezTo>
                      <a:pt x="6621" y="697"/>
                      <a:pt x="6582" y="682"/>
                      <a:pt x="6539" y="682"/>
                    </a:cubicBezTo>
                    <a:cubicBezTo>
                      <a:pt x="6495" y="682"/>
                      <a:pt x="6448" y="697"/>
                      <a:pt x="6406" y="727"/>
                    </a:cubicBezTo>
                    <a:lnTo>
                      <a:pt x="6144" y="989"/>
                    </a:lnTo>
                    <a:cubicBezTo>
                      <a:pt x="5847" y="739"/>
                      <a:pt x="5478" y="584"/>
                      <a:pt x="5073" y="548"/>
                    </a:cubicBezTo>
                    <a:lnTo>
                      <a:pt x="5073" y="167"/>
                    </a:lnTo>
                    <a:cubicBezTo>
                      <a:pt x="5073" y="84"/>
                      <a:pt x="5001" y="1"/>
                      <a:pt x="4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3"/>
              <p:cNvSpPr/>
              <p:nvPr/>
            </p:nvSpPr>
            <p:spPr>
              <a:xfrm>
                <a:off x="1285549" y="3414418"/>
                <a:ext cx="10304" cy="27456"/>
              </a:xfrm>
              <a:custGeom>
                <a:avLst/>
                <a:gdLst/>
                <a:ahLst/>
                <a:cxnLst/>
                <a:rect l="l" t="t" r="r" b="b"/>
                <a:pathLst>
                  <a:path w="322" h="858" extrusionOk="0">
                    <a:moveTo>
                      <a:pt x="167" y="0"/>
                    </a:moveTo>
                    <a:cubicBezTo>
                      <a:pt x="72" y="0"/>
                      <a:pt x="0" y="84"/>
                      <a:pt x="0" y="167"/>
                    </a:cubicBezTo>
                    <a:lnTo>
                      <a:pt x="0" y="691"/>
                    </a:lnTo>
                    <a:cubicBezTo>
                      <a:pt x="0" y="774"/>
                      <a:pt x="72" y="858"/>
                      <a:pt x="167" y="858"/>
                    </a:cubicBezTo>
                    <a:cubicBezTo>
                      <a:pt x="250" y="858"/>
                      <a:pt x="322" y="774"/>
                      <a:pt x="322" y="691"/>
                    </a:cubicBezTo>
                    <a:lnTo>
                      <a:pt x="322" y="167"/>
                    </a:lnTo>
                    <a:cubicBezTo>
                      <a:pt x="322" y="84"/>
                      <a:pt x="250"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3"/>
              <p:cNvSpPr/>
              <p:nvPr/>
            </p:nvSpPr>
            <p:spPr>
              <a:xfrm>
                <a:off x="1285549" y="3459378"/>
                <a:ext cx="10304" cy="27072"/>
              </a:xfrm>
              <a:custGeom>
                <a:avLst/>
                <a:gdLst/>
                <a:ahLst/>
                <a:cxnLst/>
                <a:rect l="l" t="t" r="r" b="b"/>
                <a:pathLst>
                  <a:path w="322" h="846" extrusionOk="0">
                    <a:moveTo>
                      <a:pt x="167" y="0"/>
                    </a:moveTo>
                    <a:cubicBezTo>
                      <a:pt x="72" y="0"/>
                      <a:pt x="0" y="72"/>
                      <a:pt x="0" y="167"/>
                    </a:cubicBezTo>
                    <a:lnTo>
                      <a:pt x="0" y="679"/>
                    </a:lnTo>
                    <a:cubicBezTo>
                      <a:pt x="0" y="774"/>
                      <a:pt x="72" y="846"/>
                      <a:pt x="167" y="846"/>
                    </a:cubicBezTo>
                    <a:cubicBezTo>
                      <a:pt x="250" y="846"/>
                      <a:pt x="322" y="774"/>
                      <a:pt x="322" y="679"/>
                    </a:cubicBezTo>
                    <a:lnTo>
                      <a:pt x="322" y="167"/>
                    </a:lnTo>
                    <a:cubicBezTo>
                      <a:pt x="322" y="72"/>
                      <a:pt x="250"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3"/>
              <p:cNvSpPr/>
              <p:nvPr/>
            </p:nvSpPr>
            <p:spPr>
              <a:xfrm>
                <a:off x="1285549" y="3503954"/>
                <a:ext cx="10304" cy="27456"/>
              </a:xfrm>
              <a:custGeom>
                <a:avLst/>
                <a:gdLst/>
                <a:ahLst/>
                <a:cxnLst/>
                <a:rect l="l" t="t" r="r" b="b"/>
                <a:pathLst>
                  <a:path w="322" h="858" extrusionOk="0">
                    <a:moveTo>
                      <a:pt x="167" y="0"/>
                    </a:moveTo>
                    <a:cubicBezTo>
                      <a:pt x="72" y="0"/>
                      <a:pt x="0" y="84"/>
                      <a:pt x="0" y="167"/>
                    </a:cubicBezTo>
                    <a:lnTo>
                      <a:pt x="0" y="691"/>
                    </a:lnTo>
                    <a:cubicBezTo>
                      <a:pt x="0" y="774"/>
                      <a:pt x="72" y="858"/>
                      <a:pt x="167" y="858"/>
                    </a:cubicBezTo>
                    <a:cubicBezTo>
                      <a:pt x="250" y="858"/>
                      <a:pt x="322" y="774"/>
                      <a:pt x="322" y="691"/>
                    </a:cubicBezTo>
                    <a:lnTo>
                      <a:pt x="322" y="167"/>
                    </a:lnTo>
                    <a:cubicBezTo>
                      <a:pt x="322" y="84"/>
                      <a:pt x="250"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3"/>
              <p:cNvSpPr/>
              <p:nvPr/>
            </p:nvSpPr>
            <p:spPr>
              <a:xfrm>
                <a:off x="1167821" y="3498226"/>
                <a:ext cx="10688" cy="16416"/>
              </a:xfrm>
              <a:custGeom>
                <a:avLst/>
                <a:gdLst/>
                <a:ahLst/>
                <a:cxnLst/>
                <a:rect l="l" t="t" r="r" b="b"/>
                <a:pathLst>
                  <a:path w="334" h="513" extrusionOk="0">
                    <a:moveTo>
                      <a:pt x="167" y="1"/>
                    </a:moveTo>
                    <a:cubicBezTo>
                      <a:pt x="72" y="1"/>
                      <a:pt x="0" y="84"/>
                      <a:pt x="0" y="167"/>
                    </a:cubicBezTo>
                    <a:lnTo>
                      <a:pt x="0" y="346"/>
                    </a:lnTo>
                    <a:cubicBezTo>
                      <a:pt x="0" y="441"/>
                      <a:pt x="72" y="513"/>
                      <a:pt x="167" y="513"/>
                    </a:cubicBezTo>
                    <a:cubicBezTo>
                      <a:pt x="250" y="513"/>
                      <a:pt x="333" y="441"/>
                      <a:pt x="333" y="346"/>
                    </a:cubicBezTo>
                    <a:lnTo>
                      <a:pt x="333" y="167"/>
                    </a:lnTo>
                    <a:cubicBezTo>
                      <a:pt x="333" y="84"/>
                      <a:pt x="250"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3"/>
              <p:cNvSpPr/>
              <p:nvPr/>
            </p:nvSpPr>
            <p:spPr>
              <a:xfrm>
                <a:off x="1167821" y="3537490"/>
                <a:ext cx="10688" cy="16032"/>
              </a:xfrm>
              <a:custGeom>
                <a:avLst/>
                <a:gdLst/>
                <a:ahLst/>
                <a:cxnLst/>
                <a:rect l="l" t="t" r="r" b="b"/>
                <a:pathLst>
                  <a:path w="334" h="501" extrusionOk="0">
                    <a:moveTo>
                      <a:pt x="167" y="0"/>
                    </a:moveTo>
                    <a:cubicBezTo>
                      <a:pt x="72" y="0"/>
                      <a:pt x="0" y="72"/>
                      <a:pt x="0" y="167"/>
                    </a:cubicBezTo>
                    <a:lnTo>
                      <a:pt x="0" y="345"/>
                    </a:lnTo>
                    <a:cubicBezTo>
                      <a:pt x="0" y="429"/>
                      <a:pt x="72" y="500"/>
                      <a:pt x="167" y="500"/>
                    </a:cubicBezTo>
                    <a:cubicBezTo>
                      <a:pt x="250" y="500"/>
                      <a:pt x="333" y="429"/>
                      <a:pt x="333" y="345"/>
                    </a:cubicBezTo>
                    <a:lnTo>
                      <a:pt x="333" y="167"/>
                    </a:lnTo>
                    <a:cubicBezTo>
                      <a:pt x="333" y="72"/>
                      <a:pt x="250"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3"/>
              <p:cNvSpPr/>
              <p:nvPr/>
            </p:nvSpPr>
            <p:spPr>
              <a:xfrm>
                <a:off x="1167821" y="3577106"/>
                <a:ext cx="10688" cy="16032"/>
              </a:xfrm>
              <a:custGeom>
                <a:avLst/>
                <a:gdLst/>
                <a:ahLst/>
                <a:cxnLst/>
                <a:rect l="l" t="t" r="r" b="b"/>
                <a:pathLst>
                  <a:path w="334" h="501" extrusionOk="0">
                    <a:moveTo>
                      <a:pt x="167" y="0"/>
                    </a:moveTo>
                    <a:cubicBezTo>
                      <a:pt x="72" y="0"/>
                      <a:pt x="0" y="72"/>
                      <a:pt x="0" y="155"/>
                    </a:cubicBezTo>
                    <a:lnTo>
                      <a:pt x="0" y="334"/>
                    </a:lnTo>
                    <a:cubicBezTo>
                      <a:pt x="0" y="429"/>
                      <a:pt x="72" y="500"/>
                      <a:pt x="167" y="500"/>
                    </a:cubicBezTo>
                    <a:cubicBezTo>
                      <a:pt x="250" y="500"/>
                      <a:pt x="333" y="429"/>
                      <a:pt x="333" y="334"/>
                    </a:cubicBezTo>
                    <a:lnTo>
                      <a:pt x="333" y="155"/>
                    </a:lnTo>
                    <a:cubicBezTo>
                      <a:pt x="333" y="72"/>
                      <a:pt x="250"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3"/>
              <p:cNvSpPr/>
              <p:nvPr/>
            </p:nvSpPr>
            <p:spPr>
              <a:xfrm>
                <a:off x="1402509" y="3493266"/>
                <a:ext cx="10688" cy="16064"/>
              </a:xfrm>
              <a:custGeom>
                <a:avLst/>
                <a:gdLst/>
                <a:ahLst/>
                <a:cxnLst/>
                <a:rect l="l" t="t" r="r" b="b"/>
                <a:pathLst>
                  <a:path w="334" h="502" extrusionOk="0">
                    <a:moveTo>
                      <a:pt x="167" y="1"/>
                    </a:moveTo>
                    <a:cubicBezTo>
                      <a:pt x="72" y="1"/>
                      <a:pt x="0" y="72"/>
                      <a:pt x="0" y="156"/>
                    </a:cubicBezTo>
                    <a:lnTo>
                      <a:pt x="0" y="334"/>
                    </a:lnTo>
                    <a:cubicBezTo>
                      <a:pt x="0" y="430"/>
                      <a:pt x="72" y="501"/>
                      <a:pt x="167" y="501"/>
                    </a:cubicBezTo>
                    <a:cubicBezTo>
                      <a:pt x="262" y="501"/>
                      <a:pt x="334" y="430"/>
                      <a:pt x="334" y="334"/>
                    </a:cubicBezTo>
                    <a:lnTo>
                      <a:pt x="334" y="156"/>
                    </a:lnTo>
                    <a:cubicBezTo>
                      <a:pt x="334" y="61"/>
                      <a:pt x="262"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3"/>
              <p:cNvSpPr/>
              <p:nvPr/>
            </p:nvSpPr>
            <p:spPr>
              <a:xfrm>
                <a:off x="1393357" y="3526898"/>
                <a:ext cx="15648" cy="14432"/>
              </a:xfrm>
              <a:custGeom>
                <a:avLst/>
                <a:gdLst/>
                <a:ahLst/>
                <a:cxnLst/>
                <a:rect l="l" t="t" r="r" b="b"/>
                <a:pathLst>
                  <a:path w="489" h="451" extrusionOk="0">
                    <a:moveTo>
                      <a:pt x="313" y="1"/>
                    </a:moveTo>
                    <a:cubicBezTo>
                      <a:pt x="268" y="1"/>
                      <a:pt x="221" y="16"/>
                      <a:pt x="179" y="45"/>
                    </a:cubicBezTo>
                    <a:lnTo>
                      <a:pt x="60" y="164"/>
                    </a:lnTo>
                    <a:cubicBezTo>
                      <a:pt x="1" y="224"/>
                      <a:pt x="1" y="331"/>
                      <a:pt x="60" y="403"/>
                    </a:cubicBezTo>
                    <a:cubicBezTo>
                      <a:pt x="96" y="438"/>
                      <a:pt x="143" y="450"/>
                      <a:pt x="179" y="450"/>
                    </a:cubicBezTo>
                    <a:cubicBezTo>
                      <a:pt x="227" y="450"/>
                      <a:pt x="274" y="426"/>
                      <a:pt x="298" y="403"/>
                    </a:cubicBezTo>
                    <a:lnTo>
                      <a:pt x="429" y="283"/>
                    </a:lnTo>
                    <a:cubicBezTo>
                      <a:pt x="489" y="212"/>
                      <a:pt x="489" y="105"/>
                      <a:pt x="429" y="45"/>
                    </a:cubicBezTo>
                    <a:cubicBezTo>
                      <a:pt x="399" y="16"/>
                      <a:pt x="358" y="1"/>
                      <a:pt x="3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3"/>
              <p:cNvSpPr/>
              <p:nvPr/>
            </p:nvSpPr>
            <p:spPr>
              <a:xfrm>
                <a:off x="1402509" y="3453650"/>
                <a:ext cx="10688" cy="16032"/>
              </a:xfrm>
              <a:custGeom>
                <a:avLst/>
                <a:gdLst/>
                <a:ahLst/>
                <a:cxnLst/>
                <a:rect l="l" t="t" r="r" b="b"/>
                <a:pathLst>
                  <a:path w="334" h="501" extrusionOk="0">
                    <a:moveTo>
                      <a:pt x="167" y="1"/>
                    </a:moveTo>
                    <a:cubicBezTo>
                      <a:pt x="72" y="1"/>
                      <a:pt x="0" y="72"/>
                      <a:pt x="0" y="167"/>
                    </a:cubicBezTo>
                    <a:lnTo>
                      <a:pt x="0" y="346"/>
                    </a:lnTo>
                    <a:cubicBezTo>
                      <a:pt x="0" y="429"/>
                      <a:pt x="72" y="501"/>
                      <a:pt x="167" y="501"/>
                    </a:cubicBezTo>
                    <a:cubicBezTo>
                      <a:pt x="262" y="501"/>
                      <a:pt x="334" y="429"/>
                      <a:pt x="334" y="346"/>
                    </a:cubicBezTo>
                    <a:lnTo>
                      <a:pt x="334" y="167"/>
                    </a:lnTo>
                    <a:cubicBezTo>
                      <a:pt x="334" y="72"/>
                      <a:pt x="262"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3"/>
              <p:cNvSpPr/>
              <p:nvPr/>
            </p:nvSpPr>
            <p:spPr>
              <a:xfrm>
                <a:off x="1171629" y="3612306"/>
                <a:ext cx="15264" cy="14752"/>
              </a:xfrm>
              <a:custGeom>
                <a:avLst/>
                <a:gdLst/>
                <a:ahLst/>
                <a:cxnLst/>
                <a:rect l="l" t="t" r="r" b="b"/>
                <a:pathLst>
                  <a:path w="477" h="461" extrusionOk="0">
                    <a:moveTo>
                      <a:pt x="179" y="0"/>
                    </a:moveTo>
                    <a:cubicBezTo>
                      <a:pt x="139" y="0"/>
                      <a:pt x="100" y="15"/>
                      <a:pt x="72" y="43"/>
                    </a:cubicBezTo>
                    <a:cubicBezTo>
                      <a:pt x="0" y="103"/>
                      <a:pt x="0" y="210"/>
                      <a:pt x="60" y="270"/>
                    </a:cubicBezTo>
                    <a:lnTo>
                      <a:pt x="179" y="401"/>
                    </a:lnTo>
                    <a:cubicBezTo>
                      <a:pt x="214" y="448"/>
                      <a:pt x="250" y="460"/>
                      <a:pt x="298" y="460"/>
                    </a:cubicBezTo>
                    <a:cubicBezTo>
                      <a:pt x="345" y="460"/>
                      <a:pt x="369" y="448"/>
                      <a:pt x="405" y="412"/>
                    </a:cubicBezTo>
                    <a:cubicBezTo>
                      <a:pt x="465" y="365"/>
                      <a:pt x="476" y="270"/>
                      <a:pt x="417" y="186"/>
                    </a:cubicBezTo>
                    <a:lnTo>
                      <a:pt x="298" y="55"/>
                    </a:lnTo>
                    <a:cubicBezTo>
                      <a:pt x="267" y="18"/>
                      <a:pt x="223" y="0"/>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3"/>
              <p:cNvSpPr/>
              <p:nvPr/>
            </p:nvSpPr>
            <p:spPr>
              <a:xfrm>
                <a:off x="1285549" y="3548914"/>
                <a:ext cx="10304" cy="27072"/>
              </a:xfrm>
              <a:custGeom>
                <a:avLst/>
                <a:gdLst/>
                <a:ahLst/>
                <a:cxnLst/>
                <a:rect l="l" t="t" r="r" b="b"/>
                <a:pathLst>
                  <a:path w="322" h="846" extrusionOk="0">
                    <a:moveTo>
                      <a:pt x="167" y="0"/>
                    </a:moveTo>
                    <a:cubicBezTo>
                      <a:pt x="72" y="0"/>
                      <a:pt x="0" y="72"/>
                      <a:pt x="0" y="167"/>
                    </a:cubicBezTo>
                    <a:lnTo>
                      <a:pt x="0" y="679"/>
                    </a:lnTo>
                    <a:cubicBezTo>
                      <a:pt x="0" y="774"/>
                      <a:pt x="72" y="846"/>
                      <a:pt x="167" y="846"/>
                    </a:cubicBezTo>
                    <a:cubicBezTo>
                      <a:pt x="250" y="846"/>
                      <a:pt x="322" y="774"/>
                      <a:pt x="322" y="679"/>
                    </a:cubicBezTo>
                    <a:lnTo>
                      <a:pt x="322" y="167"/>
                    </a:lnTo>
                    <a:cubicBezTo>
                      <a:pt x="322" y="72"/>
                      <a:pt x="250"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3"/>
              <p:cNvSpPr/>
              <p:nvPr/>
            </p:nvSpPr>
            <p:spPr>
              <a:xfrm>
                <a:off x="1285549" y="3593490"/>
                <a:ext cx="10304" cy="27456"/>
              </a:xfrm>
              <a:custGeom>
                <a:avLst/>
                <a:gdLst/>
                <a:ahLst/>
                <a:cxnLst/>
                <a:rect l="l" t="t" r="r" b="b"/>
                <a:pathLst>
                  <a:path w="322" h="858" extrusionOk="0">
                    <a:moveTo>
                      <a:pt x="167" y="0"/>
                    </a:moveTo>
                    <a:cubicBezTo>
                      <a:pt x="72" y="0"/>
                      <a:pt x="0" y="84"/>
                      <a:pt x="0" y="167"/>
                    </a:cubicBezTo>
                    <a:lnTo>
                      <a:pt x="0" y="691"/>
                    </a:lnTo>
                    <a:cubicBezTo>
                      <a:pt x="0" y="774"/>
                      <a:pt x="72" y="858"/>
                      <a:pt x="167" y="858"/>
                    </a:cubicBezTo>
                    <a:cubicBezTo>
                      <a:pt x="250" y="858"/>
                      <a:pt x="322" y="774"/>
                      <a:pt x="322" y="691"/>
                    </a:cubicBezTo>
                    <a:lnTo>
                      <a:pt x="322" y="167"/>
                    </a:lnTo>
                    <a:cubicBezTo>
                      <a:pt x="322" y="84"/>
                      <a:pt x="250"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3"/>
              <p:cNvSpPr/>
              <p:nvPr/>
            </p:nvSpPr>
            <p:spPr>
              <a:xfrm>
                <a:off x="1285549" y="3638450"/>
                <a:ext cx="10304" cy="27072"/>
              </a:xfrm>
              <a:custGeom>
                <a:avLst/>
                <a:gdLst/>
                <a:ahLst/>
                <a:cxnLst/>
                <a:rect l="l" t="t" r="r" b="b"/>
                <a:pathLst>
                  <a:path w="322" h="846" extrusionOk="0">
                    <a:moveTo>
                      <a:pt x="167" y="0"/>
                    </a:moveTo>
                    <a:cubicBezTo>
                      <a:pt x="72" y="0"/>
                      <a:pt x="0" y="72"/>
                      <a:pt x="0" y="167"/>
                    </a:cubicBezTo>
                    <a:lnTo>
                      <a:pt x="0" y="679"/>
                    </a:lnTo>
                    <a:cubicBezTo>
                      <a:pt x="0" y="774"/>
                      <a:pt x="72" y="846"/>
                      <a:pt x="167" y="846"/>
                    </a:cubicBezTo>
                    <a:cubicBezTo>
                      <a:pt x="250" y="846"/>
                      <a:pt x="322" y="774"/>
                      <a:pt x="322" y="679"/>
                    </a:cubicBezTo>
                    <a:lnTo>
                      <a:pt x="322" y="167"/>
                    </a:lnTo>
                    <a:cubicBezTo>
                      <a:pt x="322" y="72"/>
                      <a:pt x="250"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3"/>
              <p:cNvSpPr/>
              <p:nvPr/>
            </p:nvSpPr>
            <p:spPr>
              <a:xfrm>
                <a:off x="1201325" y="3627026"/>
                <a:ext cx="16032" cy="10304"/>
              </a:xfrm>
              <a:custGeom>
                <a:avLst/>
                <a:gdLst/>
                <a:ahLst/>
                <a:cxnLst/>
                <a:rect l="l" t="t" r="r" b="b"/>
                <a:pathLst>
                  <a:path w="501" h="322" extrusionOk="0">
                    <a:moveTo>
                      <a:pt x="156" y="0"/>
                    </a:moveTo>
                    <a:cubicBezTo>
                      <a:pt x="72" y="0"/>
                      <a:pt x="1" y="72"/>
                      <a:pt x="1" y="167"/>
                    </a:cubicBezTo>
                    <a:cubicBezTo>
                      <a:pt x="1" y="250"/>
                      <a:pt x="72" y="322"/>
                      <a:pt x="156" y="322"/>
                    </a:cubicBezTo>
                    <a:lnTo>
                      <a:pt x="334" y="322"/>
                    </a:lnTo>
                    <a:cubicBezTo>
                      <a:pt x="429" y="322"/>
                      <a:pt x="501" y="250"/>
                      <a:pt x="501" y="167"/>
                    </a:cubicBezTo>
                    <a:cubicBezTo>
                      <a:pt x="501" y="72"/>
                      <a:pt x="429"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3"/>
              <p:cNvSpPr/>
              <p:nvPr/>
            </p:nvSpPr>
            <p:spPr>
              <a:xfrm>
                <a:off x="1363629" y="3537490"/>
                <a:ext cx="16032" cy="10304"/>
              </a:xfrm>
              <a:custGeom>
                <a:avLst/>
                <a:gdLst/>
                <a:ahLst/>
                <a:cxnLst/>
                <a:rect l="l" t="t" r="r" b="b"/>
                <a:pathLst>
                  <a:path w="501" h="322" extrusionOk="0">
                    <a:moveTo>
                      <a:pt x="168" y="0"/>
                    </a:moveTo>
                    <a:cubicBezTo>
                      <a:pt x="72" y="0"/>
                      <a:pt x="1" y="72"/>
                      <a:pt x="1" y="167"/>
                    </a:cubicBezTo>
                    <a:cubicBezTo>
                      <a:pt x="1" y="250"/>
                      <a:pt x="72" y="322"/>
                      <a:pt x="168" y="322"/>
                    </a:cubicBezTo>
                    <a:lnTo>
                      <a:pt x="334" y="322"/>
                    </a:lnTo>
                    <a:cubicBezTo>
                      <a:pt x="430" y="322"/>
                      <a:pt x="501" y="250"/>
                      <a:pt x="501" y="167"/>
                    </a:cubicBezTo>
                    <a:cubicBezTo>
                      <a:pt x="501" y="72"/>
                      <a:pt x="43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43"/>
            <p:cNvGrpSpPr/>
            <p:nvPr/>
          </p:nvGrpSpPr>
          <p:grpSpPr>
            <a:xfrm>
              <a:off x="4333898" y="669197"/>
              <a:ext cx="511794" cy="585206"/>
              <a:chOff x="1133133" y="3351922"/>
              <a:chExt cx="313984" cy="358560"/>
            </a:xfrm>
          </p:grpSpPr>
          <p:sp>
            <p:nvSpPr>
              <p:cNvPr id="574" name="Google Shape;574;p43"/>
              <p:cNvSpPr/>
              <p:nvPr/>
            </p:nvSpPr>
            <p:spPr>
              <a:xfrm>
                <a:off x="1133133" y="3351922"/>
                <a:ext cx="313984" cy="358560"/>
              </a:xfrm>
              <a:custGeom>
                <a:avLst/>
                <a:gdLst/>
                <a:ahLst/>
                <a:cxnLst/>
                <a:rect l="l" t="t" r="r" b="b"/>
                <a:pathLst>
                  <a:path w="9812" h="11205" extrusionOk="0">
                    <a:moveTo>
                      <a:pt x="1251" y="4025"/>
                    </a:moveTo>
                    <a:cubicBezTo>
                      <a:pt x="1548" y="4025"/>
                      <a:pt x="1787" y="4263"/>
                      <a:pt x="1787" y="4561"/>
                    </a:cubicBezTo>
                    <a:lnTo>
                      <a:pt x="1787" y="7704"/>
                    </a:lnTo>
                    <a:cubicBezTo>
                      <a:pt x="1787" y="7990"/>
                      <a:pt x="2013" y="8204"/>
                      <a:pt x="2287" y="8204"/>
                    </a:cubicBezTo>
                    <a:lnTo>
                      <a:pt x="3001" y="8204"/>
                    </a:lnTo>
                    <a:lnTo>
                      <a:pt x="3001" y="9300"/>
                    </a:lnTo>
                    <a:lnTo>
                      <a:pt x="1775" y="9300"/>
                    </a:lnTo>
                    <a:cubicBezTo>
                      <a:pt x="1191" y="9300"/>
                      <a:pt x="715" y="8823"/>
                      <a:pt x="715" y="8240"/>
                    </a:cubicBezTo>
                    <a:lnTo>
                      <a:pt x="715" y="4561"/>
                    </a:lnTo>
                    <a:cubicBezTo>
                      <a:pt x="715" y="4263"/>
                      <a:pt x="953" y="4025"/>
                      <a:pt x="1251" y="4025"/>
                    </a:cubicBezTo>
                    <a:close/>
                    <a:moveTo>
                      <a:pt x="4906" y="1"/>
                    </a:moveTo>
                    <a:cubicBezTo>
                      <a:pt x="4823" y="1"/>
                      <a:pt x="4739" y="84"/>
                      <a:pt x="4739" y="167"/>
                    </a:cubicBezTo>
                    <a:lnTo>
                      <a:pt x="4739" y="548"/>
                    </a:lnTo>
                    <a:cubicBezTo>
                      <a:pt x="4346" y="572"/>
                      <a:pt x="3965" y="739"/>
                      <a:pt x="3668" y="989"/>
                    </a:cubicBezTo>
                    <a:lnTo>
                      <a:pt x="3406" y="727"/>
                    </a:lnTo>
                    <a:cubicBezTo>
                      <a:pt x="3376" y="697"/>
                      <a:pt x="3334" y="682"/>
                      <a:pt x="3291" y="682"/>
                    </a:cubicBezTo>
                    <a:cubicBezTo>
                      <a:pt x="3248" y="682"/>
                      <a:pt x="3203" y="697"/>
                      <a:pt x="3168" y="727"/>
                    </a:cubicBezTo>
                    <a:cubicBezTo>
                      <a:pt x="3108" y="787"/>
                      <a:pt x="3108" y="882"/>
                      <a:pt x="3168" y="965"/>
                    </a:cubicBezTo>
                    <a:lnTo>
                      <a:pt x="3430" y="1227"/>
                    </a:lnTo>
                    <a:cubicBezTo>
                      <a:pt x="3180" y="1525"/>
                      <a:pt x="3037" y="1882"/>
                      <a:pt x="2989" y="2299"/>
                    </a:cubicBezTo>
                    <a:lnTo>
                      <a:pt x="2620" y="2299"/>
                    </a:lnTo>
                    <a:cubicBezTo>
                      <a:pt x="2525" y="2299"/>
                      <a:pt x="2453" y="2370"/>
                      <a:pt x="2453" y="2465"/>
                    </a:cubicBezTo>
                    <a:cubicBezTo>
                      <a:pt x="2453" y="2549"/>
                      <a:pt x="2525" y="2632"/>
                      <a:pt x="2620" y="2632"/>
                    </a:cubicBezTo>
                    <a:lnTo>
                      <a:pt x="2977" y="2632"/>
                    </a:lnTo>
                    <a:lnTo>
                      <a:pt x="2977" y="3704"/>
                    </a:lnTo>
                    <a:lnTo>
                      <a:pt x="2620" y="3704"/>
                    </a:lnTo>
                    <a:cubicBezTo>
                      <a:pt x="2525" y="3704"/>
                      <a:pt x="2453" y="3775"/>
                      <a:pt x="2453" y="3858"/>
                    </a:cubicBezTo>
                    <a:cubicBezTo>
                      <a:pt x="2453" y="3954"/>
                      <a:pt x="2525" y="4025"/>
                      <a:pt x="2620" y="4025"/>
                    </a:cubicBezTo>
                    <a:lnTo>
                      <a:pt x="2977" y="4025"/>
                    </a:lnTo>
                    <a:lnTo>
                      <a:pt x="2977" y="5097"/>
                    </a:lnTo>
                    <a:lnTo>
                      <a:pt x="2620" y="5097"/>
                    </a:lnTo>
                    <a:cubicBezTo>
                      <a:pt x="2525" y="5097"/>
                      <a:pt x="2453" y="5168"/>
                      <a:pt x="2453" y="5263"/>
                    </a:cubicBezTo>
                    <a:cubicBezTo>
                      <a:pt x="2453" y="5347"/>
                      <a:pt x="2525" y="5430"/>
                      <a:pt x="2620" y="5430"/>
                    </a:cubicBezTo>
                    <a:lnTo>
                      <a:pt x="2977" y="5430"/>
                    </a:lnTo>
                    <a:lnTo>
                      <a:pt x="2977" y="6502"/>
                    </a:lnTo>
                    <a:lnTo>
                      <a:pt x="2620" y="6502"/>
                    </a:lnTo>
                    <a:cubicBezTo>
                      <a:pt x="2525" y="6502"/>
                      <a:pt x="2453" y="6573"/>
                      <a:pt x="2453" y="6656"/>
                    </a:cubicBezTo>
                    <a:cubicBezTo>
                      <a:pt x="2453" y="6752"/>
                      <a:pt x="2525" y="6823"/>
                      <a:pt x="2620" y="6823"/>
                    </a:cubicBezTo>
                    <a:lnTo>
                      <a:pt x="2977" y="6823"/>
                    </a:lnTo>
                    <a:lnTo>
                      <a:pt x="2977" y="7895"/>
                    </a:lnTo>
                    <a:lnTo>
                      <a:pt x="2263" y="7895"/>
                    </a:lnTo>
                    <a:cubicBezTo>
                      <a:pt x="2156" y="7895"/>
                      <a:pt x="2084" y="7811"/>
                      <a:pt x="2084" y="7716"/>
                    </a:cubicBezTo>
                    <a:lnTo>
                      <a:pt x="2084" y="7359"/>
                    </a:lnTo>
                    <a:lnTo>
                      <a:pt x="2263" y="7359"/>
                    </a:lnTo>
                    <a:cubicBezTo>
                      <a:pt x="2346" y="7359"/>
                      <a:pt x="2418" y="7287"/>
                      <a:pt x="2418" y="7192"/>
                    </a:cubicBezTo>
                    <a:cubicBezTo>
                      <a:pt x="2418" y="7109"/>
                      <a:pt x="2346" y="7037"/>
                      <a:pt x="2263" y="7037"/>
                    </a:cubicBezTo>
                    <a:lnTo>
                      <a:pt x="2084" y="7037"/>
                    </a:lnTo>
                    <a:lnTo>
                      <a:pt x="2084" y="6144"/>
                    </a:lnTo>
                    <a:lnTo>
                      <a:pt x="2263" y="6144"/>
                    </a:lnTo>
                    <a:cubicBezTo>
                      <a:pt x="2346" y="6144"/>
                      <a:pt x="2418" y="6061"/>
                      <a:pt x="2418" y="5978"/>
                    </a:cubicBezTo>
                    <a:cubicBezTo>
                      <a:pt x="2418" y="5882"/>
                      <a:pt x="2346" y="5811"/>
                      <a:pt x="2263" y="5811"/>
                    </a:cubicBezTo>
                    <a:lnTo>
                      <a:pt x="2084" y="5811"/>
                    </a:lnTo>
                    <a:lnTo>
                      <a:pt x="2084" y="4918"/>
                    </a:lnTo>
                    <a:lnTo>
                      <a:pt x="2263" y="4918"/>
                    </a:lnTo>
                    <a:cubicBezTo>
                      <a:pt x="2346" y="4918"/>
                      <a:pt x="2418" y="4847"/>
                      <a:pt x="2418" y="4751"/>
                    </a:cubicBezTo>
                    <a:cubicBezTo>
                      <a:pt x="2418" y="4668"/>
                      <a:pt x="2346" y="4597"/>
                      <a:pt x="2263" y="4597"/>
                    </a:cubicBezTo>
                    <a:lnTo>
                      <a:pt x="2084" y="4597"/>
                    </a:lnTo>
                    <a:lnTo>
                      <a:pt x="2084" y="4573"/>
                    </a:lnTo>
                    <a:cubicBezTo>
                      <a:pt x="2084" y="4156"/>
                      <a:pt x="1787" y="3799"/>
                      <a:pt x="1382" y="3727"/>
                    </a:cubicBezTo>
                    <a:lnTo>
                      <a:pt x="1382" y="3525"/>
                    </a:lnTo>
                    <a:cubicBezTo>
                      <a:pt x="1382" y="3430"/>
                      <a:pt x="1310" y="3358"/>
                      <a:pt x="1215" y="3358"/>
                    </a:cubicBezTo>
                    <a:cubicBezTo>
                      <a:pt x="1132" y="3358"/>
                      <a:pt x="1048" y="3430"/>
                      <a:pt x="1048" y="3525"/>
                    </a:cubicBezTo>
                    <a:lnTo>
                      <a:pt x="1048" y="3727"/>
                    </a:lnTo>
                    <a:cubicBezTo>
                      <a:pt x="655" y="3799"/>
                      <a:pt x="358" y="4156"/>
                      <a:pt x="358" y="4573"/>
                    </a:cubicBezTo>
                    <a:lnTo>
                      <a:pt x="358" y="4597"/>
                    </a:lnTo>
                    <a:lnTo>
                      <a:pt x="179" y="4597"/>
                    </a:lnTo>
                    <a:cubicBezTo>
                      <a:pt x="84" y="4597"/>
                      <a:pt x="13" y="4668"/>
                      <a:pt x="13" y="4751"/>
                    </a:cubicBezTo>
                    <a:cubicBezTo>
                      <a:pt x="13" y="4847"/>
                      <a:pt x="84" y="4918"/>
                      <a:pt x="179" y="4918"/>
                    </a:cubicBezTo>
                    <a:lnTo>
                      <a:pt x="358" y="4918"/>
                    </a:lnTo>
                    <a:lnTo>
                      <a:pt x="358" y="5811"/>
                    </a:lnTo>
                    <a:lnTo>
                      <a:pt x="179" y="5811"/>
                    </a:lnTo>
                    <a:cubicBezTo>
                      <a:pt x="84" y="5811"/>
                      <a:pt x="13" y="5882"/>
                      <a:pt x="13" y="5978"/>
                    </a:cubicBezTo>
                    <a:cubicBezTo>
                      <a:pt x="13" y="6061"/>
                      <a:pt x="84" y="6144"/>
                      <a:pt x="179" y="6144"/>
                    </a:cubicBezTo>
                    <a:lnTo>
                      <a:pt x="358" y="6144"/>
                    </a:lnTo>
                    <a:lnTo>
                      <a:pt x="358" y="7037"/>
                    </a:lnTo>
                    <a:lnTo>
                      <a:pt x="179" y="7037"/>
                    </a:lnTo>
                    <a:cubicBezTo>
                      <a:pt x="84" y="7037"/>
                      <a:pt x="13" y="7109"/>
                      <a:pt x="13" y="7192"/>
                    </a:cubicBezTo>
                    <a:cubicBezTo>
                      <a:pt x="13" y="7287"/>
                      <a:pt x="84" y="7359"/>
                      <a:pt x="179" y="7359"/>
                    </a:cubicBezTo>
                    <a:lnTo>
                      <a:pt x="358" y="7359"/>
                    </a:lnTo>
                    <a:lnTo>
                      <a:pt x="358" y="8240"/>
                    </a:lnTo>
                    <a:lnTo>
                      <a:pt x="358" y="8252"/>
                    </a:lnTo>
                    <a:lnTo>
                      <a:pt x="155" y="8252"/>
                    </a:lnTo>
                    <a:cubicBezTo>
                      <a:pt x="72" y="8252"/>
                      <a:pt x="1" y="8323"/>
                      <a:pt x="1" y="8418"/>
                    </a:cubicBezTo>
                    <a:cubicBezTo>
                      <a:pt x="1" y="8502"/>
                      <a:pt x="72" y="8585"/>
                      <a:pt x="155" y="8585"/>
                    </a:cubicBezTo>
                    <a:lnTo>
                      <a:pt x="382" y="8585"/>
                    </a:lnTo>
                    <a:cubicBezTo>
                      <a:pt x="536" y="9180"/>
                      <a:pt x="1084" y="9621"/>
                      <a:pt x="1727" y="9621"/>
                    </a:cubicBezTo>
                    <a:lnTo>
                      <a:pt x="2953" y="9621"/>
                    </a:lnTo>
                    <a:lnTo>
                      <a:pt x="2953" y="11038"/>
                    </a:lnTo>
                    <a:cubicBezTo>
                      <a:pt x="2953" y="11121"/>
                      <a:pt x="3037" y="11205"/>
                      <a:pt x="3120" y="11205"/>
                    </a:cubicBezTo>
                    <a:cubicBezTo>
                      <a:pt x="3215" y="11205"/>
                      <a:pt x="3287" y="11121"/>
                      <a:pt x="3287" y="11038"/>
                    </a:cubicBezTo>
                    <a:lnTo>
                      <a:pt x="3287" y="2477"/>
                    </a:lnTo>
                    <a:cubicBezTo>
                      <a:pt x="3287" y="1596"/>
                      <a:pt x="4001" y="906"/>
                      <a:pt x="4858" y="906"/>
                    </a:cubicBezTo>
                    <a:cubicBezTo>
                      <a:pt x="5728" y="906"/>
                      <a:pt x="6442" y="1620"/>
                      <a:pt x="6442" y="2477"/>
                    </a:cubicBezTo>
                    <a:lnTo>
                      <a:pt x="6442" y="5454"/>
                    </a:lnTo>
                    <a:cubicBezTo>
                      <a:pt x="6442" y="5549"/>
                      <a:pt x="6513" y="5621"/>
                      <a:pt x="6609" y="5621"/>
                    </a:cubicBezTo>
                    <a:cubicBezTo>
                      <a:pt x="6692" y="5621"/>
                      <a:pt x="6775" y="5549"/>
                      <a:pt x="6775" y="5454"/>
                    </a:cubicBezTo>
                    <a:lnTo>
                      <a:pt x="6775" y="5442"/>
                    </a:lnTo>
                    <a:lnTo>
                      <a:pt x="7490" y="5442"/>
                    </a:lnTo>
                    <a:cubicBezTo>
                      <a:pt x="7764" y="5442"/>
                      <a:pt x="7990" y="5216"/>
                      <a:pt x="7990" y="4930"/>
                    </a:cubicBezTo>
                    <a:lnTo>
                      <a:pt x="7990" y="3192"/>
                    </a:lnTo>
                    <a:cubicBezTo>
                      <a:pt x="7990" y="2894"/>
                      <a:pt x="8228" y="2656"/>
                      <a:pt x="8526" y="2656"/>
                    </a:cubicBezTo>
                    <a:cubicBezTo>
                      <a:pt x="8823" y="2656"/>
                      <a:pt x="9061" y="2894"/>
                      <a:pt x="9061" y="3192"/>
                    </a:cubicBezTo>
                    <a:lnTo>
                      <a:pt x="9061" y="5466"/>
                    </a:lnTo>
                    <a:cubicBezTo>
                      <a:pt x="9061" y="6049"/>
                      <a:pt x="8585" y="6525"/>
                      <a:pt x="8002" y="6525"/>
                    </a:cubicBezTo>
                    <a:lnTo>
                      <a:pt x="6775" y="6525"/>
                    </a:lnTo>
                    <a:lnTo>
                      <a:pt x="6775" y="6144"/>
                    </a:lnTo>
                    <a:cubicBezTo>
                      <a:pt x="6775" y="6049"/>
                      <a:pt x="6692" y="5978"/>
                      <a:pt x="6609" y="5978"/>
                    </a:cubicBezTo>
                    <a:cubicBezTo>
                      <a:pt x="6513" y="5978"/>
                      <a:pt x="6442" y="6049"/>
                      <a:pt x="6442" y="6144"/>
                    </a:cubicBezTo>
                    <a:lnTo>
                      <a:pt x="6442" y="11038"/>
                    </a:lnTo>
                    <a:cubicBezTo>
                      <a:pt x="6442" y="11121"/>
                      <a:pt x="6513" y="11205"/>
                      <a:pt x="6609" y="11205"/>
                    </a:cubicBezTo>
                    <a:cubicBezTo>
                      <a:pt x="6692" y="11205"/>
                      <a:pt x="6775" y="11121"/>
                      <a:pt x="6775" y="11038"/>
                    </a:cubicBezTo>
                    <a:lnTo>
                      <a:pt x="6775" y="9621"/>
                    </a:lnTo>
                    <a:lnTo>
                      <a:pt x="7132" y="9621"/>
                    </a:lnTo>
                    <a:cubicBezTo>
                      <a:pt x="7216" y="9621"/>
                      <a:pt x="7287" y="9550"/>
                      <a:pt x="7287" y="9454"/>
                    </a:cubicBezTo>
                    <a:cubicBezTo>
                      <a:pt x="7287" y="9371"/>
                      <a:pt x="7216" y="9300"/>
                      <a:pt x="7132" y="9300"/>
                    </a:cubicBezTo>
                    <a:lnTo>
                      <a:pt x="6775" y="9300"/>
                    </a:lnTo>
                    <a:lnTo>
                      <a:pt x="6775" y="8228"/>
                    </a:lnTo>
                    <a:lnTo>
                      <a:pt x="7132" y="8228"/>
                    </a:lnTo>
                    <a:cubicBezTo>
                      <a:pt x="7216" y="8228"/>
                      <a:pt x="7287" y="8145"/>
                      <a:pt x="7287" y="8061"/>
                    </a:cubicBezTo>
                    <a:cubicBezTo>
                      <a:pt x="7287" y="7966"/>
                      <a:pt x="7216" y="7895"/>
                      <a:pt x="7132" y="7895"/>
                    </a:cubicBezTo>
                    <a:lnTo>
                      <a:pt x="6775" y="7895"/>
                    </a:lnTo>
                    <a:lnTo>
                      <a:pt x="6775" y="6823"/>
                    </a:lnTo>
                    <a:lnTo>
                      <a:pt x="8002" y="6823"/>
                    </a:lnTo>
                    <a:cubicBezTo>
                      <a:pt x="8585" y="6823"/>
                      <a:pt x="9097" y="6466"/>
                      <a:pt x="9299" y="5942"/>
                    </a:cubicBezTo>
                    <a:lnTo>
                      <a:pt x="9585" y="5942"/>
                    </a:lnTo>
                    <a:cubicBezTo>
                      <a:pt x="9669" y="5942"/>
                      <a:pt x="9752" y="5871"/>
                      <a:pt x="9752" y="5775"/>
                    </a:cubicBezTo>
                    <a:cubicBezTo>
                      <a:pt x="9811" y="5704"/>
                      <a:pt x="9728" y="5632"/>
                      <a:pt x="9645" y="5632"/>
                    </a:cubicBezTo>
                    <a:lnTo>
                      <a:pt x="9454" y="5632"/>
                    </a:lnTo>
                    <a:cubicBezTo>
                      <a:pt x="9466" y="5573"/>
                      <a:pt x="9466" y="5513"/>
                      <a:pt x="9466" y="5454"/>
                    </a:cubicBezTo>
                    <a:lnTo>
                      <a:pt x="9466" y="4739"/>
                    </a:lnTo>
                    <a:lnTo>
                      <a:pt x="9645" y="4739"/>
                    </a:lnTo>
                    <a:cubicBezTo>
                      <a:pt x="9728" y="4739"/>
                      <a:pt x="9811" y="4668"/>
                      <a:pt x="9811" y="4573"/>
                    </a:cubicBezTo>
                    <a:cubicBezTo>
                      <a:pt x="9811" y="4489"/>
                      <a:pt x="9728" y="4418"/>
                      <a:pt x="9645" y="4418"/>
                    </a:cubicBezTo>
                    <a:lnTo>
                      <a:pt x="9466" y="4418"/>
                    </a:lnTo>
                    <a:lnTo>
                      <a:pt x="9466" y="3525"/>
                    </a:lnTo>
                    <a:lnTo>
                      <a:pt x="9645" y="3525"/>
                    </a:lnTo>
                    <a:cubicBezTo>
                      <a:pt x="9728" y="3525"/>
                      <a:pt x="9811" y="3442"/>
                      <a:pt x="9811" y="3358"/>
                    </a:cubicBezTo>
                    <a:cubicBezTo>
                      <a:pt x="9811" y="3263"/>
                      <a:pt x="9728" y="3192"/>
                      <a:pt x="9645" y="3192"/>
                    </a:cubicBezTo>
                    <a:lnTo>
                      <a:pt x="9466" y="3192"/>
                    </a:lnTo>
                    <a:lnTo>
                      <a:pt x="9466" y="3180"/>
                    </a:lnTo>
                    <a:cubicBezTo>
                      <a:pt x="9466" y="2763"/>
                      <a:pt x="9168" y="2406"/>
                      <a:pt x="8764" y="2322"/>
                    </a:cubicBezTo>
                    <a:lnTo>
                      <a:pt x="8764" y="2120"/>
                    </a:lnTo>
                    <a:cubicBezTo>
                      <a:pt x="8764" y="2037"/>
                      <a:pt x="8692" y="1953"/>
                      <a:pt x="8597" y="1953"/>
                    </a:cubicBezTo>
                    <a:cubicBezTo>
                      <a:pt x="8514" y="1953"/>
                      <a:pt x="8430" y="2037"/>
                      <a:pt x="8430" y="2120"/>
                    </a:cubicBezTo>
                    <a:lnTo>
                      <a:pt x="8430" y="2334"/>
                    </a:lnTo>
                    <a:cubicBezTo>
                      <a:pt x="8037" y="2406"/>
                      <a:pt x="7740" y="2763"/>
                      <a:pt x="7740" y="3180"/>
                    </a:cubicBezTo>
                    <a:lnTo>
                      <a:pt x="7740" y="3192"/>
                    </a:lnTo>
                    <a:lnTo>
                      <a:pt x="7561" y="3192"/>
                    </a:lnTo>
                    <a:cubicBezTo>
                      <a:pt x="7466" y="3192"/>
                      <a:pt x="7394" y="3263"/>
                      <a:pt x="7394" y="3358"/>
                    </a:cubicBezTo>
                    <a:cubicBezTo>
                      <a:pt x="7394" y="3442"/>
                      <a:pt x="7466" y="3525"/>
                      <a:pt x="7561" y="3525"/>
                    </a:cubicBezTo>
                    <a:lnTo>
                      <a:pt x="7740" y="3525"/>
                    </a:lnTo>
                    <a:lnTo>
                      <a:pt x="7740" y="4418"/>
                    </a:lnTo>
                    <a:lnTo>
                      <a:pt x="7561" y="4418"/>
                    </a:lnTo>
                    <a:cubicBezTo>
                      <a:pt x="7466" y="4418"/>
                      <a:pt x="7394" y="4489"/>
                      <a:pt x="7394" y="4573"/>
                    </a:cubicBezTo>
                    <a:cubicBezTo>
                      <a:pt x="7394" y="4668"/>
                      <a:pt x="7466" y="4739"/>
                      <a:pt x="7561" y="4739"/>
                    </a:cubicBezTo>
                    <a:lnTo>
                      <a:pt x="7740" y="4739"/>
                    </a:lnTo>
                    <a:lnTo>
                      <a:pt x="7740" y="4918"/>
                    </a:lnTo>
                    <a:cubicBezTo>
                      <a:pt x="7740" y="5025"/>
                      <a:pt x="7644" y="5097"/>
                      <a:pt x="7561" y="5097"/>
                    </a:cubicBezTo>
                    <a:lnTo>
                      <a:pt x="6847" y="5097"/>
                    </a:lnTo>
                    <a:lnTo>
                      <a:pt x="6847" y="4025"/>
                    </a:lnTo>
                    <a:lnTo>
                      <a:pt x="7204" y="4025"/>
                    </a:lnTo>
                    <a:cubicBezTo>
                      <a:pt x="7287" y="4025"/>
                      <a:pt x="7371" y="3954"/>
                      <a:pt x="7371" y="3858"/>
                    </a:cubicBezTo>
                    <a:cubicBezTo>
                      <a:pt x="7371" y="3775"/>
                      <a:pt x="7287" y="3704"/>
                      <a:pt x="7204" y="3704"/>
                    </a:cubicBezTo>
                    <a:lnTo>
                      <a:pt x="6847" y="3704"/>
                    </a:lnTo>
                    <a:lnTo>
                      <a:pt x="6847" y="2632"/>
                    </a:lnTo>
                    <a:lnTo>
                      <a:pt x="7204" y="2632"/>
                    </a:lnTo>
                    <a:cubicBezTo>
                      <a:pt x="7287" y="2632"/>
                      <a:pt x="7371" y="2549"/>
                      <a:pt x="7371" y="2465"/>
                    </a:cubicBezTo>
                    <a:cubicBezTo>
                      <a:pt x="7371" y="2370"/>
                      <a:pt x="7287" y="2299"/>
                      <a:pt x="7204" y="2299"/>
                    </a:cubicBezTo>
                    <a:lnTo>
                      <a:pt x="6823" y="2299"/>
                    </a:lnTo>
                    <a:cubicBezTo>
                      <a:pt x="6799" y="1894"/>
                      <a:pt x="6632" y="1525"/>
                      <a:pt x="6382" y="1227"/>
                    </a:cubicBezTo>
                    <a:lnTo>
                      <a:pt x="6644" y="965"/>
                    </a:lnTo>
                    <a:cubicBezTo>
                      <a:pt x="6704" y="906"/>
                      <a:pt x="6704" y="798"/>
                      <a:pt x="6644" y="727"/>
                    </a:cubicBezTo>
                    <a:cubicBezTo>
                      <a:pt x="6621" y="697"/>
                      <a:pt x="6582" y="682"/>
                      <a:pt x="6539" y="682"/>
                    </a:cubicBezTo>
                    <a:cubicBezTo>
                      <a:pt x="6495" y="682"/>
                      <a:pt x="6448" y="697"/>
                      <a:pt x="6406" y="727"/>
                    </a:cubicBezTo>
                    <a:lnTo>
                      <a:pt x="6144" y="989"/>
                    </a:lnTo>
                    <a:cubicBezTo>
                      <a:pt x="5847" y="739"/>
                      <a:pt x="5478" y="584"/>
                      <a:pt x="5073" y="548"/>
                    </a:cubicBezTo>
                    <a:lnTo>
                      <a:pt x="5073" y="167"/>
                    </a:lnTo>
                    <a:cubicBezTo>
                      <a:pt x="5073" y="84"/>
                      <a:pt x="5001" y="1"/>
                      <a:pt x="4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3"/>
              <p:cNvSpPr/>
              <p:nvPr/>
            </p:nvSpPr>
            <p:spPr>
              <a:xfrm>
                <a:off x="1285549" y="3414418"/>
                <a:ext cx="10304" cy="27456"/>
              </a:xfrm>
              <a:custGeom>
                <a:avLst/>
                <a:gdLst/>
                <a:ahLst/>
                <a:cxnLst/>
                <a:rect l="l" t="t" r="r" b="b"/>
                <a:pathLst>
                  <a:path w="322" h="858" extrusionOk="0">
                    <a:moveTo>
                      <a:pt x="167" y="0"/>
                    </a:moveTo>
                    <a:cubicBezTo>
                      <a:pt x="72" y="0"/>
                      <a:pt x="0" y="84"/>
                      <a:pt x="0" y="167"/>
                    </a:cubicBezTo>
                    <a:lnTo>
                      <a:pt x="0" y="691"/>
                    </a:lnTo>
                    <a:cubicBezTo>
                      <a:pt x="0" y="774"/>
                      <a:pt x="72" y="858"/>
                      <a:pt x="167" y="858"/>
                    </a:cubicBezTo>
                    <a:cubicBezTo>
                      <a:pt x="250" y="858"/>
                      <a:pt x="322" y="774"/>
                      <a:pt x="322" y="691"/>
                    </a:cubicBezTo>
                    <a:lnTo>
                      <a:pt x="322" y="167"/>
                    </a:lnTo>
                    <a:cubicBezTo>
                      <a:pt x="322" y="84"/>
                      <a:pt x="250"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3"/>
              <p:cNvSpPr/>
              <p:nvPr/>
            </p:nvSpPr>
            <p:spPr>
              <a:xfrm>
                <a:off x="1285549" y="3459378"/>
                <a:ext cx="10304" cy="27072"/>
              </a:xfrm>
              <a:custGeom>
                <a:avLst/>
                <a:gdLst/>
                <a:ahLst/>
                <a:cxnLst/>
                <a:rect l="l" t="t" r="r" b="b"/>
                <a:pathLst>
                  <a:path w="322" h="846" extrusionOk="0">
                    <a:moveTo>
                      <a:pt x="167" y="0"/>
                    </a:moveTo>
                    <a:cubicBezTo>
                      <a:pt x="72" y="0"/>
                      <a:pt x="0" y="72"/>
                      <a:pt x="0" y="167"/>
                    </a:cubicBezTo>
                    <a:lnTo>
                      <a:pt x="0" y="679"/>
                    </a:lnTo>
                    <a:cubicBezTo>
                      <a:pt x="0" y="774"/>
                      <a:pt x="72" y="846"/>
                      <a:pt x="167" y="846"/>
                    </a:cubicBezTo>
                    <a:cubicBezTo>
                      <a:pt x="250" y="846"/>
                      <a:pt x="322" y="774"/>
                      <a:pt x="322" y="679"/>
                    </a:cubicBezTo>
                    <a:lnTo>
                      <a:pt x="322" y="167"/>
                    </a:lnTo>
                    <a:cubicBezTo>
                      <a:pt x="322" y="72"/>
                      <a:pt x="250"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3"/>
              <p:cNvSpPr/>
              <p:nvPr/>
            </p:nvSpPr>
            <p:spPr>
              <a:xfrm>
                <a:off x="1285549" y="3503954"/>
                <a:ext cx="10304" cy="27456"/>
              </a:xfrm>
              <a:custGeom>
                <a:avLst/>
                <a:gdLst/>
                <a:ahLst/>
                <a:cxnLst/>
                <a:rect l="l" t="t" r="r" b="b"/>
                <a:pathLst>
                  <a:path w="322" h="858" extrusionOk="0">
                    <a:moveTo>
                      <a:pt x="167" y="0"/>
                    </a:moveTo>
                    <a:cubicBezTo>
                      <a:pt x="72" y="0"/>
                      <a:pt x="0" y="84"/>
                      <a:pt x="0" y="167"/>
                    </a:cubicBezTo>
                    <a:lnTo>
                      <a:pt x="0" y="691"/>
                    </a:lnTo>
                    <a:cubicBezTo>
                      <a:pt x="0" y="774"/>
                      <a:pt x="72" y="858"/>
                      <a:pt x="167" y="858"/>
                    </a:cubicBezTo>
                    <a:cubicBezTo>
                      <a:pt x="250" y="858"/>
                      <a:pt x="322" y="774"/>
                      <a:pt x="322" y="691"/>
                    </a:cubicBezTo>
                    <a:lnTo>
                      <a:pt x="322" y="167"/>
                    </a:lnTo>
                    <a:cubicBezTo>
                      <a:pt x="322" y="84"/>
                      <a:pt x="250"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3"/>
              <p:cNvSpPr/>
              <p:nvPr/>
            </p:nvSpPr>
            <p:spPr>
              <a:xfrm>
                <a:off x="1167821" y="3498226"/>
                <a:ext cx="10688" cy="16416"/>
              </a:xfrm>
              <a:custGeom>
                <a:avLst/>
                <a:gdLst/>
                <a:ahLst/>
                <a:cxnLst/>
                <a:rect l="l" t="t" r="r" b="b"/>
                <a:pathLst>
                  <a:path w="334" h="513" extrusionOk="0">
                    <a:moveTo>
                      <a:pt x="167" y="1"/>
                    </a:moveTo>
                    <a:cubicBezTo>
                      <a:pt x="72" y="1"/>
                      <a:pt x="0" y="84"/>
                      <a:pt x="0" y="167"/>
                    </a:cubicBezTo>
                    <a:lnTo>
                      <a:pt x="0" y="346"/>
                    </a:lnTo>
                    <a:cubicBezTo>
                      <a:pt x="0" y="441"/>
                      <a:pt x="72" y="513"/>
                      <a:pt x="167" y="513"/>
                    </a:cubicBezTo>
                    <a:cubicBezTo>
                      <a:pt x="250" y="513"/>
                      <a:pt x="333" y="441"/>
                      <a:pt x="333" y="346"/>
                    </a:cubicBezTo>
                    <a:lnTo>
                      <a:pt x="333" y="167"/>
                    </a:lnTo>
                    <a:cubicBezTo>
                      <a:pt x="333" y="84"/>
                      <a:pt x="250"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3"/>
              <p:cNvSpPr/>
              <p:nvPr/>
            </p:nvSpPr>
            <p:spPr>
              <a:xfrm>
                <a:off x="1167821" y="3537490"/>
                <a:ext cx="10688" cy="16032"/>
              </a:xfrm>
              <a:custGeom>
                <a:avLst/>
                <a:gdLst/>
                <a:ahLst/>
                <a:cxnLst/>
                <a:rect l="l" t="t" r="r" b="b"/>
                <a:pathLst>
                  <a:path w="334" h="501" extrusionOk="0">
                    <a:moveTo>
                      <a:pt x="167" y="0"/>
                    </a:moveTo>
                    <a:cubicBezTo>
                      <a:pt x="72" y="0"/>
                      <a:pt x="0" y="72"/>
                      <a:pt x="0" y="167"/>
                    </a:cubicBezTo>
                    <a:lnTo>
                      <a:pt x="0" y="345"/>
                    </a:lnTo>
                    <a:cubicBezTo>
                      <a:pt x="0" y="429"/>
                      <a:pt x="72" y="500"/>
                      <a:pt x="167" y="500"/>
                    </a:cubicBezTo>
                    <a:cubicBezTo>
                      <a:pt x="250" y="500"/>
                      <a:pt x="333" y="429"/>
                      <a:pt x="333" y="345"/>
                    </a:cubicBezTo>
                    <a:lnTo>
                      <a:pt x="333" y="167"/>
                    </a:lnTo>
                    <a:cubicBezTo>
                      <a:pt x="333" y="72"/>
                      <a:pt x="250"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3"/>
              <p:cNvSpPr/>
              <p:nvPr/>
            </p:nvSpPr>
            <p:spPr>
              <a:xfrm>
                <a:off x="1167821" y="3577106"/>
                <a:ext cx="10688" cy="16032"/>
              </a:xfrm>
              <a:custGeom>
                <a:avLst/>
                <a:gdLst/>
                <a:ahLst/>
                <a:cxnLst/>
                <a:rect l="l" t="t" r="r" b="b"/>
                <a:pathLst>
                  <a:path w="334" h="501" extrusionOk="0">
                    <a:moveTo>
                      <a:pt x="167" y="0"/>
                    </a:moveTo>
                    <a:cubicBezTo>
                      <a:pt x="72" y="0"/>
                      <a:pt x="0" y="72"/>
                      <a:pt x="0" y="155"/>
                    </a:cubicBezTo>
                    <a:lnTo>
                      <a:pt x="0" y="334"/>
                    </a:lnTo>
                    <a:cubicBezTo>
                      <a:pt x="0" y="429"/>
                      <a:pt x="72" y="500"/>
                      <a:pt x="167" y="500"/>
                    </a:cubicBezTo>
                    <a:cubicBezTo>
                      <a:pt x="250" y="500"/>
                      <a:pt x="333" y="429"/>
                      <a:pt x="333" y="334"/>
                    </a:cubicBezTo>
                    <a:lnTo>
                      <a:pt x="333" y="155"/>
                    </a:lnTo>
                    <a:cubicBezTo>
                      <a:pt x="333" y="72"/>
                      <a:pt x="250"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3"/>
              <p:cNvSpPr/>
              <p:nvPr/>
            </p:nvSpPr>
            <p:spPr>
              <a:xfrm>
                <a:off x="1402509" y="3493266"/>
                <a:ext cx="10688" cy="16064"/>
              </a:xfrm>
              <a:custGeom>
                <a:avLst/>
                <a:gdLst/>
                <a:ahLst/>
                <a:cxnLst/>
                <a:rect l="l" t="t" r="r" b="b"/>
                <a:pathLst>
                  <a:path w="334" h="502" extrusionOk="0">
                    <a:moveTo>
                      <a:pt x="167" y="1"/>
                    </a:moveTo>
                    <a:cubicBezTo>
                      <a:pt x="72" y="1"/>
                      <a:pt x="0" y="72"/>
                      <a:pt x="0" y="156"/>
                    </a:cubicBezTo>
                    <a:lnTo>
                      <a:pt x="0" y="334"/>
                    </a:lnTo>
                    <a:cubicBezTo>
                      <a:pt x="0" y="430"/>
                      <a:pt x="72" y="501"/>
                      <a:pt x="167" y="501"/>
                    </a:cubicBezTo>
                    <a:cubicBezTo>
                      <a:pt x="262" y="501"/>
                      <a:pt x="334" y="430"/>
                      <a:pt x="334" y="334"/>
                    </a:cubicBezTo>
                    <a:lnTo>
                      <a:pt x="334" y="156"/>
                    </a:lnTo>
                    <a:cubicBezTo>
                      <a:pt x="334" y="61"/>
                      <a:pt x="262"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3"/>
              <p:cNvSpPr/>
              <p:nvPr/>
            </p:nvSpPr>
            <p:spPr>
              <a:xfrm>
                <a:off x="1393357" y="3526898"/>
                <a:ext cx="15648" cy="14432"/>
              </a:xfrm>
              <a:custGeom>
                <a:avLst/>
                <a:gdLst/>
                <a:ahLst/>
                <a:cxnLst/>
                <a:rect l="l" t="t" r="r" b="b"/>
                <a:pathLst>
                  <a:path w="489" h="451" extrusionOk="0">
                    <a:moveTo>
                      <a:pt x="313" y="1"/>
                    </a:moveTo>
                    <a:cubicBezTo>
                      <a:pt x="268" y="1"/>
                      <a:pt x="221" y="16"/>
                      <a:pt x="179" y="45"/>
                    </a:cubicBezTo>
                    <a:lnTo>
                      <a:pt x="60" y="164"/>
                    </a:lnTo>
                    <a:cubicBezTo>
                      <a:pt x="1" y="224"/>
                      <a:pt x="1" y="331"/>
                      <a:pt x="60" y="403"/>
                    </a:cubicBezTo>
                    <a:cubicBezTo>
                      <a:pt x="96" y="438"/>
                      <a:pt x="143" y="450"/>
                      <a:pt x="179" y="450"/>
                    </a:cubicBezTo>
                    <a:cubicBezTo>
                      <a:pt x="227" y="450"/>
                      <a:pt x="274" y="426"/>
                      <a:pt x="298" y="403"/>
                    </a:cubicBezTo>
                    <a:lnTo>
                      <a:pt x="429" y="283"/>
                    </a:lnTo>
                    <a:cubicBezTo>
                      <a:pt x="489" y="212"/>
                      <a:pt x="489" y="105"/>
                      <a:pt x="429" y="45"/>
                    </a:cubicBezTo>
                    <a:cubicBezTo>
                      <a:pt x="399" y="16"/>
                      <a:pt x="358" y="1"/>
                      <a:pt x="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3"/>
              <p:cNvSpPr/>
              <p:nvPr/>
            </p:nvSpPr>
            <p:spPr>
              <a:xfrm>
                <a:off x="1402509" y="3453650"/>
                <a:ext cx="10688" cy="16032"/>
              </a:xfrm>
              <a:custGeom>
                <a:avLst/>
                <a:gdLst/>
                <a:ahLst/>
                <a:cxnLst/>
                <a:rect l="l" t="t" r="r" b="b"/>
                <a:pathLst>
                  <a:path w="334" h="501" extrusionOk="0">
                    <a:moveTo>
                      <a:pt x="167" y="1"/>
                    </a:moveTo>
                    <a:cubicBezTo>
                      <a:pt x="72" y="1"/>
                      <a:pt x="0" y="72"/>
                      <a:pt x="0" y="167"/>
                    </a:cubicBezTo>
                    <a:lnTo>
                      <a:pt x="0" y="346"/>
                    </a:lnTo>
                    <a:cubicBezTo>
                      <a:pt x="0" y="429"/>
                      <a:pt x="72" y="501"/>
                      <a:pt x="167" y="501"/>
                    </a:cubicBezTo>
                    <a:cubicBezTo>
                      <a:pt x="262" y="501"/>
                      <a:pt x="334" y="429"/>
                      <a:pt x="334" y="346"/>
                    </a:cubicBezTo>
                    <a:lnTo>
                      <a:pt x="334" y="167"/>
                    </a:lnTo>
                    <a:cubicBezTo>
                      <a:pt x="334" y="72"/>
                      <a:pt x="262"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3"/>
              <p:cNvSpPr/>
              <p:nvPr/>
            </p:nvSpPr>
            <p:spPr>
              <a:xfrm>
                <a:off x="1171629" y="3612306"/>
                <a:ext cx="15264" cy="14752"/>
              </a:xfrm>
              <a:custGeom>
                <a:avLst/>
                <a:gdLst/>
                <a:ahLst/>
                <a:cxnLst/>
                <a:rect l="l" t="t" r="r" b="b"/>
                <a:pathLst>
                  <a:path w="477" h="461" extrusionOk="0">
                    <a:moveTo>
                      <a:pt x="179" y="0"/>
                    </a:moveTo>
                    <a:cubicBezTo>
                      <a:pt x="139" y="0"/>
                      <a:pt x="100" y="15"/>
                      <a:pt x="72" y="43"/>
                    </a:cubicBezTo>
                    <a:cubicBezTo>
                      <a:pt x="0" y="103"/>
                      <a:pt x="0" y="210"/>
                      <a:pt x="60" y="270"/>
                    </a:cubicBezTo>
                    <a:lnTo>
                      <a:pt x="179" y="401"/>
                    </a:lnTo>
                    <a:cubicBezTo>
                      <a:pt x="214" y="448"/>
                      <a:pt x="250" y="460"/>
                      <a:pt x="298" y="460"/>
                    </a:cubicBezTo>
                    <a:cubicBezTo>
                      <a:pt x="345" y="460"/>
                      <a:pt x="369" y="448"/>
                      <a:pt x="405" y="412"/>
                    </a:cubicBezTo>
                    <a:cubicBezTo>
                      <a:pt x="465" y="365"/>
                      <a:pt x="476" y="270"/>
                      <a:pt x="417" y="186"/>
                    </a:cubicBezTo>
                    <a:lnTo>
                      <a:pt x="298" y="55"/>
                    </a:lnTo>
                    <a:cubicBezTo>
                      <a:pt x="267" y="18"/>
                      <a:pt x="223"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3"/>
              <p:cNvSpPr/>
              <p:nvPr/>
            </p:nvSpPr>
            <p:spPr>
              <a:xfrm>
                <a:off x="1285549" y="3548914"/>
                <a:ext cx="10304" cy="27072"/>
              </a:xfrm>
              <a:custGeom>
                <a:avLst/>
                <a:gdLst/>
                <a:ahLst/>
                <a:cxnLst/>
                <a:rect l="l" t="t" r="r" b="b"/>
                <a:pathLst>
                  <a:path w="322" h="846" extrusionOk="0">
                    <a:moveTo>
                      <a:pt x="167" y="0"/>
                    </a:moveTo>
                    <a:cubicBezTo>
                      <a:pt x="72" y="0"/>
                      <a:pt x="0" y="72"/>
                      <a:pt x="0" y="167"/>
                    </a:cubicBezTo>
                    <a:lnTo>
                      <a:pt x="0" y="679"/>
                    </a:lnTo>
                    <a:cubicBezTo>
                      <a:pt x="0" y="774"/>
                      <a:pt x="72" y="846"/>
                      <a:pt x="167" y="846"/>
                    </a:cubicBezTo>
                    <a:cubicBezTo>
                      <a:pt x="250" y="846"/>
                      <a:pt x="322" y="774"/>
                      <a:pt x="322" y="679"/>
                    </a:cubicBezTo>
                    <a:lnTo>
                      <a:pt x="322" y="167"/>
                    </a:lnTo>
                    <a:cubicBezTo>
                      <a:pt x="322" y="72"/>
                      <a:pt x="250"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3"/>
              <p:cNvSpPr/>
              <p:nvPr/>
            </p:nvSpPr>
            <p:spPr>
              <a:xfrm>
                <a:off x="1285549" y="3593490"/>
                <a:ext cx="10304" cy="27456"/>
              </a:xfrm>
              <a:custGeom>
                <a:avLst/>
                <a:gdLst/>
                <a:ahLst/>
                <a:cxnLst/>
                <a:rect l="l" t="t" r="r" b="b"/>
                <a:pathLst>
                  <a:path w="322" h="858" extrusionOk="0">
                    <a:moveTo>
                      <a:pt x="167" y="0"/>
                    </a:moveTo>
                    <a:cubicBezTo>
                      <a:pt x="72" y="0"/>
                      <a:pt x="0" y="84"/>
                      <a:pt x="0" y="167"/>
                    </a:cubicBezTo>
                    <a:lnTo>
                      <a:pt x="0" y="691"/>
                    </a:lnTo>
                    <a:cubicBezTo>
                      <a:pt x="0" y="774"/>
                      <a:pt x="72" y="858"/>
                      <a:pt x="167" y="858"/>
                    </a:cubicBezTo>
                    <a:cubicBezTo>
                      <a:pt x="250" y="858"/>
                      <a:pt x="322" y="774"/>
                      <a:pt x="322" y="691"/>
                    </a:cubicBezTo>
                    <a:lnTo>
                      <a:pt x="322" y="167"/>
                    </a:lnTo>
                    <a:cubicBezTo>
                      <a:pt x="322" y="84"/>
                      <a:pt x="250"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3"/>
              <p:cNvSpPr/>
              <p:nvPr/>
            </p:nvSpPr>
            <p:spPr>
              <a:xfrm>
                <a:off x="1285549" y="3638450"/>
                <a:ext cx="10304" cy="27072"/>
              </a:xfrm>
              <a:custGeom>
                <a:avLst/>
                <a:gdLst/>
                <a:ahLst/>
                <a:cxnLst/>
                <a:rect l="l" t="t" r="r" b="b"/>
                <a:pathLst>
                  <a:path w="322" h="846" extrusionOk="0">
                    <a:moveTo>
                      <a:pt x="167" y="0"/>
                    </a:moveTo>
                    <a:cubicBezTo>
                      <a:pt x="72" y="0"/>
                      <a:pt x="0" y="72"/>
                      <a:pt x="0" y="167"/>
                    </a:cubicBezTo>
                    <a:lnTo>
                      <a:pt x="0" y="679"/>
                    </a:lnTo>
                    <a:cubicBezTo>
                      <a:pt x="0" y="774"/>
                      <a:pt x="72" y="846"/>
                      <a:pt x="167" y="846"/>
                    </a:cubicBezTo>
                    <a:cubicBezTo>
                      <a:pt x="250" y="846"/>
                      <a:pt x="322" y="774"/>
                      <a:pt x="322" y="679"/>
                    </a:cubicBezTo>
                    <a:lnTo>
                      <a:pt x="322" y="167"/>
                    </a:lnTo>
                    <a:cubicBezTo>
                      <a:pt x="322" y="72"/>
                      <a:pt x="250"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3"/>
              <p:cNvSpPr/>
              <p:nvPr/>
            </p:nvSpPr>
            <p:spPr>
              <a:xfrm>
                <a:off x="1201325" y="3627026"/>
                <a:ext cx="16032" cy="10304"/>
              </a:xfrm>
              <a:custGeom>
                <a:avLst/>
                <a:gdLst/>
                <a:ahLst/>
                <a:cxnLst/>
                <a:rect l="l" t="t" r="r" b="b"/>
                <a:pathLst>
                  <a:path w="501" h="322" extrusionOk="0">
                    <a:moveTo>
                      <a:pt x="156" y="0"/>
                    </a:moveTo>
                    <a:cubicBezTo>
                      <a:pt x="72" y="0"/>
                      <a:pt x="1" y="72"/>
                      <a:pt x="1" y="167"/>
                    </a:cubicBezTo>
                    <a:cubicBezTo>
                      <a:pt x="1" y="250"/>
                      <a:pt x="72" y="322"/>
                      <a:pt x="156" y="322"/>
                    </a:cubicBezTo>
                    <a:lnTo>
                      <a:pt x="334" y="322"/>
                    </a:lnTo>
                    <a:cubicBezTo>
                      <a:pt x="429" y="322"/>
                      <a:pt x="501" y="250"/>
                      <a:pt x="501" y="167"/>
                    </a:cubicBezTo>
                    <a:cubicBezTo>
                      <a:pt x="501" y="72"/>
                      <a:pt x="429"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3"/>
              <p:cNvSpPr/>
              <p:nvPr/>
            </p:nvSpPr>
            <p:spPr>
              <a:xfrm>
                <a:off x="1363629" y="3537490"/>
                <a:ext cx="16032" cy="10304"/>
              </a:xfrm>
              <a:custGeom>
                <a:avLst/>
                <a:gdLst/>
                <a:ahLst/>
                <a:cxnLst/>
                <a:rect l="l" t="t" r="r" b="b"/>
                <a:pathLst>
                  <a:path w="501" h="322" extrusionOk="0">
                    <a:moveTo>
                      <a:pt x="168" y="0"/>
                    </a:moveTo>
                    <a:cubicBezTo>
                      <a:pt x="72" y="0"/>
                      <a:pt x="1" y="72"/>
                      <a:pt x="1" y="167"/>
                    </a:cubicBezTo>
                    <a:cubicBezTo>
                      <a:pt x="1" y="250"/>
                      <a:pt x="72" y="322"/>
                      <a:pt x="168" y="322"/>
                    </a:cubicBezTo>
                    <a:lnTo>
                      <a:pt x="334" y="322"/>
                    </a:lnTo>
                    <a:cubicBezTo>
                      <a:pt x="430" y="322"/>
                      <a:pt x="501" y="250"/>
                      <a:pt x="501" y="167"/>
                    </a:cubicBezTo>
                    <a:cubicBezTo>
                      <a:pt x="501" y="72"/>
                      <a:pt x="430"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0" name="Google Shape;590;p43"/>
          <p:cNvSpPr/>
          <p:nvPr/>
        </p:nvSpPr>
        <p:spPr>
          <a:xfrm>
            <a:off x="8739062" y="2207373"/>
            <a:ext cx="404938" cy="585211"/>
          </a:xfrm>
          <a:custGeom>
            <a:avLst/>
            <a:gdLst/>
            <a:ahLst/>
            <a:cxnLst/>
            <a:rect l="l" t="t" r="r" b="b"/>
            <a:pathLst>
              <a:path w="7919" h="11445" extrusionOk="0">
                <a:moveTo>
                  <a:pt x="3644" y="443"/>
                </a:moveTo>
                <a:lnTo>
                  <a:pt x="3644" y="443"/>
                </a:lnTo>
                <a:cubicBezTo>
                  <a:pt x="4001" y="586"/>
                  <a:pt x="4513" y="860"/>
                  <a:pt x="4787" y="1443"/>
                </a:cubicBezTo>
                <a:cubicBezTo>
                  <a:pt x="4823" y="1514"/>
                  <a:pt x="4846" y="1598"/>
                  <a:pt x="4870" y="1669"/>
                </a:cubicBezTo>
                <a:cubicBezTo>
                  <a:pt x="4727" y="1788"/>
                  <a:pt x="4608" y="1919"/>
                  <a:pt x="4513" y="2074"/>
                </a:cubicBezTo>
                <a:cubicBezTo>
                  <a:pt x="4346" y="2324"/>
                  <a:pt x="4227" y="2634"/>
                  <a:pt x="4168" y="2943"/>
                </a:cubicBezTo>
                <a:cubicBezTo>
                  <a:pt x="3180" y="1824"/>
                  <a:pt x="2025" y="1122"/>
                  <a:pt x="1417" y="812"/>
                </a:cubicBezTo>
                <a:cubicBezTo>
                  <a:pt x="1594" y="775"/>
                  <a:pt x="1818" y="743"/>
                  <a:pt x="2064" y="743"/>
                </a:cubicBezTo>
                <a:cubicBezTo>
                  <a:pt x="2446" y="743"/>
                  <a:pt x="2879" y="820"/>
                  <a:pt x="3263" y="1074"/>
                </a:cubicBezTo>
                <a:cubicBezTo>
                  <a:pt x="3525" y="1253"/>
                  <a:pt x="3799" y="1514"/>
                  <a:pt x="3953" y="1788"/>
                </a:cubicBezTo>
                <a:cubicBezTo>
                  <a:pt x="3986" y="1837"/>
                  <a:pt x="4047" y="1870"/>
                  <a:pt x="4109" y="1870"/>
                </a:cubicBezTo>
                <a:cubicBezTo>
                  <a:pt x="4137" y="1870"/>
                  <a:pt x="4165" y="1863"/>
                  <a:pt x="4192" y="1848"/>
                </a:cubicBezTo>
                <a:cubicBezTo>
                  <a:pt x="4275" y="1800"/>
                  <a:pt x="4299" y="1693"/>
                  <a:pt x="4251" y="1610"/>
                </a:cubicBezTo>
                <a:cubicBezTo>
                  <a:pt x="4192" y="1514"/>
                  <a:pt x="4120" y="1419"/>
                  <a:pt x="4049" y="1324"/>
                </a:cubicBezTo>
                <a:cubicBezTo>
                  <a:pt x="3918" y="955"/>
                  <a:pt x="3763" y="657"/>
                  <a:pt x="3644" y="443"/>
                </a:cubicBezTo>
                <a:close/>
                <a:moveTo>
                  <a:pt x="6120" y="1562"/>
                </a:moveTo>
                <a:cubicBezTo>
                  <a:pt x="6597" y="1562"/>
                  <a:pt x="7013" y="1741"/>
                  <a:pt x="7287" y="1895"/>
                </a:cubicBezTo>
                <a:cubicBezTo>
                  <a:pt x="6716" y="2015"/>
                  <a:pt x="5620" y="2336"/>
                  <a:pt x="4489" y="3038"/>
                </a:cubicBezTo>
                <a:cubicBezTo>
                  <a:pt x="4608" y="2241"/>
                  <a:pt x="5144" y="1753"/>
                  <a:pt x="5656" y="1622"/>
                </a:cubicBezTo>
                <a:cubicBezTo>
                  <a:pt x="5799" y="1586"/>
                  <a:pt x="5966" y="1562"/>
                  <a:pt x="6120" y="1562"/>
                </a:cubicBezTo>
                <a:close/>
                <a:moveTo>
                  <a:pt x="2565" y="2490"/>
                </a:moveTo>
                <a:cubicBezTo>
                  <a:pt x="2926" y="2490"/>
                  <a:pt x="3255" y="2578"/>
                  <a:pt x="3513" y="2753"/>
                </a:cubicBezTo>
                <a:cubicBezTo>
                  <a:pt x="3513" y="2753"/>
                  <a:pt x="3525" y="2753"/>
                  <a:pt x="3525" y="2777"/>
                </a:cubicBezTo>
                <a:cubicBezTo>
                  <a:pt x="3656" y="2907"/>
                  <a:pt x="3799" y="3050"/>
                  <a:pt x="3930" y="3205"/>
                </a:cubicBezTo>
                <a:cubicBezTo>
                  <a:pt x="3683" y="3183"/>
                  <a:pt x="3444" y="3173"/>
                  <a:pt x="3214" y="3173"/>
                </a:cubicBezTo>
                <a:cubicBezTo>
                  <a:pt x="2468" y="3173"/>
                  <a:pt x="1822" y="3277"/>
                  <a:pt x="1358" y="3396"/>
                </a:cubicBezTo>
                <a:cubicBezTo>
                  <a:pt x="1036" y="3467"/>
                  <a:pt x="774" y="3539"/>
                  <a:pt x="560" y="3622"/>
                </a:cubicBezTo>
                <a:cubicBezTo>
                  <a:pt x="834" y="3229"/>
                  <a:pt x="1334" y="2681"/>
                  <a:pt x="2084" y="2538"/>
                </a:cubicBezTo>
                <a:cubicBezTo>
                  <a:pt x="2248" y="2506"/>
                  <a:pt x="2410" y="2490"/>
                  <a:pt x="2565" y="2490"/>
                </a:cubicBezTo>
                <a:close/>
                <a:moveTo>
                  <a:pt x="3418" y="3515"/>
                </a:moveTo>
                <a:cubicBezTo>
                  <a:pt x="3691" y="3515"/>
                  <a:pt x="3989" y="3539"/>
                  <a:pt x="4275" y="3574"/>
                </a:cubicBezTo>
                <a:cubicBezTo>
                  <a:pt x="4477" y="3646"/>
                  <a:pt x="4668" y="3741"/>
                  <a:pt x="4846" y="3836"/>
                </a:cubicBezTo>
                <a:cubicBezTo>
                  <a:pt x="4704" y="4027"/>
                  <a:pt x="4465" y="4134"/>
                  <a:pt x="4227" y="4134"/>
                </a:cubicBezTo>
                <a:cubicBezTo>
                  <a:pt x="3834" y="4134"/>
                  <a:pt x="3513" y="3872"/>
                  <a:pt x="3418" y="3515"/>
                </a:cubicBezTo>
                <a:close/>
                <a:moveTo>
                  <a:pt x="5379" y="3205"/>
                </a:moveTo>
                <a:cubicBezTo>
                  <a:pt x="5749" y="3205"/>
                  <a:pt x="6090" y="3348"/>
                  <a:pt x="6394" y="3634"/>
                </a:cubicBezTo>
                <a:cubicBezTo>
                  <a:pt x="6859" y="4062"/>
                  <a:pt x="6966" y="4729"/>
                  <a:pt x="6978" y="5193"/>
                </a:cubicBezTo>
                <a:cubicBezTo>
                  <a:pt x="6597" y="4705"/>
                  <a:pt x="5835" y="3896"/>
                  <a:pt x="4692" y="3384"/>
                </a:cubicBezTo>
                <a:cubicBezTo>
                  <a:pt x="4787" y="3336"/>
                  <a:pt x="4906" y="3277"/>
                  <a:pt x="5049" y="3241"/>
                </a:cubicBezTo>
                <a:cubicBezTo>
                  <a:pt x="5161" y="3217"/>
                  <a:pt x="5271" y="3205"/>
                  <a:pt x="5379" y="3205"/>
                </a:cubicBezTo>
                <a:close/>
                <a:moveTo>
                  <a:pt x="3751" y="4360"/>
                </a:moveTo>
                <a:cubicBezTo>
                  <a:pt x="3834" y="4408"/>
                  <a:pt x="3942" y="4431"/>
                  <a:pt x="4049" y="4455"/>
                </a:cubicBezTo>
                <a:cubicBezTo>
                  <a:pt x="3691" y="5586"/>
                  <a:pt x="3537" y="7063"/>
                  <a:pt x="3584" y="8849"/>
                </a:cubicBezTo>
                <a:cubicBezTo>
                  <a:pt x="3620" y="9896"/>
                  <a:pt x="3703" y="10777"/>
                  <a:pt x="3763" y="11147"/>
                </a:cubicBezTo>
                <a:lnTo>
                  <a:pt x="3037" y="11147"/>
                </a:lnTo>
                <a:cubicBezTo>
                  <a:pt x="2989" y="10349"/>
                  <a:pt x="2858" y="6658"/>
                  <a:pt x="3751" y="4360"/>
                </a:cubicBezTo>
                <a:close/>
                <a:moveTo>
                  <a:pt x="3294" y="0"/>
                </a:moveTo>
                <a:cubicBezTo>
                  <a:pt x="3233" y="0"/>
                  <a:pt x="3176" y="32"/>
                  <a:pt x="3156" y="74"/>
                </a:cubicBezTo>
                <a:cubicBezTo>
                  <a:pt x="3120" y="133"/>
                  <a:pt x="3120" y="205"/>
                  <a:pt x="3156" y="252"/>
                </a:cubicBezTo>
                <a:cubicBezTo>
                  <a:pt x="3156" y="252"/>
                  <a:pt x="3287" y="443"/>
                  <a:pt x="3453" y="764"/>
                </a:cubicBezTo>
                <a:cubicBezTo>
                  <a:pt x="3001" y="466"/>
                  <a:pt x="2506" y="376"/>
                  <a:pt x="2072" y="376"/>
                </a:cubicBezTo>
                <a:cubicBezTo>
                  <a:pt x="1433" y="376"/>
                  <a:pt x="929" y="572"/>
                  <a:pt x="894" y="586"/>
                </a:cubicBezTo>
                <a:cubicBezTo>
                  <a:pt x="834" y="610"/>
                  <a:pt x="786" y="669"/>
                  <a:pt x="786" y="729"/>
                </a:cubicBezTo>
                <a:cubicBezTo>
                  <a:pt x="786" y="800"/>
                  <a:pt x="834" y="860"/>
                  <a:pt x="894" y="895"/>
                </a:cubicBezTo>
                <a:cubicBezTo>
                  <a:pt x="905" y="895"/>
                  <a:pt x="1858" y="1312"/>
                  <a:pt x="2882" y="2145"/>
                </a:cubicBezTo>
                <a:cubicBezTo>
                  <a:pt x="2768" y="2130"/>
                  <a:pt x="2646" y="2121"/>
                  <a:pt x="2521" y="2121"/>
                </a:cubicBezTo>
                <a:cubicBezTo>
                  <a:pt x="2360" y="2121"/>
                  <a:pt x="2192" y="2136"/>
                  <a:pt x="2025" y="2169"/>
                </a:cubicBezTo>
                <a:cubicBezTo>
                  <a:pt x="679" y="2443"/>
                  <a:pt x="60" y="3800"/>
                  <a:pt x="24" y="3860"/>
                </a:cubicBezTo>
                <a:cubicBezTo>
                  <a:pt x="1" y="3920"/>
                  <a:pt x="12" y="3991"/>
                  <a:pt x="60" y="4050"/>
                </a:cubicBezTo>
                <a:cubicBezTo>
                  <a:pt x="84" y="4074"/>
                  <a:pt x="132" y="4098"/>
                  <a:pt x="179" y="4098"/>
                </a:cubicBezTo>
                <a:cubicBezTo>
                  <a:pt x="203" y="4098"/>
                  <a:pt x="227" y="4098"/>
                  <a:pt x="251" y="4074"/>
                </a:cubicBezTo>
                <a:cubicBezTo>
                  <a:pt x="262" y="4074"/>
                  <a:pt x="1453" y="3527"/>
                  <a:pt x="3084" y="3479"/>
                </a:cubicBezTo>
                <a:cubicBezTo>
                  <a:pt x="3120" y="3753"/>
                  <a:pt x="3263" y="3991"/>
                  <a:pt x="3453" y="4158"/>
                </a:cubicBezTo>
                <a:cubicBezTo>
                  <a:pt x="3001" y="5253"/>
                  <a:pt x="2751" y="6777"/>
                  <a:pt x="2679" y="8682"/>
                </a:cubicBezTo>
                <a:cubicBezTo>
                  <a:pt x="2632" y="9789"/>
                  <a:pt x="2679" y="10742"/>
                  <a:pt x="2691" y="11123"/>
                </a:cubicBezTo>
                <a:lnTo>
                  <a:pt x="2513" y="11123"/>
                </a:lnTo>
                <a:cubicBezTo>
                  <a:pt x="2429" y="11123"/>
                  <a:pt x="2346" y="11194"/>
                  <a:pt x="2346" y="11278"/>
                </a:cubicBezTo>
                <a:cubicBezTo>
                  <a:pt x="2346" y="11373"/>
                  <a:pt x="2429" y="11444"/>
                  <a:pt x="2513" y="11444"/>
                </a:cubicBezTo>
                <a:lnTo>
                  <a:pt x="4311" y="11444"/>
                </a:lnTo>
                <a:cubicBezTo>
                  <a:pt x="4406" y="11444"/>
                  <a:pt x="4477" y="11373"/>
                  <a:pt x="4477" y="11278"/>
                </a:cubicBezTo>
                <a:cubicBezTo>
                  <a:pt x="4477" y="11194"/>
                  <a:pt x="4406" y="11123"/>
                  <a:pt x="4311" y="11123"/>
                </a:cubicBezTo>
                <a:lnTo>
                  <a:pt x="4108" y="11123"/>
                </a:lnTo>
                <a:cubicBezTo>
                  <a:pt x="4013" y="10361"/>
                  <a:pt x="3608" y="6801"/>
                  <a:pt x="4406" y="4420"/>
                </a:cubicBezTo>
                <a:cubicBezTo>
                  <a:pt x="4704" y="4372"/>
                  <a:pt x="4977" y="4217"/>
                  <a:pt x="5156" y="3979"/>
                </a:cubicBezTo>
                <a:cubicBezTo>
                  <a:pt x="6347" y="4717"/>
                  <a:pt x="6978" y="5717"/>
                  <a:pt x="6990" y="5729"/>
                </a:cubicBezTo>
                <a:cubicBezTo>
                  <a:pt x="7025" y="5777"/>
                  <a:pt x="7085" y="5801"/>
                  <a:pt x="7144" y="5801"/>
                </a:cubicBezTo>
                <a:lnTo>
                  <a:pt x="7168" y="5801"/>
                </a:lnTo>
                <a:cubicBezTo>
                  <a:pt x="7240" y="5789"/>
                  <a:pt x="7287" y="5729"/>
                  <a:pt x="7299" y="5670"/>
                </a:cubicBezTo>
                <a:cubicBezTo>
                  <a:pt x="7299" y="5658"/>
                  <a:pt x="7359" y="5289"/>
                  <a:pt x="7299" y="4824"/>
                </a:cubicBezTo>
                <a:cubicBezTo>
                  <a:pt x="7228" y="4193"/>
                  <a:pt x="7001" y="3693"/>
                  <a:pt x="6632" y="3348"/>
                </a:cubicBezTo>
                <a:cubicBezTo>
                  <a:pt x="6251" y="2991"/>
                  <a:pt x="5847" y="2860"/>
                  <a:pt x="5501" y="2848"/>
                </a:cubicBezTo>
                <a:cubicBezTo>
                  <a:pt x="6739" y="2253"/>
                  <a:pt x="7752" y="2098"/>
                  <a:pt x="7763" y="2098"/>
                </a:cubicBezTo>
                <a:cubicBezTo>
                  <a:pt x="7823" y="2086"/>
                  <a:pt x="7882" y="2038"/>
                  <a:pt x="7906" y="1979"/>
                </a:cubicBezTo>
                <a:cubicBezTo>
                  <a:pt x="7918" y="1955"/>
                  <a:pt x="7882" y="1884"/>
                  <a:pt x="7847" y="1836"/>
                </a:cubicBezTo>
                <a:cubicBezTo>
                  <a:pt x="7807" y="1806"/>
                  <a:pt x="7083" y="1226"/>
                  <a:pt x="6150" y="1226"/>
                </a:cubicBezTo>
                <a:cubicBezTo>
                  <a:pt x="5968" y="1226"/>
                  <a:pt x="5779" y="1248"/>
                  <a:pt x="5585" y="1300"/>
                </a:cubicBezTo>
                <a:cubicBezTo>
                  <a:pt x="5430" y="1336"/>
                  <a:pt x="5299" y="1383"/>
                  <a:pt x="5168" y="1455"/>
                </a:cubicBezTo>
                <a:cubicBezTo>
                  <a:pt x="5144" y="1407"/>
                  <a:pt x="5132" y="1360"/>
                  <a:pt x="5108" y="1300"/>
                </a:cubicBezTo>
                <a:cubicBezTo>
                  <a:pt x="4584" y="181"/>
                  <a:pt x="3382" y="2"/>
                  <a:pt x="3322" y="2"/>
                </a:cubicBezTo>
                <a:cubicBezTo>
                  <a:pt x="3313" y="1"/>
                  <a:pt x="3304" y="0"/>
                  <a:pt x="3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 name="Google Shape;591;p43"/>
          <p:cNvGrpSpPr/>
          <p:nvPr/>
        </p:nvGrpSpPr>
        <p:grpSpPr>
          <a:xfrm>
            <a:off x="616718" y="4348599"/>
            <a:ext cx="569297" cy="562154"/>
            <a:chOff x="7993805" y="2427122"/>
            <a:chExt cx="356256" cy="351808"/>
          </a:xfrm>
        </p:grpSpPr>
        <p:sp>
          <p:nvSpPr>
            <p:cNvPr id="592" name="Google Shape;592;p43"/>
            <p:cNvSpPr/>
            <p:nvPr/>
          </p:nvSpPr>
          <p:spPr>
            <a:xfrm>
              <a:off x="8154957" y="2427122"/>
              <a:ext cx="195104" cy="194464"/>
            </a:xfrm>
            <a:custGeom>
              <a:avLst/>
              <a:gdLst/>
              <a:ahLst/>
              <a:cxnLst/>
              <a:rect l="l" t="t" r="r" b="b"/>
              <a:pathLst>
                <a:path w="6097" h="6077" extrusionOk="0">
                  <a:moveTo>
                    <a:pt x="299" y="0"/>
                  </a:moveTo>
                  <a:cubicBezTo>
                    <a:pt x="228" y="0"/>
                    <a:pt x="159" y="25"/>
                    <a:pt x="108" y="76"/>
                  </a:cubicBezTo>
                  <a:cubicBezTo>
                    <a:pt x="13" y="171"/>
                    <a:pt x="1" y="290"/>
                    <a:pt x="60" y="409"/>
                  </a:cubicBezTo>
                  <a:cubicBezTo>
                    <a:pt x="406" y="1028"/>
                    <a:pt x="644" y="1790"/>
                    <a:pt x="858" y="2517"/>
                  </a:cubicBezTo>
                  <a:cubicBezTo>
                    <a:pt x="1191" y="3588"/>
                    <a:pt x="1537" y="4695"/>
                    <a:pt x="2227" y="5410"/>
                  </a:cubicBezTo>
                  <a:cubicBezTo>
                    <a:pt x="2644" y="5838"/>
                    <a:pt x="3227" y="6077"/>
                    <a:pt x="3835" y="6077"/>
                  </a:cubicBezTo>
                  <a:lnTo>
                    <a:pt x="3858" y="6077"/>
                  </a:lnTo>
                  <a:cubicBezTo>
                    <a:pt x="4466" y="6077"/>
                    <a:pt x="5025" y="5850"/>
                    <a:pt x="5442" y="5422"/>
                  </a:cubicBezTo>
                  <a:cubicBezTo>
                    <a:pt x="5859" y="4993"/>
                    <a:pt x="6097" y="4422"/>
                    <a:pt x="6097" y="3814"/>
                  </a:cubicBezTo>
                  <a:cubicBezTo>
                    <a:pt x="6085" y="3219"/>
                    <a:pt x="5859" y="2659"/>
                    <a:pt x="5430" y="2243"/>
                  </a:cubicBezTo>
                  <a:cubicBezTo>
                    <a:pt x="4728" y="1540"/>
                    <a:pt x="3620" y="1195"/>
                    <a:pt x="2537" y="874"/>
                  </a:cubicBezTo>
                  <a:cubicBezTo>
                    <a:pt x="2287" y="790"/>
                    <a:pt x="2025" y="707"/>
                    <a:pt x="1751" y="612"/>
                  </a:cubicBezTo>
                  <a:cubicBezTo>
                    <a:pt x="1737" y="607"/>
                    <a:pt x="1722" y="605"/>
                    <a:pt x="1707" y="605"/>
                  </a:cubicBezTo>
                  <a:cubicBezTo>
                    <a:pt x="1637" y="605"/>
                    <a:pt x="1568" y="650"/>
                    <a:pt x="1549" y="719"/>
                  </a:cubicBezTo>
                  <a:cubicBezTo>
                    <a:pt x="1513" y="814"/>
                    <a:pt x="1561" y="897"/>
                    <a:pt x="1644" y="933"/>
                  </a:cubicBezTo>
                  <a:cubicBezTo>
                    <a:pt x="1918" y="1016"/>
                    <a:pt x="2180" y="1088"/>
                    <a:pt x="2442" y="1183"/>
                  </a:cubicBezTo>
                  <a:cubicBezTo>
                    <a:pt x="3525" y="1505"/>
                    <a:pt x="4537" y="1838"/>
                    <a:pt x="5192" y="2481"/>
                  </a:cubicBezTo>
                  <a:cubicBezTo>
                    <a:pt x="5561" y="2838"/>
                    <a:pt x="5752" y="3326"/>
                    <a:pt x="5775" y="3850"/>
                  </a:cubicBezTo>
                  <a:cubicBezTo>
                    <a:pt x="5775" y="4362"/>
                    <a:pt x="5585" y="4862"/>
                    <a:pt x="5216" y="5219"/>
                  </a:cubicBezTo>
                  <a:cubicBezTo>
                    <a:pt x="4859" y="5565"/>
                    <a:pt x="4370" y="5767"/>
                    <a:pt x="3847" y="5767"/>
                  </a:cubicBezTo>
                  <a:lnTo>
                    <a:pt x="3835" y="5767"/>
                  </a:lnTo>
                  <a:cubicBezTo>
                    <a:pt x="3323" y="5767"/>
                    <a:pt x="2823" y="5553"/>
                    <a:pt x="2465" y="5184"/>
                  </a:cubicBezTo>
                  <a:cubicBezTo>
                    <a:pt x="1834" y="4529"/>
                    <a:pt x="1513" y="3517"/>
                    <a:pt x="1168" y="2433"/>
                  </a:cubicBezTo>
                  <a:cubicBezTo>
                    <a:pt x="965" y="1743"/>
                    <a:pt x="739" y="1028"/>
                    <a:pt x="429" y="409"/>
                  </a:cubicBezTo>
                  <a:lnTo>
                    <a:pt x="429" y="409"/>
                  </a:lnTo>
                  <a:cubicBezTo>
                    <a:pt x="608" y="493"/>
                    <a:pt x="799" y="588"/>
                    <a:pt x="1013" y="659"/>
                  </a:cubicBezTo>
                  <a:cubicBezTo>
                    <a:pt x="1033" y="665"/>
                    <a:pt x="1053" y="668"/>
                    <a:pt x="1073" y="668"/>
                  </a:cubicBezTo>
                  <a:cubicBezTo>
                    <a:pt x="1137" y="668"/>
                    <a:pt x="1197" y="637"/>
                    <a:pt x="1215" y="564"/>
                  </a:cubicBezTo>
                  <a:cubicBezTo>
                    <a:pt x="1251" y="481"/>
                    <a:pt x="1215" y="385"/>
                    <a:pt x="1132" y="362"/>
                  </a:cubicBezTo>
                  <a:cubicBezTo>
                    <a:pt x="858" y="254"/>
                    <a:pt x="644" y="159"/>
                    <a:pt x="429" y="28"/>
                  </a:cubicBezTo>
                  <a:cubicBezTo>
                    <a:pt x="388" y="10"/>
                    <a:pt x="343" y="0"/>
                    <a:pt x="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3"/>
            <p:cNvSpPr/>
            <p:nvPr/>
          </p:nvSpPr>
          <p:spPr>
            <a:xfrm>
              <a:off x="7993805" y="2477170"/>
              <a:ext cx="136032" cy="222144"/>
            </a:xfrm>
            <a:custGeom>
              <a:avLst/>
              <a:gdLst/>
              <a:ahLst/>
              <a:cxnLst/>
              <a:rect l="l" t="t" r="r" b="b"/>
              <a:pathLst>
                <a:path w="4251" h="6942" extrusionOk="0">
                  <a:moveTo>
                    <a:pt x="1834" y="0"/>
                  </a:moveTo>
                  <a:cubicBezTo>
                    <a:pt x="1715" y="0"/>
                    <a:pt x="1632" y="95"/>
                    <a:pt x="1596" y="214"/>
                  </a:cubicBezTo>
                  <a:cubicBezTo>
                    <a:pt x="1453" y="857"/>
                    <a:pt x="1155" y="1512"/>
                    <a:pt x="870" y="2143"/>
                  </a:cubicBezTo>
                  <a:cubicBezTo>
                    <a:pt x="453" y="3084"/>
                    <a:pt x="0" y="4048"/>
                    <a:pt x="60" y="4965"/>
                  </a:cubicBezTo>
                  <a:cubicBezTo>
                    <a:pt x="96" y="5513"/>
                    <a:pt x="346" y="6013"/>
                    <a:pt x="762" y="6406"/>
                  </a:cubicBezTo>
                  <a:cubicBezTo>
                    <a:pt x="1155" y="6751"/>
                    <a:pt x="1644" y="6941"/>
                    <a:pt x="2144" y="6941"/>
                  </a:cubicBezTo>
                  <a:lnTo>
                    <a:pt x="2286" y="6941"/>
                  </a:lnTo>
                  <a:cubicBezTo>
                    <a:pt x="2834" y="6906"/>
                    <a:pt x="3334" y="6656"/>
                    <a:pt x="3703" y="6227"/>
                  </a:cubicBezTo>
                  <a:cubicBezTo>
                    <a:pt x="4072" y="5810"/>
                    <a:pt x="4251" y="5275"/>
                    <a:pt x="4215" y="4703"/>
                  </a:cubicBezTo>
                  <a:cubicBezTo>
                    <a:pt x="4156" y="3798"/>
                    <a:pt x="3608" y="2893"/>
                    <a:pt x="3072" y="2012"/>
                  </a:cubicBezTo>
                  <a:cubicBezTo>
                    <a:pt x="2953" y="1822"/>
                    <a:pt x="2846" y="1643"/>
                    <a:pt x="2727" y="1441"/>
                  </a:cubicBezTo>
                  <a:cubicBezTo>
                    <a:pt x="2696" y="1395"/>
                    <a:pt x="2646" y="1368"/>
                    <a:pt x="2591" y="1368"/>
                  </a:cubicBezTo>
                  <a:cubicBezTo>
                    <a:pt x="2561" y="1368"/>
                    <a:pt x="2530" y="1376"/>
                    <a:pt x="2501" y="1393"/>
                  </a:cubicBezTo>
                  <a:cubicBezTo>
                    <a:pt x="2429" y="1429"/>
                    <a:pt x="2406" y="1536"/>
                    <a:pt x="2441" y="1607"/>
                  </a:cubicBezTo>
                  <a:cubicBezTo>
                    <a:pt x="2560" y="1810"/>
                    <a:pt x="2667" y="2000"/>
                    <a:pt x="2787" y="2191"/>
                  </a:cubicBezTo>
                  <a:cubicBezTo>
                    <a:pt x="3322" y="3072"/>
                    <a:pt x="3822" y="3905"/>
                    <a:pt x="3894" y="4739"/>
                  </a:cubicBezTo>
                  <a:cubicBezTo>
                    <a:pt x="3918" y="5203"/>
                    <a:pt x="3775" y="5656"/>
                    <a:pt x="3453" y="6013"/>
                  </a:cubicBezTo>
                  <a:cubicBezTo>
                    <a:pt x="3144" y="6370"/>
                    <a:pt x="2715" y="6584"/>
                    <a:pt x="2251" y="6608"/>
                  </a:cubicBezTo>
                  <a:cubicBezTo>
                    <a:pt x="2209" y="6611"/>
                    <a:pt x="2168" y="6613"/>
                    <a:pt x="2127" y="6613"/>
                  </a:cubicBezTo>
                  <a:cubicBezTo>
                    <a:pt x="1708" y="6613"/>
                    <a:pt x="1314" y="6449"/>
                    <a:pt x="989" y="6168"/>
                  </a:cubicBezTo>
                  <a:cubicBezTo>
                    <a:pt x="632" y="5858"/>
                    <a:pt x="417" y="5417"/>
                    <a:pt x="393" y="4941"/>
                  </a:cubicBezTo>
                  <a:cubicBezTo>
                    <a:pt x="346" y="4108"/>
                    <a:pt x="751" y="3239"/>
                    <a:pt x="1167" y="2286"/>
                  </a:cubicBezTo>
                  <a:cubicBezTo>
                    <a:pt x="1429" y="1691"/>
                    <a:pt x="1703" y="1095"/>
                    <a:pt x="1870" y="476"/>
                  </a:cubicBezTo>
                  <a:cubicBezTo>
                    <a:pt x="1929" y="631"/>
                    <a:pt x="2001" y="774"/>
                    <a:pt x="2072" y="941"/>
                  </a:cubicBezTo>
                  <a:cubicBezTo>
                    <a:pt x="2106" y="992"/>
                    <a:pt x="2159" y="1031"/>
                    <a:pt x="2222" y="1031"/>
                  </a:cubicBezTo>
                  <a:cubicBezTo>
                    <a:pt x="2246" y="1031"/>
                    <a:pt x="2272" y="1025"/>
                    <a:pt x="2298" y="1012"/>
                  </a:cubicBezTo>
                  <a:cubicBezTo>
                    <a:pt x="2370" y="976"/>
                    <a:pt x="2417" y="881"/>
                    <a:pt x="2370" y="798"/>
                  </a:cubicBezTo>
                  <a:cubicBezTo>
                    <a:pt x="2263" y="572"/>
                    <a:pt x="2179" y="381"/>
                    <a:pt x="2108" y="179"/>
                  </a:cubicBezTo>
                  <a:cubicBezTo>
                    <a:pt x="2060" y="83"/>
                    <a:pt x="1953" y="0"/>
                    <a:pt x="1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3"/>
            <p:cNvSpPr/>
            <p:nvPr/>
          </p:nvSpPr>
          <p:spPr>
            <a:xfrm>
              <a:off x="8170573" y="2617042"/>
              <a:ext cx="110528" cy="161888"/>
            </a:xfrm>
            <a:custGeom>
              <a:avLst/>
              <a:gdLst/>
              <a:ahLst/>
              <a:cxnLst/>
              <a:rect l="l" t="t" r="r" b="b"/>
              <a:pathLst>
                <a:path w="3454" h="5059" extrusionOk="0">
                  <a:moveTo>
                    <a:pt x="307" y="1"/>
                  </a:moveTo>
                  <a:cubicBezTo>
                    <a:pt x="276" y="1"/>
                    <a:pt x="245" y="8"/>
                    <a:pt x="215" y="22"/>
                  </a:cubicBezTo>
                  <a:cubicBezTo>
                    <a:pt x="108" y="70"/>
                    <a:pt x="61" y="177"/>
                    <a:pt x="72" y="273"/>
                  </a:cubicBezTo>
                  <a:cubicBezTo>
                    <a:pt x="156" y="773"/>
                    <a:pt x="120" y="1320"/>
                    <a:pt x="84" y="1856"/>
                  </a:cubicBezTo>
                  <a:cubicBezTo>
                    <a:pt x="49" y="2642"/>
                    <a:pt x="1" y="3463"/>
                    <a:pt x="299" y="4106"/>
                  </a:cubicBezTo>
                  <a:cubicBezTo>
                    <a:pt x="477" y="4499"/>
                    <a:pt x="811" y="4797"/>
                    <a:pt x="1204" y="4952"/>
                  </a:cubicBezTo>
                  <a:cubicBezTo>
                    <a:pt x="1394" y="5023"/>
                    <a:pt x="1596" y="5059"/>
                    <a:pt x="1787" y="5059"/>
                  </a:cubicBezTo>
                  <a:cubicBezTo>
                    <a:pt x="2013" y="5059"/>
                    <a:pt x="2251" y="5011"/>
                    <a:pt x="2454" y="4904"/>
                  </a:cubicBezTo>
                  <a:cubicBezTo>
                    <a:pt x="2847" y="4725"/>
                    <a:pt x="3144" y="4404"/>
                    <a:pt x="3287" y="3987"/>
                  </a:cubicBezTo>
                  <a:cubicBezTo>
                    <a:pt x="3454" y="3571"/>
                    <a:pt x="3442" y="3118"/>
                    <a:pt x="3251" y="2737"/>
                  </a:cubicBezTo>
                  <a:cubicBezTo>
                    <a:pt x="2954" y="2094"/>
                    <a:pt x="2299" y="1606"/>
                    <a:pt x="1668" y="1130"/>
                  </a:cubicBezTo>
                  <a:lnTo>
                    <a:pt x="1585" y="1046"/>
                  </a:lnTo>
                  <a:cubicBezTo>
                    <a:pt x="1552" y="1023"/>
                    <a:pt x="1518" y="1013"/>
                    <a:pt x="1485" y="1013"/>
                  </a:cubicBezTo>
                  <a:cubicBezTo>
                    <a:pt x="1434" y="1013"/>
                    <a:pt x="1387" y="1039"/>
                    <a:pt x="1358" y="1082"/>
                  </a:cubicBezTo>
                  <a:cubicBezTo>
                    <a:pt x="1299" y="1154"/>
                    <a:pt x="1311" y="1261"/>
                    <a:pt x="1382" y="1308"/>
                  </a:cubicBezTo>
                  <a:lnTo>
                    <a:pt x="1477" y="1380"/>
                  </a:lnTo>
                  <a:cubicBezTo>
                    <a:pt x="2096" y="1856"/>
                    <a:pt x="2680" y="2297"/>
                    <a:pt x="2954" y="2868"/>
                  </a:cubicBezTo>
                  <a:cubicBezTo>
                    <a:pt x="3097" y="3178"/>
                    <a:pt x="3109" y="3535"/>
                    <a:pt x="2989" y="3868"/>
                  </a:cubicBezTo>
                  <a:cubicBezTo>
                    <a:pt x="2870" y="4190"/>
                    <a:pt x="2632" y="4463"/>
                    <a:pt x="2323" y="4606"/>
                  </a:cubicBezTo>
                  <a:cubicBezTo>
                    <a:pt x="2158" y="4689"/>
                    <a:pt x="1979" y="4727"/>
                    <a:pt x="1798" y="4727"/>
                  </a:cubicBezTo>
                  <a:cubicBezTo>
                    <a:pt x="1639" y="4727"/>
                    <a:pt x="1478" y="4698"/>
                    <a:pt x="1323" y="4642"/>
                  </a:cubicBezTo>
                  <a:cubicBezTo>
                    <a:pt x="1001" y="4523"/>
                    <a:pt x="727" y="4261"/>
                    <a:pt x="596" y="3952"/>
                  </a:cubicBezTo>
                  <a:cubicBezTo>
                    <a:pt x="346" y="3392"/>
                    <a:pt x="370" y="2642"/>
                    <a:pt x="418" y="1856"/>
                  </a:cubicBezTo>
                  <a:cubicBezTo>
                    <a:pt x="453" y="1392"/>
                    <a:pt x="465" y="927"/>
                    <a:pt x="430" y="487"/>
                  </a:cubicBezTo>
                  <a:lnTo>
                    <a:pt x="430" y="487"/>
                  </a:lnTo>
                  <a:cubicBezTo>
                    <a:pt x="537" y="594"/>
                    <a:pt x="656" y="689"/>
                    <a:pt x="787" y="808"/>
                  </a:cubicBezTo>
                  <a:cubicBezTo>
                    <a:pt x="824" y="835"/>
                    <a:pt x="862" y="847"/>
                    <a:pt x="897" y="847"/>
                  </a:cubicBezTo>
                  <a:cubicBezTo>
                    <a:pt x="940" y="847"/>
                    <a:pt x="980" y="829"/>
                    <a:pt x="1013" y="796"/>
                  </a:cubicBezTo>
                  <a:cubicBezTo>
                    <a:pt x="1073" y="725"/>
                    <a:pt x="1061" y="630"/>
                    <a:pt x="1001" y="570"/>
                  </a:cubicBezTo>
                  <a:cubicBezTo>
                    <a:pt x="787" y="392"/>
                    <a:pt x="632" y="225"/>
                    <a:pt x="489" y="82"/>
                  </a:cubicBezTo>
                  <a:cubicBezTo>
                    <a:pt x="440" y="33"/>
                    <a:pt x="374" y="1"/>
                    <a:pt x="3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Ancient History Lesson by Slidesgo">
  <a:themeElements>
    <a:clrScheme name="Simple Light">
      <a:dk1>
        <a:srgbClr val="644828"/>
      </a:dk1>
      <a:lt1>
        <a:srgbClr val="C7B28A"/>
      </a:lt1>
      <a:dk2>
        <a:srgbClr val="FEF4D4"/>
      </a:dk2>
      <a:lt2>
        <a:srgbClr val="263C66"/>
      </a:lt2>
      <a:accent1>
        <a:srgbClr val="D25F4B"/>
      </a:accent1>
      <a:accent2>
        <a:srgbClr val="A58157"/>
      </a:accent2>
      <a:accent3>
        <a:srgbClr val="C7B28A"/>
      </a:accent3>
      <a:accent4>
        <a:srgbClr val="FEF4D4"/>
      </a:accent4>
      <a:accent5>
        <a:srgbClr val="263C66"/>
      </a:accent5>
      <a:accent6>
        <a:srgbClr val="D25F4B"/>
      </a:accent6>
      <a:hlink>
        <a:srgbClr val="A581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723</TotalTime>
  <Words>976</Words>
  <Application>Microsoft Office PowerPoint</Application>
  <PresentationFormat>Presentación en pantalla (16:9)</PresentationFormat>
  <Paragraphs>52</Paragraphs>
  <Slides>13</Slides>
  <Notes>12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Allura</vt:lpstr>
      <vt:lpstr>Arial</vt:lpstr>
      <vt:lpstr>Comfortaa</vt:lpstr>
      <vt:lpstr>Lobster</vt:lpstr>
      <vt:lpstr>Roboto Condensed Light</vt:lpstr>
      <vt:lpstr>Ancient History Lesson by Slidesgo</vt:lpstr>
      <vt:lpstr>Incertidumbres de la anticorrupción </vt:lpstr>
      <vt:lpstr>El nuevo milenio</vt:lpstr>
      <vt:lpstr>MANOS LIMPIAS (MANI PULITE)</vt:lpstr>
      <vt:lpstr>El comienzo de empezar a juzgar y sentenciar a todos los corruptos</vt:lpstr>
      <vt:lpstr>Enjuiciamiento y condenamiento de Alberto Montesinos y Alberto Fujimori</vt:lpstr>
      <vt:lpstr>Jueces corruptos – Poder judicial – Reforma judicial – Corrupcion sistémica </vt:lpstr>
      <vt:lpstr>Inteligencia anticorrupción</vt:lpstr>
      <vt:lpstr>La corrupcion y reconstruccion militar</vt:lpstr>
      <vt:lpstr>PRINCIPALES EFECTOS DE LA CORRUPCION</vt:lpstr>
      <vt:lpstr>Efectos de la Corrupción </vt:lpstr>
      <vt:lpstr>Efectos de la política </vt:lpstr>
      <vt:lpstr>PRINCIPALES MEDIDAS  ANTICORRUPCION</vt:lpstr>
      <vt:lpstr>Reforma del Estado y Gestión publica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Incertidumbres de la anticorrupción</dc:title>
  <dc:creator>User</dc:creator>
  <cp:lastModifiedBy>User</cp:lastModifiedBy>
  <cp:revision>11</cp:revision>
  <cp:lastPrinted>2022-08-17T12:19:23Z</cp:lastPrinted>
  <dcterms:modified xsi:type="dcterms:W3CDTF">2022-08-19T04:56:33Z</dcterms:modified>
</cp:coreProperties>
</file>