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70" r:id="rId1"/>
    <p:sldMasterId id="2147483868" r:id="rId2"/>
  </p:sldMasterIdLst>
  <p:notesMasterIdLst>
    <p:notesMasterId r:id="rId6"/>
  </p:notesMasterIdLst>
  <p:handoutMasterIdLst>
    <p:handoutMasterId r:id="rId7"/>
  </p:handoutMasterIdLst>
  <p:sldIdLst>
    <p:sldId id="788" r:id="rId3"/>
    <p:sldId id="803" r:id="rId4"/>
    <p:sldId id="787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RTUP by Showeet" id="{421119B9-56D2-824C-B5CE-7F0E6A8113FC}">
          <p14:sldIdLst>
            <p14:sldId id="788"/>
            <p14:sldId id="803"/>
          </p14:sldIdLst>
        </p14:section>
        <p14:section name="CREDITS &amp; COPYRIGHTS" id="{DA1C711B-1490-492D-A9FC-5332F90F7D37}">
          <p14:sldIdLst>
            <p14:sldId id="787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B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55" autoAdjust="0"/>
    <p:restoredTop sz="92903" autoAdjust="0"/>
  </p:normalViewPr>
  <p:slideViewPr>
    <p:cSldViewPr snapToGrid="0" snapToObjects="1">
      <p:cViewPr varScale="1">
        <p:scale>
          <a:sx n="108" d="100"/>
          <a:sy n="108" d="100"/>
        </p:scale>
        <p:origin x="81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7" d="100"/>
          <a:sy n="97" d="100"/>
        </p:scale>
        <p:origin x="3120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5437620-2A00-864A-995B-4E7906C7AFD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F9FDC4-D027-B940-BB76-7FF4D3C7DC9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BC17C6-02B3-AE43-9E08-A67A1BE095A9}" type="datetimeFigureOut">
              <a:rPr lang="en-GB" smtClean="0"/>
              <a:t>01/05/2023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FF45EE-B432-394B-B140-7DBA8E78632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484E32-9AE2-6244-9A09-B93A8D4138D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FD1E7B-D27A-6648-94C5-159D85C3B106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23374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BE5FC8-3CD7-E64B-90BF-F246F32DF2A1}" type="datetimeFigureOut">
              <a:rPr lang="en-GB" smtClean="0"/>
              <a:t>01/05/2023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218154-7734-3F40-80EB-A48166DB1DD3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793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solidFill>
                  <a:prstClr val="black"/>
                </a:solidFill>
              </a:rPr>
              <a:t>© Copyright Showeet.com – Creative &amp; Free PowerPoint and Google Slides Templates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218154-7734-3F40-80EB-A48166DB1DD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4857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solidFill>
                  <a:prstClr val="black"/>
                </a:solidFill>
              </a:rPr>
              <a:t>© Copyright Showeet.com – Creative &amp; Free PowerPoint and Google Slides Templates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218154-7734-3F40-80EB-A48166DB1DD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4954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solidFill>
                  <a:prstClr val="black"/>
                </a:solidFill>
              </a:rPr>
              <a:t>© Copyright Showeet.com – Creative &amp; Free PowerPoint and Google Slides Templates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A3AB2B-189A-4C92-A457-C6A3833631A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9663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showeet.com/" TargetMode="External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E8D67A54-C093-984E-89B4-21B43E3D1CE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93" y="0"/>
            <a:ext cx="12188402" cy="5740400"/>
          </a:xfrm>
          <a:custGeom>
            <a:avLst/>
            <a:gdLst>
              <a:gd name="connsiteX0" fmla="*/ 0 w 12188402"/>
              <a:gd name="connsiteY0" fmla="*/ 0 h 5740400"/>
              <a:gd name="connsiteX1" fmla="*/ 12188402 w 12188402"/>
              <a:gd name="connsiteY1" fmla="*/ 0 h 5740400"/>
              <a:gd name="connsiteX2" fmla="*/ 12188402 w 12188402"/>
              <a:gd name="connsiteY2" fmla="*/ 5077042 h 5740400"/>
              <a:gd name="connsiteX3" fmla="*/ 10512200 w 12188402"/>
              <a:gd name="connsiteY3" fmla="*/ 5710867 h 5740400"/>
              <a:gd name="connsiteX4" fmla="*/ 10362197 w 12188402"/>
              <a:gd name="connsiteY4" fmla="*/ 5740400 h 5740400"/>
              <a:gd name="connsiteX5" fmla="*/ 8893657 w 12188402"/>
              <a:gd name="connsiteY5" fmla="*/ 5740400 h 5740400"/>
              <a:gd name="connsiteX6" fmla="*/ 8767667 w 12188402"/>
              <a:gd name="connsiteY6" fmla="*/ 5705440 h 5740400"/>
              <a:gd name="connsiteX7" fmla="*/ 5611395 w 12188402"/>
              <a:gd name="connsiteY7" fmla="*/ 3759757 h 5740400"/>
              <a:gd name="connsiteX8" fmla="*/ 4627722 w 12188402"/>
              <a:gd name="connsiteY8" fmla="*/ 3428429 h 5740400"/>
              <a:gd name="connsiteX9" fmla="*/ 4034583 w 12188402"/>
              <a:gd name="connsiteY9" fmla="*/ 3487387 h 5740400"/>
              <a:gd name="connsiteX10" fmla="*/ 1459426 w 12188402"/>
              <a:gd name="connsiteY10" fmla="*/ 4324703 h 5740400"/>
              <a:gd name="connsiteX11" fmla="*/ 0 w 12188402"/>
              <a:gd name="connsiteY11" fmla="*/ 3766677 h 574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88402" h="5740400">
                <a:moveTo>
                  <a:pt x="0" y="0"/>
                </a:moveTo>
                <a:lnTo>
                  <a:pt x="12188402" y="0"/>
                </a:lnTo>
                <a:lnTo>
                  <a:pt x="12188402" y="5077042"/>
                </a:lnTo>
                <a:cubicBezTo>
                  <a:pt x="12188402" y="5077042"/>
                  <a:pt x="11441512" y="5503288"/>
                  <a:pt x="10512200" y="5710867"/>
                </a:cubicBezTo>
                <a:lnTo>
                  <a:pt x="10362197" y="5740400"/>
                </a:lnTo>
                <a:lnTo>
                  <a:pt x="8893657" y="5740400"/>
                </a:lnTo>
                <a:lnTo>
                  <a:pt x="8767667" y="5705440"/>
                </a:lnTo>
                <a:cubicBezTo>
                  <a:pt x="7376864" y="5284244"/>
                  <a:pt x="5611395" y="3759757"/>
                  <a:pt x="5611395" y="3759757"/>
                </a:cubicBezTo>
                <a:lnTo>
                  <a:pt x="4627722" y="3428429"/>
                </a:lnTo>
                <a:lnTo>
                  <a:pt x="4034583" y="3487387"/>
                </a:lnTo>
                <a:cubicBezTo>
                  <a:pt x="4034583" y="3487387"/>
                  <a:pt x="2344901" y="4338820"/>
                  <a:pt x="1459426" y="4324703"/>
                </a:cubicBezTo>
                <a:cubicBezTo>
                  <a:pt x="572822" y="4310310"/>
                  <a:pt x="0" y="3766677"/>
                  <a:pt x="0" y="3766677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fr-FR"/>
          </a:p>
        </p:txBody>
      </p:sp>
      <p:pic>
        <p:nvPicPr>
          <p:cNvPr id="15" name="Graphic 14" descr="Information outline">
            <a:extLst>
              <a:ext uri="{FF2B5EF4-FFF2-40B4-BE49-F238E27FC236}">
                <a16:creationId xmlns:a16="http://schemas.microsoft.com/office/drawing/2014/main" id="{9620DB5F-DE8A-48D1-8519-9A9770B097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17600" y="-928132"/>
            <a:ext cx="711200" cy="71120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D6E6CC0E-ECFC-4576-AD7A-515DEDC78D09}"/>
              </a:ext>
            </a:extLst>
          </p:cNvPr>
          <p:cNvSpPr txBox="1"/>
          <p:nvPr userDrawn="1"/>
        </p:nvSpPr>
        <p:spPr>
          <a:xfrm>
            <a:off x="1828800" y="-757198"/>
            <a:ext cx="4449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Send the picture to back once you inserted it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16609F6-40CE-4FE7-82AA-FA07624F1E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8971" y="4678997"/>
            <a:ext cx="6003109" cy="1827165"/>
          </a:xfrm>
        </p:spPr>
        <p:txBody>
          <a:bodyPr anchor="ctr"/>
          <a:lstStyle>
            <a:lvl1pPr algn="ctr">
              <a:defRPr sz="400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50969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429B09C9-A85C-A642-A3AB-303FC454D4A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746239" y="0"/>
            <a:ext cx="4749069" cy="3429000"/>
          </a:xfrm>
          <a:custGeom>
            <a:avLst/>
            <a:gdLst>
              <a:gd name="connsiteX0" fmla="*/ 147645 w 4749069"/>
              <a:gd name="connsiteY0" fmla="*/ 998 h 3429000"/>
              <a:gd name="connsiteX1" fmla="*/ 4237153 w 4749069"/>
              <a:gd name="connsiteY1" fmla="*/ 998 h 3429000"/>
              <a:gd name="connsiteX2" fmla="*/ 4237153 w 4749069"/>
              <a:gd name="connsiteY2" fmla="*/ 406200 h 3429000"/>
              <a:gd name="connsiteX3" fmla="*/ 4746129 w 4749069"/>
              <a:gd name="connsiteY3" fmla="*/ 2670408 h 3429000"/>
              <a:gd name="connsiteX4" fmla="*/ 4385631 w 4749069"/>
              <a:gd name="connsiteY4" fmla="*/ 3416964 h 3429000"/>
              <a:gd name="connsiteX5" fmla="*/ 4365751 w 4749069"/>
              <a:gd name="connsiteY5" fmla="*/ 3429000 h 3429000"/>
              <a:gd name="connsiteX6" fmla="*/ 3548252 w 4749069"/>
              <a:gd name="connsiteY6" fmla="*/ 3429000 h 3429000"/>
              <a:gd name="connsiteX7" fmla="*/ 2403933 w 4749069"/>
              <a:gd name="connsiteY7" fmla="*/ 2999593 h 3429000"/>
              <a:gd name="connsiteX8" fmla="*/ 657091 w 4749069"/>
              <a:gd name="connsiteY8" fmla="*/ 2913097 h 3429000"/>
              <a:gd name="connsiteX9" fmla="*/ 124763 w 4749069"/>
              <a:gd name="connsiteY9" fmla="*/ 2708832 h 3429000"/>
              <a:gd name="connsiteX10" fmla="*/ 0 w 4749069"/>
              <a:gd name="connsiteY10" fmla="*/ 2450995 h 3429000"/>
              <a:gd name="connsiteX11" fmla="*/ 0 w 4749069"/>
              <a:gd name="connsiteY11" fmla="*/ 1933575 h 3429000"/>
              <a:gd name="connsiteX12" fmla="*/ 304322 w 4749069"/>
              <a:gd name="connsiteY12" fmla="*/ 1031635 h 3429000"/>
              <a:gd name="connsiteX13" fmla="*/ 351479 w 4749069"/>
              <a:gd name="connsiteY13" fmla="*/ 467080 h 3429000"/>
              <a:gd name="connsiteX14" fmla="*/ 147208 w 4749069"/>
              <a:gd name="connsiteY14" fmla="*/ 0 h 3429000"/>
              <a:gd name="connsiteX15" fmla="*/ 147645 w 4749069"/>
              <a:gd name="connsiteY15" fmla="*/ 998 h 3429000"/>
              <a:gd name="connsiteX16" fmla="*/ 147208 w 4749069"/>
              <a:gd name="connsiteY16" fmla="*/ 998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749069" h="3429000">
                <a:moveTo>
                  <a:pt x="147645" y="998"/>
                </a:moveTo>
                <a:lnTo>
                  <a:pt x="4237153" y="998"/>
                </a:lnTo>
                <a:lnTo>
                  <a:pt x="4237153" y="406200"/>
                </a:lnTo>
                <a:cubicBezTo>
                  <a:pt x="4237153" y="406200"/>
                  <a:pt x="4794193" y="1747891"/>
                  <a:pt x="4746129" y="2670408"/>
                </a:cubicBezTo>
                <a:cubicBezTo>
                  <a:pt x="4725498" y="3074009"/>
                  <a:pt x="4562488" y="3295495"/>
                  <a:pt x="4385631" y="3416964"/>
                </a:cubicBezTo>
                <a:lnTo>
                  <a:pt x="4365751" y="3429000"/>
                </a:lnTo>
                <a:lnTo>
                  <a:pt x="3548252" y="3429000"/>
                </a:lnTo>
                <a:lnTo>
                  <a:pt x="2403933" y="2999593"/>
                </a:lnTo>
                <a:lnTo>
                  <a:pt x="657091" y="2913097"/>
                </a:lnTo>
                <a:lnTo>
                  <a:pt x="124763" y="2708832"/>
                </a:lnTo>
                <a:lnTo>
                  <a:pt x="0" y="2450995"/>
                </a:lnTo>
                <a:lnTo>
                  <a:pt x="0" y="1933575"/>
                </a:lnTo>
                <a:lnTo>
                  <a:pt x="304322" y="1031635"/>
                </a:lnTo>
                <a:lnTo>
                  <a:pt x="351479" y="467080"/>
                </a:lnTo>
                <a:close/>
                <a:moveTo>
                  <a:pt x="147208" y="0"/>
                </a:moveTo>
                <a:lnTo>
                  <a:pt x="147645" y="998"/>
                </a:lnTo>
                <a:lnTo>
                  <a:pt x="147208" y="998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196416-7B5D-C849-AC75-A364AA38F800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fr-FR"/>
              <a:t>Date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675CFE-563F-DC42-890E-9FA0548344A5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r>
              <a:rPr lang="fr-FR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F2C990-5CD7-D542-B0B3-CF14090A23D1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29E298FE-CD24-8C46-983A-691BFAE2F12E}" type="slidenum">
              <a:rPr lang="fr-FR" smtClean="0"/>
              <a:t>‹Nº›</a:t>
            </a:fld>
            <a:endParaRPr lang="fr-FR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D5AF08BA-86DE-FD47-A932-058B85CE1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44068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fr-FR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FB35468-9D66-534A-9D1B-3B5C5C1C56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44068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3A7722D8-D63C-A74B-824A-69AA874C3E7E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510018" y="4013199"/>
            <a:ext cx="4838701" cy="216376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  <p:pic>
        <p:nvPicPr>
          <p:cNvPr id="9" name="Graphic 8" descr="Information outline">
            <a:extLst>
              <a:ext uri="{FF2B5EF4-FFF2-40B4-BE49-F238E27FC236}">
                <a16:creationId xmlns:a16="http://schemas.microsoft.com/office/drawing/2014/main" id="{7070870F-5CBB-4C08-BFFA-CE530CAC16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17600" y="-928132"/>
            <a:ext cx="711200" cy="7112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913EEB6-B600-4C7C-BBB5-6EF82A0AD3B4}"/>
              </a:ext>
            </a:extLst>
          </p:cNvPr>
          <p:cNvSpPr txBox="1"/>
          <p:nvPr userDrawn="1"/>
        </p:nvSpPr>
        <p:spPr>
          <a:xfrm>
            <a:off x="1828800" y="-757198"/>
            <a:ext cx="4449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Send the picture to back once you inserted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905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6DC287C2-06F4-3445-AF12-AA40C2CAF3C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0"/>
            <a:ext cx="6181601" cy="6858000"/>
          </a:xfrm>
          <a:custGeom>
            <a:avLst/>
            <a:gdLst>
              <a:gd name="connsiteX0" fmla="*/ 0 w 6181601"/>
              <a:gd name="connsiteY0" fmla="*/ 0 h 6858000"/>
              <a:gd name="connsiteX1" fmla="*/ 3905695 w 6181601"/>
              <a:gd name="connsiteY1" fmla="*/ 0 h 6858000"/>
              <a:gd name="connsiteX2" fmla="*/ 6073528 w 6181601"/>
              <a:gd name="connsiteY2" fmla="*/ 2935288 h 6858000"/>
              <a:gd name="connsiteX3" fmla="*/ 6181601 w 6181601"/>
              <a:gd name="connsiteY3" fmla="*/ 3391258 h 6858000"/>
              <a:gd name="connsiteX4" fmla="*/ 6181601 w 6181601"/>
              <a:gd name="connsiteY4" fmla="*/ 3978653 h 6858000"/>
              <a:gd name="connsiteX5" fmla="*/ 6045984 w 6181601"/>
              <a:gd name="connsiteY5" fmla="*/ 4390390 h 6858000"/>
              <a:gd name="connsiteX6" fmla="*/ 5884781 w 6181601"/>
              <a:gd name="connsiteY6" fmla="*/ 4712018 h 6858000"/>
              <a:gd name="connsiteX7" fmla="*/ 5405811 w 6181601"/>
              <a:gd name="connsiteY7" fmla="*/ 5281613 h 6858000"/>
              <a:gd name="connsiteX8" fmla="*/ 5150959 w 6181601"/>
              <a:gd name="connsiteY8" fmla="*/ 5545138 h 6858000"/>
              <a:gd name="connsiteX9" fmla="*/ 3801608 w 6181601"/>
              <a:gd name="connsiteY9" fmla="*/ 6858000 h 6858000"/>
              <a:gd name="connsiteX10" fmla="*/ 0 w 6181601"/>
              <a:gd name="connsiteY1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181601" h="6858000">
                <a:moveTo>
                  <a:pt x="0" y="0"/>
                </a:moveTo>
                <a:lnTo>
                  <a:pt x="3905695" y="0"/>
                </a:lnTo>
                <a:lnTo>
                  <a:pt x="6073528" y="2935288"/>
                </a:lnTo>
                <a:lnTo>
                  <a:pt x="6181601" y="3391258"/>
                </a:lnTo>
                <a:lnTo>
                  <a:pt x="6181601" y="3978653"/>
                </a:lnTo>
                <a:lnTo>
                  <a:pt x="6045984" y="4390390"/>
                </a:lnTo>
                <a:lnTo>
                  <a:pt x="5884781" y="4712018"/>
                </a:lnTo>
                <a:lnTo>
                  <a:pt x="5405811" y="5281613"/>
                </a:lnTo>
                <a:lnTo>
                  <a:pt x="5150959" y="5545138"/>
                </a:lnTo>
                <a:lnTo>
                  <a:pt x="380160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196416-7B5D-C849-AC75-A364AA38F800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fr-FR"/>
              <a:t>Date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675CFE-563F-DC42-890E-9FA0548344A5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r>
              <a:rPr lang="fr-FR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F2C990-5CD7-D542-B0B3-CF14090A23D1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29E298FE-CD24-8C46-983A-691BFAE2F12E}" type="slidenum">
              <a:rPr lang="fr-FR" smtClean="0"/>
              <a:t>‹Nº›</a:t>
            </a:fld>
            <a:endParaRPr lang="fr-FR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EF8A458F-177A-434A-AACD-69398E59A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8960" y="365125"/>
            <a:ext cx="5704839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fr-FR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27BFCF9-6754-5948-B9F2-B0A6C6F3E5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6548" y="1825625"/>
            <a:ext cx="4797251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  <p:pic>
        <p:nvPicPr>
          <p:cNvPr id="8" name="Graphic 7" descr="Information outline">
            <a:extLst>
              <a:ext uri="{FF2B5EF4-FFF2-40B4-BE49-F238E27FC236}">
                <a16:creationId xmlns:a16="http://schemas.microsoft.com/office/drawing/2014/main" id="{CA0E08DE-5099-43A1-B621-D85A929F97D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17600" y="-928132"/>
            <a:ext cx="711200" cy="7112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4D3CB06-40ED-4BC6-BBFE-F7CF9C69B820}"/>
              </a:ext>
            </a:extLst>
          </p:cNvPr>
          <p:cNvSpPr txBox="1"/>
          <p:nvPr userDrawn="1"/>
        </p:nvSpPr>
        <p:spPr>
          <a:xfrm>
            <a:off x="1828800" y="-757198"/>
            <a:ext cx="4449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Send the picture to back once you inserted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83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E74ED8EB-86D0-B748-B3BE-2FB2FA505B5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2"/>
            <a:ext cx="8093315" cy="3992879"/>
          </a:xfrm>
          <a:custGeom>
            <a:avLst/>
            <a:gdLst>
              <a:gd name="connsiteX0" fmla="*/ 0 w 8093315"/>
              <a:gd name="connsiteY0" fmla="*/ 0 h 3992879"/>
              <a:gd name="connsiteX1" fmla="*/ 8093315 w 8093315"/>
              <a:gd name="connsiteY1" fmla="*/ 0 h 3992879"/>
              <a:gd name="connsiteX2" fmla="*/ 6750424 w 8093315"/>
              <a:gd name="connsiteY2" fmla="*/ 1147058 h 3992879"/>
              <a:gd name="connsiteX3" fmla="*/ 3621384 w 8093315"/>
              <a:gd name="connsiteY3" fmla="*/ 1834944 h 3992879"/>
              <a:gd name="connsiteX4" fmla="*/ 2649437 w 8093315"/>
              <a:gd name="connsiteY4" fmla="*/ 2358326 h 3992879"/>
              <a:gd name="connsiteX5" fmla="*/ 1865959 w 8093315"/>
              <a:gd name="connsiteY5" fmla="*/ 3198494 h 3992879"/>
              <a:gd name="connsiteX6" fmla="*/ 1272449 w 8093315"/>
              <a:gd name="connsiteY6" fmla="*/ 3745737 h 3992879"/>
              <a:gd name="connsiteX7" fmla="*/ 564854 w 8093315"/>
              <a:gd name="connsiteY7" fmla="*/ 3992879 h 3992879"/>
              <a:gd name="connsiteX8" fmla="*/ 0 w 8093315"/>
              <a:gd name="connsiteY8" fmla="*/ 3992879 h 3992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093315" h="3992879">
                <a:moveTo>
                  <a:pt x="0" y="0"/>
                </a:moveTo>
                <a:lnTo>
                  <a:pt x="8093315" y="0"/>
                </a:lnTo>
                <a:cubicBezTo>
                  <a:pt x="8093315" y="0"/>
                  <a:pt x="7519289" y="711746"/>
                  <a:pt x="6750424" y="1147058"/>
                </a:cubicBezTo>
                <a:cubicBezTo>
                  <a:pt x="5980810" y="1582176"/>
                  <a:pt x="3621384" y="1834944"/>
                  <a:pt x="3621384" y="1834944"/>
                </a:cubicBezTo>
                <a:lnTo>
                  <a:pt x="2649437" y="2358326"/>
                </a:lnTo>
                <a:lnTo>
                  <a:pt x="1865959" y="3198494"/>
                </a:lnTo>
                <a:lnTo>
                  <a:pt x="1272449" y="3745737"/>
                </a:lnTo>
                <a:lnTo>
                  <a:pt x="564854" y="3992879"/>
                </a:lnTo>
                <a:lnTo>
                  <a:pt x="0" y="3992879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</p:spPr>
        <p:txBody>
          <a:bodyPr wrap="square" anchor="t">
            <a:noAutofit/>
          </a:bodyPr>
          <a:lstStyle>
            <a:lvl1pPr algn="l">
              <a:buNone/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196416-7B5D-C849-AC75-A364AA38F800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fr-FR"/>
              <a:t>Date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675CFE-563F-DC42-890E-9FA0548344A5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r>
              <a:rPr lang="fr-FR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F2C990-5CD7-D542-B0B3-CF14090A23D1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29E298FE-CD24-8C46-983A-691BFAE2F12E}" type="slidenum">
              <a:rPr lang="fr-FR" smtClean="0"/>
              <a:t>‹Nº›</a:t>
            </a:fld>
            <a:endParaRPr lang="fr-FR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7C8D23BF-72FC-F044-95CC-3D438D3D3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77760" y="365125"/>
            <a:ext cx="3876040" cy="2235835"/>
          </a:xfrm>
        </p:spPr>
        <p:txBody>
          <a:bodyPr/>
          <a:lstStyle>
            <a:lvl1pPr algn="ct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fr-FR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671061B1-82A9-A247-A86D-F4E5809EF7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9680" y="2783840"/>
            <a:ext cx="8834120" cy="339312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 dirty="0"/>
          </a:p>
        </p:txBody>
      </p:sp>
      <p:pic>
        <p:nvPicPr>
          <p:cNvPr id="8" name="Graphic 7" descr="Information outline">
            <a:extLst>
              <a:ext uri="{FF2B5EF4-FFF2-40B4-BE49-F238E27FC236}">
                <a16:creationId xmlns:a16="http://schemas.microsoft.com/office/drawing/2014/main" id="{B1A46C83-CEC6-4DBD-91A7-DB58A46679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17600" y="-928132"/>
            <a:ext cx="711200" cy="7112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16C4AD4-A642-4146-B1CD-767A7AF325A1}"/>
              </a:ext>
            </a:extLst>
          </p:cNvPr>
          <p:cNvSpPr txBox="1"/>
          <p:nvPr userDrawn="1"/>
        </p:nvSpPr>
        <p:spPr>
          <a:xfrm>
            <a:off x="1828800" y="-757198"/>
            <a:ext cx="4449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Send the picture to back once you inserted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5763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C429A9CF-45C9-BA40-81DC-3913F3EEA88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757520" y="1362219"/>
            <a:ext cx="6426160" cy="5495781"/>
          </a:xfrm>
          <a:custGeom>
            <a:avLst/>
            <a:gdLst>
              <a:gd name="connsiteX0" fmla="*/ 4820716 w 6426160"/>
              <a:gd name="connsiteY0" fmla="*/ 2333 h 5495781"/>
              <a:gd name="connsiteX1" fmla="*/ 6426160 w 6426160"/>
              <a:gd name="connsiteY1" fmla="*/ 776559 h 5495781"/>
              <a:gd name="connsiteX2" fmla="*/ 6426160 w 6426160"/>
              <a:gd name="connsiteY2" fmla="*/ 5495781 h 5495781"/>
              <a:gd name="connsiteX3" fmla="*/ 0 w 6426160"/>
              <a:gd name="connsiteY3" fmla="*/ 5495781 h 5495781"/>
              <a:gd name="connsiteX4" fmla="*/ 1516693 w 6426160"/>
              <a:gd name="connsiteY4" fmla="*/ 3540019 h 5495781"/>
              <a:gd name="connsiteX5" fmla="*/ 3526058 w 6426160"/>
              <a:gd name="connsiteY5" fmla="*/ 1830942 h 5495781"/>
              <a:gd name="connsiteX6" fmla="*/ 4411440 w 6426160"/>
              <a:gd name="connsiteY6" fmla="*/ 83211 h 5495781"/>
              <a:gd name="connsiteX7" fmla="*/ 4820716 w 6426160"/>
              <a:gd name="connsiteY7" fmla="*/ 2333 h 5495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426160" h="5495781">
                <a:moveTo>
                  <a:pt x="4820716" y="2333"/>
                </a:moveTo>
                <a:cubicBezTo>
                  <a:pt x="5744189" y="-49405"/>
                  <a:pt x="6426160" y="776559"/>
                  <a:pt x="6426160" y="776559"/>
                </a:cubicBezTo>
                <a:lnTo>
                  <a:pt x="6426160" y="5495781"/>
                </a:lnTo>
                <a:lnTo>
                  <a:pt x="0" y="5495781"/>
                </a:lnTo>
                <a:cubicBezTo>
                  <a:pt x="0" y="5495781"/>
                  <a:pt x="0" y="4110427"/>
                  <a:pt x="1516693" y="3540019"/>
                </a:cubicBezTo>
                <a:cubicBezTo>
                  <a:pt x="3033386" y="2969611"/>
                  <a:pt x="3487084" y="2331022"/>
                  <a:pt x="3526058" y="1830942"/>
                </a:cubicBezTo>
                <a:cubicBezTo>
                  <a:pt x="3565031" y="1331130"/>
                  <a:pt x="3287754" y="468672"/>
                  <a:pt x="4411440" y="83211"/>
                </a:cubicBezTo>
                <a:cubicBezTo>
                  <a:pt x="4551938" y="35028"/>
                  <a:pt x="4688791" y="9724"/>
                  <a:pt x="4820716" y="2333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</p:spPr>
        <p:txBody>
          <a:bodyPr wrap="square" anchor="b">
            <a:noAutofit/>
          </a:bodyPr>
          <a:lstStyle>
            <a:lvl1pPr algn="r">
              <a:buNone/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196416-7B5D-C849-AC75-A364AA38F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Date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675CFE-563F-DC42-890E-9FA054834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F2C990-5CD7-D542-B0B3-CF14090A2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298FE-CD24-8C46-983A-691BFAE2F12E}" type="slidenum">
              <a:rPr lang="fr-FR" smtClean="0"/>
              <a:t>‹Nº›</a:t>
            </a:fld>
            <a:endParaRPr lang="fr-FR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0EE083E-AB0F-AC4C-8175-B14E77674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8671560" cy="99709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fr-FR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C9C45E6F-A3B4-7A4B-A988-2A65F83262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2295"/>
            <a:ext cx="7772400" cy="460466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  <p:pic>
        <p:nvPicPr>
          <p:cNvPr id="8" name="Graphic 7" descr="Information outline">
            <a:extLst>
              <a:ext uri="{FF2B5EF4-FFF2-40B4-BE49-F238E27FC236}">
                <a16:creationId xmlns:a16="http://schemas.microsoft.com/office/drawing/2014/main" id="{C7F63248-C096-4A9E-BC07-3C05150AAF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17600" y="-928132"/>
            <a:ext cx="711200" cy="7112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D5D24AC-D581-4B6B-9226-8A25F825D6D9}"/>
              </a:ext>
            </a:extLst>
          </p:cNvPr>
          <p:cNvSpPr txBox="1"/>
          <p:nvPr userDrawn="1"/>
        </p:nvSpPr>
        <p:spPr>
          <a:xfrm>
            <a:off x="1828800" y="-757198"/>
            <a:ext cx="4449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Send the picture to back once you inserted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3929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315F29D-854A-3F4E-8D3B-F846A9F31CE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4175892" cy="6856082"/>
          </a:xfrm>
          <a:custGeom>
            <a:avLst/>
            <a:gdLst>
              <a:gd name="connsiteX0" fmla="*/ 0 w 4175892"/>
              <a:gd name="connsiteY0" fmla="*/ 0 h 6856082"/>
              <a:gd name="connsiteX1" fmla="*/ 3888606 w 4175892"/>
              <a:gd name="connsiteY1" fmla="*/ 0 h 6856082"/>
              <a:gd name="connsiteX2" fmla="*/ 4175892 w 4175892"/>
              <a:gd name="connsiteY2" fmla="*/ 1251553 h 6856082"/>
              <a:gd name="connsiteX3" fmla="*/ 3005676 w 4175892"/>
              <a:gd name="connsiteY3" fmla="*/ 2452319 h 6856082"/>
              <a:gd name="connsiteX4" fmla="*/ 3030615 w 4175892"/>
              <a:gd name="connsiteY4" fmla="*/ 3771797 h 6856082"/>
              <a:gd name="connsiteX5" fmla="*/ 1596312 w 4175892"/>
              <a:gd name="connsiteY5" fmla="*/ 5503911 h 6856082"/>
              <a:gd name="connsiteX6" fmla="*/ 1670937 w 4175892"/>
              <a:gd name="connsiteY6" fmla="*/ 6856082 h 6856082"/>
              <a:gd name="connsiteX7" fmla="*/ 0 w 4175892"/>
              <a:gd name="connsiteY7" fmla="*/ 6856082 h 6856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75892" h="6856082">
                <a:moveTo>
                  <a:pt x="0" y="0"/>
                </a:moveTo>
                <a:lnTo>
                  <a:pt x="3888606" y="0"/>
                </a:lnTo>
                <a:cubicBezTo>
                  <a:pt x="3944091" y="823365"/>
                  <a:pt x="4175892" y="1251553"/>
                  <a:pt x="4175892" y="1251553"/>
                </a:cubicBezTo>
                <a:cubicBezTo>
                  <a:pt x="3645399" y="1313765"/>
                  <a:pt x="3164785" y="1734970"/>
                  <a:pt x="3005676" y="2452319"/>
                </a:cubicBezTo>
                <a:cubicBezTo>
                  <a:pt x="2846760" y="3169351"/>
                  <a:pt x="3030615" y="3771797"/>
                  <a:pt x="3030615" y="3771797"/>
                </a:cubicBezTo>
                <a:cubicBezTo>
                  <a:pt x="2186157" y="4105079"/>
                  <a:pt x="1798340" y="4830047"/>
                  <a:pt x="1596312" y="5503911"/>
                </a:cubicBezTo>
                <a:cubicBezTo>
                  <a:pt x="1394284" y="6178092"/>
                  <a:pt x="1670937" y="6856082"/>
                  <a:pt x="1670937" y="6856082"/>
                </a:cubicBezTo>
                <a:lnTo>
                  <a:pt x="0" y="6856082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</p:spPr>
        <p:txBody>
          <a:bodyPr wrap="square" anchor="t">
            <a:noAutofit/>
          </a:bodyPr>
          <a:lstStyle>
            <a:lvl1pPr algn="l">
              <a:buNone/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196416-7B5D-C849-AC75-A364AA38F800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fr-FR"/>
              <a:t>Date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675CFE-563F-DC42-890E-9FA0548344A5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r>
              <a:rPr lang="fr-FR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F2C990-5CD7-D542-B0B3-CF14090A23D1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29E298FE-CD24-8C46-983A-691BFAE2F12E}" type="slidenum">
              <a:rPr lang="fr-FR" smtClean="0"/>
              <a:t>‹Nº›</a:t>
            </a:fld>
            <a:endParaRPr lang="fr-FR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D3BBDEF5-B35F-1B46-BF0D-E9EB58A71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0378" y="365125"/>
            <a:ext cx="5130561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fr-FR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BA0EF939-7175-5C4A-92F0-A2BA574C2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0378" y="1825625"/>
            <a:ext cx="5130561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  <p:pic>
        <p:nvPicPr>
          <p:cNvPr id="8" name="Graphic 7" descr="Information outline">
            <a:extLst>
              <a:ext uri="{FF2B5EF4-FFF2-40B4-BE49-F238E27FC236}">
                <a16:creationId xmlns:a16="http://schemas.microsoft.com/office/drawing/2014/main" id="{65833164-933D-4AE9-9DB7-A968F170C21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17600" y="-928132"/>
            <a:ext cx="711200" cy="7112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6D91570-67E6-46AE-9764-8B94513C59EA}"/>
              </a:ext>
            </a:extLst>
          </p:cNvPr>
          <p:cNvSpPr txBox="1"/>
          <p:nvPr userDrawn="1"/>
        </p:nvSpPr>
        <p:spPr>
          <a:xfrm>
            <a:off x="1828800" y="-757198"/>
            <a:ext cx="4449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Send the picture to back once you inserted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5072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90B60D05-BA6E-564E-9785-EB7D871D05C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659561" y="3491507"/>
            <a:ext cx="6527508" cy="3366493"/>
          </a:xfrm>
          <a:custGeom>
            <a:avLst/>
            <a:gdLst>
              <a:gd name="connsiteX0" fmla="*/ 6527508 w 6527508"/>
              <a:gd name="connsiteY0" fmla="*/ 0 h 3366493"/>
              <a:gd name="connsiteX1" fmla="*/ 6527508 w 6527508"/>
              <a:gd name="connsiteY1" fmla="*/ 3366493 h 3366493"/>
              <a:gd name="connsiteX2" fmla="*/ 0 w 6527508"/>
              <a:gd name="connsiteY2" fmla="*/ 3366493 h 3366493"/>
              <a:gd name="connsiteX3" fmla="*/ 0 w 6527508"/>
              <a:gd name="connsiteY3" fmla="*/ 3314507 h 3366493"/>
              <a:gd name="connsiteX4" fmla="*/ 712657 w 6527508"/>
              <a:gd name="connsiteY4" fmla="*/ 2932590 h 3366493"/>
              <a:gd name="connsiteX5" fmla="*/ 2894759 w 6527508"/>
              <a:gd name="connsiteY5" fmla="*/ 755279 h 3366493"/>
              <a:gd name="connsiteX6" fmla="*/ 6527508 w 6527508"/>
              <a:gd name="connsiteY6" fmla="*/ 0 h 3366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27508" h="3366493">
                <a:moveTo>
                  <a:pt x="6527508" y="0"/>
                </a:moveTo>
                <a:lnTo>
                  <a:pt x="6527508" y="3366493"/>
                </a:lnTo>
                <a:lnTo>
                  <a:pt x="0" y="3366493"/>
                </a:lnTo>
                <a:lnTo>
                  <a:pt x="0" y="3314507"/>
                </a:lnTo>
                <a:lnTo>
                  <a:pt x="712657" y="2932590"/>
                </a:lnTo>
                <a:cubicBezTo>
                  <a:pt x="712657" y="2932590"/>
                  <a:pt x="2302234" y="1964255"/>
                  <a:pt x="2894759" y="755279"/>
                </a:cubicBezTo>
                <a:cubicBezTo>
                  <a:pt x="2894759" y="755279"/>
                  <a:pt x="4306763" y="1378548"/>
                  <a:pt x="6527508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196416-7B5D-C849-AC75-A364AA38F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Date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675CFE-563F-DC42-890E-9FA054834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F2C990-5CD7-D542-B0B3-CF14090A2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298FE-CD24-8C46-983A-691BFAE2F12E}" type="slidenum">
              <a:rPr lang="fr-FR" smtClean="0"/>
              <a:t>‹Nº›</a:t>
            </a:fld>
            <a:endParaRPr lang="fr-FR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5A6E60B0-859C-6745-90C0-D48AB8C0A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527508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fr-FR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AE41F82-16E5-824E-BADD-B41EA36806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44068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  <p:pic>
        <p:nvPicPr>
          <p:cNvPr id="8" name="Graphic 7" descr="Information outline">
            <a:extLst>
              <a:ext uri="{FF2B5EF4-FFF2-40B4-BE49-F238E27FC236}">
                <a16:creationId xmlns:a16="http://schemas.microsoft.com/office/drawing/2014/main" id="{F4C2235D-AE57-42DE-BD12-7EE6D76146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17600" y="-928132"/>
            <a:ext cx="711200" cy="7112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B5D978E-A158-42E3-B700-89E18DB8DC4A}"/>
              </a:ext>
            </a:extLst>
          </p:cNvPr>
          <p:cNvSpPr txBox="1"/>
          <p:nvPr userDrawn="1"/>
        </p:nvSpPr>
        <p:spPr>
          <a:xfrm>
            <a:off x="1828800" y="-757198"/>
            <a:ext cx="4449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Send the picture to back once you inserted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2417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C80EE40F-8AF4-FF42-8F52-F87F5079DC6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0"/>
            <a:ext cx="12192000" cy="4159238"/>
          </a:xfrm>
          <a:custGeom>
            <a:avLst/>
            <a:gdLst>
              <a:gd name="connsiteX0" fmla="*/ 0 w 12192000"/>
              <a:gd name="connsiteY0" fmla="*/ 0 h 4159238"/>
              <a:gd name="connsiteX1" fmla="*/ 12192000 w 12192000"/>
              <a:gd name="connsiteY1" fmla="*/ 0 h 4159238"/>
              <a:gd name="connsiteX2" fmla="*/ 12192000 w 12192000"/>
              <a:gd name="connsiteY2" fmla="*/ 1722233 h 4159238"/>
              <a:gd name="connsiteX3" fmla="*/ 11629813 w 12192000"/>
              <a:gd name="connsiteY3" fmla="*/ 1971209 h 4159238"/>
              <a:gd name="connsiteX4" fmla="*/ 10643164 w 12192000"/>
              <a:gd name="connsiteY4" fmla="*/ 2294513 h 4159238"/>
              <a:gd name="connsiteX5" fmla="*/ 9275516 w 12192000"/>
              <a:gd name="connsiteY5" fmla="*/ 2516917 h 4159238"/>
              <a:gd name="connsiteX6" fmla="*/ 7662898 w 12192000"/>
              <a:gd name="connsiteY6" fmla="*/ 2408507 h 4159238"/>
              <a:gd name="connsiteX7" fmla="*/ 6769382 w 12192000"/>
              <a:gd name="connsiteY7" fmla="*/ 2189954 h 4159238"/>
              <a:gd name="connsiteX8" fmla="*/ 4910102 w 12192000"/>
              <a:gd name="connsiteY8" fmla="*/ 1848743 h 4159238"/>
              <a:gd name="connsiteX9" fmla="*/ 3571805 w 12192000"/>
              <a:gd name="connsiteY9" fmla="*/ 1911324 h 4159238"/>
              <a:gd name="connsiteX10" fmla="*/ 2852703 w 12192000"/>
              <a:gd name="connsiteY10" fmla="*/ 2062482 h 4159238"/>
              <a:gd name="connsiteX11" fmla="*/ 1748085 w 12192000"/>
              <a:gd name="connsiteY11" fmla="*/ 2568137 h 4159238"/>
              <a:gd name="connsiteX12" fmla="*/ 1101231 w 12192000"/>
              <a:gd name="connsiteY12" fmla="*/ 2979632 h 4159238"/>
              <a:gd name="connsiteX13" fmla="*/ 595489 w 12192000"/>
              <a:gd name="connsiteY13" fmla="*/ 3443503 h 4159238"/>
              <a:gd name="connsiteX14" fmla="*/ 0 w 12192000"/>
              <a:gd name="connsiteY14" fmla="*/ 4159238 h 4159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2192000" h="4159238">
                <a:moveTo>
                  <a:pt x="0" y="0"/>
                </a:moveTo>
                <a:lnTo>
                  <a:pt x="12192000" y="0"/>
                </a:lnTo>
                <a:lnTo>
                  <a:pt x="12192000" y="1722233"/>
                </a:lnTo>
                <a:lnTo>
                  <a:pt x="11629813" y="1971209"/>
                </a:lnTo>
                <a:lnTo>
                  <a:pt x="10643164" y="2294513"/>
                </a:lnTo>
                <a:lnTo>
                  <a:pt x="9275516" y="2516917"/>
                </a:lnTo>
                <a:lnTo>
                  <a:pt x="7662898" y="2408507"/>
                </a:lnTo>
                <a:lnTo>
                  <a:pt x="6769382" y="2189954"/>
                </a:lnTo>
                <a:lnTo>
                  <a:pt x="4910102" y="1848743"/>
                </a:lnTo>
                <a:lnTo>
                  <a:pt x="3571805" y="1911324"/>
                </a:lnTo>
                <a:lnTo>
                  <a:pt x="2852703" y="2062482"/>
                </a:lnTo>
                <a:lnTo>
                  <a:pt x="1748085" y="2568137"/>
                </a:lnTo>
                <a:lnTo>
                  <a:pt x="1101231" y="2979632"/>
                </a:lnTo>
                <a:lnTo>
                  <a:pt x="595489" y="3443503"/>
                </a:lnTo>
                <a:lnTo>
                  <a:pt x="0" y="4159238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</p:spPr>
        <p:txBody>
          <a:bodyPr wrap="square" anchor="t">
            <a:noAutofit/>
          </a:bodyPr>
          <a:lstStyle>
            <a:lvl1pPr algn="ctr">
              <a:buNone/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196416-7B5D-C849-AC75-A364AA38F800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fr-FR"/>
              <a:t>Date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675CFE-563F-DC42-890E-9FA0548344A5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r>
              <a:rPr lang="fr-FR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F2C990-5CD7-D542-B0B3-CF14090A23D1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29E298FE-CD24-8C46-983A-691BFAE2F12E}" type="slidenum">
              <a:rPr lang="fr-FR" smtClean="0"/>
              <a:t>‹Nº›</a:t>
            </a:fld>
            <a:endParaRPr lang="fr-FR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8F7C176-4B61-C14E-A08C-F1C2AD920D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24479"/>
            <a:ext cx="10515600" cy="3352483"/>
          </a:xfrm>
        </p:spPr>
        <p:txBody>
          <a:bodyPr/>
          <a:lstStyle>
            <a:lvl1pPr algn="r">
              <a:defRPr/>
            </a:lvl1pPr>
            <a:lvl2pPr algn="r">
              <a:defRPr/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  <p:pic>
        <p:nvPicPr>
          <p:cNvPr id="7" name="Graphic 6" descr="Information outline">
            <a:extLst>
              <a:ext uri="{FF2B5EF4-FFF2-40B4-BE49-F238E27FC236}">
                <a16:creationId xmlns:a16="http://schemas.microsoft.com/office/drawing/2014/main" id="{9F87B8C7-DD7D-463A-96CE-8CE4022A26E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17600" y="-928132"/>
            <a:ext cx="711200" cy="7112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8A96E4D-C0AF-4FE8-BFF3-84FAFF1467B9}"/>
              </a:ext>
            </a:extLst>
          </p:cNvPr>
          <p:cNvSpPr txBox="1"/>
          <p:nvPr userDrawn="1"/>
        </p:nvSpPr>
        <p:spPr>
          <a:xfrm>
            <a:off x="1828800" y="-757198"/>
            <a:ext cx="4449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Send the picture to back once you inserted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7798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C823C780-BB1B-D245-92E4-17FA836FE67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812780"/>
            <a:ext cx="8535551" cy="6045220"/>
          </a:xfrm>
          <a:custGeom>
            <a:avLst/>
            <a:gdLst>
              <a:gd name="connsiteX0" fmla="*/ 2319080 w 8535551"/>
              <a:gd name="connsiteY0" fmla="*/ 2240 h 6045220"/>
              <a:gd name="connsiteX1" fmla="*/ 3511431 w 8535551"/>
              <a:gd name="connsiteY1" fmla="*/ 441533 h 6045220"/>
              <a:gd name="connsiteX2" fmla="*/ 3248251 w 8535551"/>
              <a:gd name="connsiteY2" fmla="*/ 3137212 h 6045220"/>
              <a:gd name="connsiteX3" fmla="*/ 2686723 w 8535551"/>
              <a:gd name="connsiteY3" fmla="*/ 4575898 h 6045220"/>
              <a:gd name="connsiteX4" fmla="*/ 4546762 w 8535551"/>
              <a:gd name="connsiteY4" fmla="*/ 4860117 h 6045220"/>
              <a:gd name="connsiteX5" fmla="*/ 5998596 w 8535551"/>
              <a:gd name="connsiteY5" fmla="*/ 4334145 h 6045220"/>
              <a:gd name="connsiteX6" fmla="*/ 7944780 w 8535551"/>
              <a:gd name="connsiteY6" fmla="*/ 4247697 h 6045220"/>
              <a:gd name="connsiteX7" fmla="*/ 8315050 w 8535551"/>
              <a:gd name="connsiteY7" fmla="*/ 4445770 h 6045220"/>
              <a:gd name="connsiteX8" fmla="*/ 8535551 w 8535551"/>
              <a:gd name="connsiteY8" fmla="*/ 4787621 h 6045220"/>
              <a:gd name="connsiteX9" fmla="*/ 8535551 w 8535551"/>
              <a:gd name="connsiteY9" fmla="*/ 5195901 h 6045220"/>
              <a:gd name="connsiteX10" fmla="*/ 8331646 w 8535551"/>
              <a:gd name="connsiteY10" fmla="*/ 5751295 h 6045220"/>
              <a:gd name="connsiteX11" fmla="*/ 8207565 w 8535551"/>
              <a:gd name="connsiteY11" fmla="*/ 6045220 h 6045220"/>
              <a:gd name="connsiteX12" fmla="*/ 0 w 8535551"/>
              <a:gd name="connsiteY12" fmla="*/ 6045220 h 6045220"/>
              <a:gd name="connsiteX13" fmla="*/ 0 w 8535551"/>
              <a:gd name="connsiteY13" fmla="*/ 1073366 h 6045220"/>
              <a:gd name="connsiteX14" fmla="*/ 669014 w 8535551"/>
              <a:gd name="connsiteY14" fmla="*/ 517972 h 6045220"/>
              <a:gd name="connsiteX15" fmla="*/ 2319080 w 8535551"/>
              <a:gd name="connsiteY15" fmla="*/ 2240 h 6045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8535551" h="6045220">
                <a:moveTo>
                  <a:pt x="2319080" y="2240"/>
                </a:moveTo>
                <a:cubicBezTo>
                  <a:pt x="2754846" y="-17142"/>
                  <a:pt x="3190459" y="85957"/>
                  <a:pt x="3511431" y="441533"/>
                </a:cubicBezTo>
                <a:cubicBezTo>
                  <a:pt x="4367752" y="1389737"/>
                  <a:pt x="3350994" y="2971594"/>
                  <a:pt x="3248251" y="3137212"/>
                </a:cubicBezTo>
                <a:cubicBezTo>
                  <a:pt x="3146299" y="3302526"/>
                  <a:pt x="2494673" y="4266503"/>
                  <a:pt x="2686723" y="4575898"/>
                </a:cubicBezTo>
                <a:cubicBezTo>
                  <a:pt x="2878773" y="4885596"/>
                  <a:pt x="3940580" y="5011781"/>
                  <a:pt x="4546762" y="4860117"/>
                </a:cubicBezTo>
                <a:cubicBezTo>
                  <a:pt x="5153339" y="4708149"/>
                  <a:pt x="5998596" y="4334145"/>
                  <a:pt x="5998596" y="4334145"/>
                </a:cubicBezTo>
                <a:cubicBezTo>
                  <a:pt x="5998596" y="4334145"/>
                  <a:pt x="6847014" y="3651353"/>
                  <a:pt x="7944780" y="4247697"/>
                </a:cubicBezTo>
                <a:lnTo>
                  <a:pt x="8315050" y="4445770"/>
                </a:lnTo>
                <a:lnTo>
                  <a:pt x="8535551" y="4787621"/>
                </a:lnTo>
                <a:lnTo>
                  <a:pt x="8535551" y="5195901"/>
                </a:lnTo>
                <a:lnTo>
                  <a:pt x="8331646" y="5751295"/>
                </a:lnTo>
                <a:lnTo>
                  <a:pt x="8207565" y="6045220"/>
                </a:lnTo>
                <a:lnTo>
                  <a:pt x="0" y="6045220"/>
                </a:lnTo>
                <a:lnTo>
                  <a:pt x="0" y="1073366"/>
                </a:lnTo>
                <a:cubicBezTo>
                  <a:pt x="0" y="1073366"/>
                  <a:pt x="352487" y="695116"/>
                  <a:pt x="669014" y="517972"/>
                </a:cubicBezTo>
                <a:cubicBezTo>
                  <a:pt x="866102" y="407068"/>
                  <a:pt x="1592803" y="34542"/>
                  <a:pt x="2319080" y="224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</p:spPr>
        <p:txBody>
          <a:bodyPr wrap="square" anchor="b">
            <a:noAutofit/>
          </a:bodyPr>
          <a:lstStyle>
            <a:lvl1pPr algn="l">
              <a:buNone/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196416-7B5D-C849-AC75-A364AA38F800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fr-FR"/>
              <a:t>Date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675CFE-563F-DC42-890E-9FA0548344A5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r>
              <a:rPr lang="fr-FR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F2C990-5CD7-D542-B0B3-CF14090A23D1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29E298FE-CD24-8C46-983A-691BFAE2F12E}" type="slidenum">
              <a:rPr lang="fr-FR" smtClean="0"/>
              <a:t>‹Nº›</a:t>
            </a:fld>
            <a:endParaRPr lang="fr-FR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86617937-4FB7-8945-B3D3-C9492E732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5760" y="609601"/>
            <a:ext cx="7178040" cy="393192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  <p:pic>
        <p:nvPicPr>
          <p:cNvPr id="7" name="Graphic 6" descr="Information outline">
            <a:extLst>
              <a:ext uri="{FF2B5EF4-FFF2-40B4-BE49-F238E27FC236}">
                <a16:creationId xmlns:a16="http://schemas.microsoft.com/office/drawing/2014/main" id="{A50749D8-0E06-4A26-B4AB-7D051FA37F5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17600" y="-928132"/>
            <a:ext cx="711200" cy="7112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B289756-B307-4559-91BB-5595232F773F}"/>
              </a:ext>
            </a:extLst>
          </p:cNvPr>
          <p:cNvSpPr txBox="1"/>
          <p:nvPr userDrawn="1"/>
        </p:nvSpPr>
        <p:spPr>
          <a:xfrm>
            <a:off x="1828800" y="-757198"/>
            <a:ext cx="4449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Send the picture to back once you inserted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5959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BF4A437A-7405-4F48-A7AB-B2BCF48E03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443467" y="1"/>
            <a:ext cx="3746078" cy="5820865"/>
          </a:xfrm>
          <a:custGeom>
            <a:avLst/>
            <a:gdLst>
              <a:gd name="connsiteX0" fmla="*/ 283017 w 3746078"/>
              <a:gd name="connsiteY0" fmla="*/ 0 h 5820865"/>
              <a:gd name="connsiteX1" fmla="*/ 3746078 w 3746078"/>
              <a:gd name="connsiteY1" fmla="*/ 0 h 5820865"/>
              <a:gd name="connsiteX2" fmla="*/ 3746078 w 3746078"/>
              <a:gd name="connsiteY2" fmla="*/ 3758250 h 5820865"/>
              <a:gd name="connsiteX3" fmla="*/ 3276755 w 3746078"/>
              <a:gd name="connsiteY3" fmla="*/ 4256396 h 5820865"/>
              <a:gd name="connsiteX4" fmla="*/ 3020498 w 3746078"/>
              <a:gd name="connsiteY4" fmla="*/ 5312478 h 5820865"/>
              <a:gd name="connsiteX5" fmla="*/ 2386515 w 3746078"/>
              <a:gd name="connsiteY5" fmla="*/ 5817691 h 5820865"/>
              <a:gd name="connsiteX6" fmla="*/ 1337915 w 3746078"/>
              <a:gd name="connsiteY6" fmla="*/ 4935811 h 5820865"/>
              <a:gd name="connsiteX7" fmla="*/ 1534427 w 3746078"/>
              <a:gd name="connsiteY7" fmla="*/ 3186183 h 5820865"/>
              <a:gd name="connsiteX8" fmla="*/ 900444 w 3746078"/>
              <a:gd name="connsiteY8" fmla="*/ 2024384 h 5820865"/>
              <a:gd name="connsiteX9" fmla="*/ 41298 w 3746078"/>
              <a:gd name="connsiteY9" fmla="*/ 1182882 h 5820865"/>
              <a:gd name="connsiteX10" fmla="*/ 0 w 3746078"/>
              <a:gd name="connsiteY10" fmla="*/ 1125891 h 5820865"/>
              <a:gd name="connsiteX11" fmla="*/ 0 w 3746078"/>
              <a:gd name="connsiteY11" fmla="*/ 434916 h 5820865"/>
              <a:gd name="connsiteX12" fmla="*/ 25457 w 3746078"/>
              <a:gd name="connsiteY12" fmla="*/ 370730 h 5820865"/>
              <a:gd name="connsiteX13" fmla="*/ 283017 w 3746078"/>
              <a:gd name="connsiteY13" fmla="*/ 0 h 5820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746078" h="5820865">
                <a:moveTo>
                  <a:pt x="283017" y="0"/>
                </a:moveTo>
                <a:lnTo>
                  <a:pt x="3746078" y="0"/>
                </a:lnTo>
                <a:lnTo>
                  <a:pt x="3746078" y="3758250"/>
                </a:lnTo>
                <a:lnTo>
                  <a:pt x="3276755" y="4256396"/>
                </a:lnTo>
                <a:lnTo>
                  <a:pt x="3020498" y="5312478"/>
                </a:lnTo>
                <a:cubicBezTo>
                  <a:pt x="3020498" y="5312478"/>
                  <a:pt x="3013300" y="5765240"/>
                  <a:pt x="2386515" y="5817691"/>
                </a:cubicBezTo>
                <a:cubicBezTo>
                  <a:pt x="1760811" y="5870142"/>
                  <a:pt x="1308043" y="5259756"/>
                  <a:pt x="1337915" y="4935811"/>
                </a:cubicBezTo>
                <a:cubicBezTo>
                  <a:pt x="1367788" y="4611594"/>
                  <a:pt x="1625124" y="3547359"/>
                  <a:pt x="1534427" y="3186183"/>
                </a:cubicBezTo>
                <a:cubicBezTo>
                  <a:pt x="1443909" y="2823919"/>
                  <a:pt x="1308043" y="2348600"/>
                  <a:pt x="900444" y="2024384"/>
                </a:cubicBezTo>
                <a:cubicBezTo>
                  <a:pt x="594880" y="1781221"/>
                  <a:pt x="230200" y="1431510"/>
                  <a:pt x="41298" y="1182882"/>
                </a:cubicBezTo>
                <a:lnTo>
                  <a:pt x="0" y="1125891"/>
                </a:lnTo>
                <a:lnTo>
                  <a:pt x="0" y="434916"/>
                </a:lnTo>
                <a:lnTo>
                  <a:pt x="25457" y="370730"/>
                </a:lnTo>
                <a:cubicBezTo>
                  <a:pt x="88345" y="233022"/>
                  <a:pt x="174977" y="100384"/>
                  <a:pt x="283017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196416-7B5D-C849-AC75-A364AA38F800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fr-FR"/>
              <a:t>Date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675CFE-563F-DC42-890E-9FA0548344A5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r>
              <a:rPr lang="fr-FR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F2C990-5CD7-D542-B0B3-CF14090A23D1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29E298FE-CD24-8C46-983A-691BFAE2F12E}" type="slidenum">
              <a:rPr lang="fr-FR" smtClean="0"/>
              <a:t>‹Nº›</a:t>
            </a:fld>
            <a:endParaRPr lang="fr-FR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FDD63B2F-7545-AA4A-A95C-8118AA84C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92404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fr-FR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FB36930-521E-2948-B995-70F263F149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42772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  <p:pic>
        <p:nvPicPr>
          <p:cNvPr id="8" name="Graphic 7" descr="Information outline">
            <a:extLst>
              <a:ext uri="{FF2B5EF4-FFF2-40B4-BE49-F238E27FC236}">
                <a16:creationId xmlns:a16="http://schemas.microsoft.com/office/drawing/2014/main" id="{8E75843E-A642-46B2-A52E-4A4AF41101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17600" y="-928132"/>
            <a:ext cx="711200" cy="7112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AA66D0D-7BA0-4CE0-B5D9-9DA2B39F6C60}"/>
              </a:ext>
            </a:extLst>
          </p:cNvPr>
          <p:cNvSpPr txBox="1"/>
          <p:nvPr userDrawn="1"/>
        </p:nvSpPr>
        <p:spPr>
          <a:xfrm>
            <a:off x="1828800" y="-757198"/>
            <a:ext cx="4449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Send the picture to back once you inserted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295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71D4A592-A5C4-584D-9D67-C72988510E4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07468" y="949"/>
            <a:ext cx="10027686" cy="2538705"/>
          </a:xfrm>
          <a:custGeom>
            <a:avLst/>
            <a:gdLst>
              <a:gd name="connsiteX0" fmla="*/ 0 w 10027686"/>
              <a:gd name="connsiteY0" fmla="*/ 0 h 2538705"/>
              <a:gd name="connsiteX1" fmla="*/ 10027686 w 10027686"/>
              <a:gd name="connsiteY1" fmla="*/ 0 h 2538705"/>
              <a:gd name="connsiteX2" fmla="*/ 9834514 w 10027686"/>
              <a:gd name="connsiteY2" fmla="*/ 353054 h 2538705"/>
              <a:gd name="connsiteX3" fmla="*/ 8771366 w 10027686"/>
              <a:gd name="connsiteY3" fmla="*/ 1057263 h 2538705"/>
              <a:gd name="connsiteX4" fmla="*/ 7599236 w 10027686"/>
              <a:gd name="connsiteY4" fmla="*/ 1424676 h 2538705"/>
              <a:gd name="connsiteX5" fmla="*/ 6493058 w 10027686"/>
              <a:gd name="connsiteY5" fmla="*/ 2291586 h 2538705"/>
              <a:gd name="connsiteX6" fmla="*/ 5598760 w 10027686"/>
              <a:gd name="connsiteY6" fmla="*/ 2534629 h 2538705"/>
              <a:gd name="connsiteX7" fmla="*/ 4750767 w 10027686"/>
              <a:gd name="connsiteY7" fmla="*/ 2076312 h 2538705"/>
              <a:gd name="connsiteX8" fmla="*/ 4044028 w 10027686"/>
              <a:gd name="connsiteY8" fmla="*/ 1620843 h 2538705"/>
              <a:gd name="connsiteX9" fmla="*/ 3223631 w 10027686"/>
              <a:gd name="connsiteY9" fmla="*/ 1661073 h 2538705"/>
              <a:gd name="connsiteX10" fmla="*/ 2535134 w 10027686"/>
              <a:gd name="connsiteY10" fmla="*/ 1960605 h 2538705"/>
              <a:gd name="connsiteX11" fmla="*/ 1930361 w 10027686"/>
              <a:gd name="connsiteY11" fmla="*/ 2126036 h 2538705"/>
              <a:gd name="connsiteX12" fmla="*/ 1228767 w 10027686"/>
              <a:gd name="connsiteY12" fmla="*/ 2126036 h 2538705"/>
              <a:gd name="connsiteX13" fmla="*/ 520625 w 10027686"/>
              <a:gd name="connsiteY13" fmla="*/ 1662972 h 2538705"/>
              <a:gd name="connsiteX14" fmla="*/ 261503 w 10027686"/>
              <a:gd name="connsiteY14" fmla="*/ 582687 h 2538705"/>
              <a:gd name="connsiteX15" fmla="*/ 10821 w 10027686"/>
              <a:gd name="connsiteY15" fmla="*/ 84056 h 2538705"/>
              <a:gd name="connsiteX16" fmla="*/ 0 w 10027686"/>
              <a:gd name="connsiteY16" fmla="*/ 72606 h 2538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027686" h="2538705">
                <a:moveTo>
                  <a:pt x="0" y="0"/>
                </a:moveTo>
                <a:lnTo>
                  <a:pt x="10027686" y="0"/>
                </a:lnTo>
                <a:lnTo>
                  <a:pt x="9834514" y="353054"/>
                </a:lnTo>
                <a:cubicBezTo>
                  <a:pt x="9561828" y="706108"/>
                  <a:pt x="9039374" y="967308"/>
                  <a:pt x="8771366" y="1057263"/>
                </a:cubicBezTo>
                <a:cubicBezTo>
                  <a:pt x="8503357" y="1147217"/>
                  <a:pt x="8060418" y="1209402"/>
                  <a:pt x="7599236" y="1424676"/>
                </a:cubicBezTo>
                <a:cubicBezTo>
                  <a:pt x="7138056" y="1640068"/>
                  <a:pt x="6683423" y="2138497"/>
                  <a:pt x="6493058" y="2291586"/>
                </a:cubicBezTo>
                <a:cubicBezTo>
                  <a:pt x="6302692" y="2444675"/>
                  <a:pt x="5925702" y="2562399"/>
                  <a:pt x="5598760" y="2534629"/>
                </a:cubicBezTo>
                <a:cubicBezTo>
                  <a:pt x="5271349" y="2506860"/>
                  <a:pt x="4991180" y="2322204"/>
                  <a:pt x="4750767" y="2076312"/>
                </a:cubicBezTo>
                <a:cubicBezTo>
                  <a:pt x="4511757" y="1829471"/>
                  <a:pt x="4227378" y="1685995"/>
                  <a:pt x="4044028" y="1620843"/>
                </a:cubicBezTo>
                <a:cubicBezTo>
                  <a:pt x="3859275" y="1554861"/>
                  <a:pt x="3223631" y="1661073"/>
                  <a:pt x="3223631" y="1661073"/>
                </a:cubicBezTo>
                <a:lnTo>
                  <a:pt x="2535134" y="1960605"/>
                </a:lnTo>
                <a:lnTo>
                  <a:pt x="1930361" y="2126036"/>
                </a:lnTo>
                <a:cubicBezTo>
                  <a:pt x="1930361" y="2126036"/>
                  <a:pt x="1515952" y="2189289"/>
                  <a:pt x="1228767" y="2126036"/>
                </a:cubicBezTo>
                <a:cubicBezTo>
                  <a:pt x="942049" y="2062902"/>
                  <a:pt x="738119" y="1929988"/>
                  <a:pt x="520625" y="1662972"/>
                </a:cubicBezTo>
                <a:cubicBezTo>
                  <a:pt x="303599" y="1396076"/>
                  <a:pt x="339146" y="961612"/>
                  <a:pt x="261503" y="582687"/>
                </a:cubicBezTo>
                <a:cubicBezTo>
                  <a:pt x="212976" y="346453"/>
                  <a:pt x="93559" y="177529"/>
                  <a:pt x="10821" y="84056"/>
                </a:cubicBezTo>
                <a:lnTo>
                  <a:pt x="0" y="72606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</p:spPr>
        <p:txBody>
          <a:bodyPr wrap="square" anchor="t">
            <a:noAutofit/>
          </a:bodyPr>
          <a:lstStyle>
            <a:lvl1pPr algn="ctr">
              <a:buNone/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196416-7B5D-C849-AC75-A364AA38F800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fr-FR"/>
              <a:t>Date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675CFE-563F-DC42-890E-9FA0548344A5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r>
              <a:rPr lang="fr-FR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F2C990-5CD7-D542-B0B3-CF14090A23D1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29E298FE-CD24-8C46-983A-691BFAE2F12E}" type="slidenum">
              <a:rPr lang="fr-FR" smtClean="0"/>
              <a:t>‹Nº›</a:t>
            </a:fld>
            <a:endParaRPr lang="fr-FR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B4912165-7ED5-BE41-9651-8582D51E01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75280"/>
            <a:ext cx="5013960" cy="330168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BA28308C-8634-2D4D-B51C-212902AADC74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314440" y="2875280"/>
            <a:ext cx="5013960" cy="330168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  <p:pic>
        <p:nvPicPr>
          <p:cNvPr id="8" name="Graphic 7" descr="Information outline">
            <a:extLst>
              <a:ext uri="{FF2B5EF4-FFF2-40B4-BE49-F238E27FC236}">
                <a16:creationId xmlns:a16="http://schemas.microsoft.com/office/drawing/2014/main" id="{FBFD52F1-66C0-47E2-8BF9-50F8478FC1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17600" y="-928132"/>
            <a:ext cx="711200" cy="7112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1F4FF82-66EF-4FEC-93D6-923BF14C3C64}"/>
              </a:ext>
            </a:extLst>
          </p:cNvPr>
          <p:cNvSpPr txBox="1"/>
          <p:nvPr userDrawn="1"/>
        </p:nvSpPr>
        <p:spPr>
          <a:xfrm>
            <a:off x="1828800" y="-757198"/>
            <a:ext cx="4449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Send the picture to back once you inserted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489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CE5A7D96-14F6-794F-8304-A3619769C16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2102978"/>
            <a:ext cx="12192000" cy="4755022"/>
          </a:xfrm>
          <a:custGeom>
            <a:avLst/>
            <a:gdLst>
              <a:gd name="connsiteX0" fmla="*/ 1951544 w 12192000"/>
              <a:gd name="connsiteY0" fmla="*/ 0 h 4755022"/>
              <a:gd name="connsiteX1" fmla="*/ 3591156 w 12192000"/>
              <a:gd name="connsiteY1" fmla="*/ 0 h 4755022"/>
              <a:gd name="connsiteX2" fmla="*/ 3730343 w 12192000"/>
              <a:gd name="connsiteY2" fmla="*/ 45352 h 4755022"/>
              <a:gd name="connsiteX3" fmla="*/ 4646507 w 12192000"/>
              <a:gd name="connsiteY3" fmla="*/ 547643 h 4755022"/>
              <a:gd name="connsiteX4" fmla="*/ 6824698 w 12192000"/>
              <a:gd name="connsiteY4" fmla="*/ 2148863 h 4755022"/>
              <a:gd name="connsiteX5" fmla="*/ 8690751 w 12192000"/>
              <a:gd name="connsiteY5" fmla="*/ 2572799 h 4755022"/>
              <a:gd name="connsiteX6" fmla="*/ 9674578 w 12192000"/>
              <a:gd name="connsiteY6" fmla="*/ 2358444 h 4755022"/>
              <a:gd name="connsiteX7" fmla="*/ 10165080 w 12192000"/>
              <a:gd name="connsiteY7" fmla="*/ 2134541 h 4755022"/>
              <a:gd name="connsiteX8" fmla="*/ 10516729 w 12192000"/>
              <a:gd name="connsiteY8" fmla="*/ 1934508 h 4755022"/>
              <a:gd name="connsiteX9" fmla="*/ 10824351 w 12192000"/>
              <a:gd name="connsiteY9" fmla="*/ 1732565 h 4755022"/>
              <a:gd name="connsiteX10" fmla="*/ 11123507 w 12192000"/>
              <a:gd name="connsiteY10" fmla="*/ 1513674 h 4755022"/>
              <a:gd name="connsiteX11" fmla="*/ 11427178 w 12192000"/>
              <a:gd name="connsiteY11" fmla="*/ 1276403 h 4755022"/>
              <a:gd name="connsiteX12" fmla="*/ 11667067 w 12192000"/>
              <a:gd name="connsiteY12" fmla="*/ 1076370 h 4755022"/>
              <a:gd name="connsiteX13" fmla="*/ 11910907 w 12192000"/>
              <a:gd name="connsiteY13" fmla="*/ 863925 h 4755022"/>
              <a:gd name="connsiteX14" fmla="*/ 12192000 w 12192000"/>
              <a:gd name="connsiteY14" fmla="*/ 615435 h 4755022"/>
              <a:gd name="connsiteX15" fmla="*/ 12192000 w 12192000"/>
              <a:gd name="connsiteY15" fmla="*/ 4755022 h 4755022"/>
              <a:gd name="connsiteX16" fmla="*/ 0 w 12192000"/>
              <a:gd name="connsiteY16" fmla="*/ 4755022 h 4755022"/>
              <a:gd name="connsiteX17" fmla="*/ 0 w 12192000"/>
              <a:gd name="connsiteY17" fmla="*/ 1571679 h 4755022"/>
              <a:gd name="connsiteX18" fmla="*/ 1694 w 12192000"/>
              <a:gd name="connsiteY18" fmla="*/ 1571679 h 4755022"/>
              <a:gd name="connsiteX19" fmla="*/ 1728658 w 12192000"/>
              <a:gd name="connsiteY19" fmla="*/ 71679 h 4755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2192000" h="4755022">
                <a:moveTo>
                  <a:pt x="1951544" y="0"/>
                </a:moveTo>
                <a:lnTo>
                  <a:pt x="3591156" y="0"/>
                </a:lnTo>
                <a:lnTo>
                  <a:pt x="3730343" y="45352"/>
                </a:lnTo>
                <a:cubicBezTo>
                  <a:pt x="4180699" y="208088"/>
                  <a:pt x="4492696" y="445240"/>
                  <a:pt x="4646507" y="547643"/>
                </a:cubicBezTo>
                <a:cubicBezTo>
                  <a:pt x="4953000" y="752450"/>
                  <a:pt x="6262511" y="1795582"/>
                  <a:pt x="6824698" y="2148863"/>
                </a:cubicBezTo>
                <a:cubicBezTo>
                  <a:pt x="7386885" y="2501427"/>
                  <a:pt x="8116147" y="2632714"/>
                  <a:pt x="8690751" y="2572799"/>
                </a:cubicBezTo>
                <a:cubicBezTo>
                  <a:pt x="9264791" y="2511930"/>
                  <a:pt x="9674578" y="2358444"/>
                  <a:pt x="9674578" y="2358444"/>
                </a:cubicBezTo>
                <a:lnTo>
                  <a:pt x="10165080" y="2134541"/>
                </a:lnTo>
                <a:lnTo>
                  <a:pt x="10516729" y="1934508"/>
                </a:lnTo>
                <a:lnTo>
                  <a:pt x="10824351" y="1732565"/>
                </a:lnTo>
                <a:lnTo>
                  <a:pt x="11123507" y="1513674"/>
                </a:lnTo>
                <a:lnTo>
                  <a:pt x="11427178" y="1276403"/>
                </a:lnTo>
                <a:lnTo>
                  <a:pt x="11667067" y="1076370"/>
                </a:lnTo>
                <a:lnTo>
                  <a:pt x="11910907" y="863925"/>
                </a:lnTo>
                <a:lnTo>
                  <a:pt x="12192000" y="615435"/>
                </a:lnTo>
                <a:lnTo>
                  <a:pt x="12192000" y="4755022"/>
                </a:lnTo>
                <a:lnTo>
                  <a:pt x="0" y="4755022"/>
                </a:lnTo>
                <a:lnTo>
                  <a:pt x="0" y="1571679"/>
                </a:lnTo>
                <a:lnTo>
                  <a:pt x="1694" y="1571679"/>
                </a:lnTo>
                <a:cubicBezTo>
                  <a:pt x="1694" y="1571679"/>
                  <a:pt x="500764" y="524370"/>
                  <a:pt x="1728658" y="71679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</p:spPr>
        <p:txBody>
          <a:bodyPr wrap="square" anchor="ctr">
            <a:noAutofit/>
          </a:bodyPr>
          <a:lstStyle>
            <a:lvl1pPr algn="l">
              <a:buNone/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fr-FR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262D1F-4330-584B-AE3D-04B24B03DF81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5222240" y="463125"/>
            <a:ext cx="6583680" cy="95927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fr-F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4FFBDA-607B-9547-92C1-B7901AA7E7B4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6096000" y="1729725"/>
            <a:ext cx="5251450" cy="1775475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196416-7B5D-C849-AC75-A364AA38F800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fr-FR"/>
              <a:t>Date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675CFE-563F-DC42-890E-9FA0548344A5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r>
              <a:rPr lang="fr-FR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F2C990-5CD7-D542-B0B3-CF14090A23D1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29E298FE-CD24-8C46-983A-691BFAE2F12E}" type="slidenum">
              <a:rPr lang="fr-FR" smtClean="0"/>
              <a:t>‹Nº›</a:t>
            </a:fld>
            <a:endParaRPr lang="fr-FR"/>
          </a:p>
        </p:txBody>
      </p:sp>
      <p:pic>
        <p:nvPicPr>
          <p:cNvPr id="8" name="Graphic 7" descr="Information outline">
            <a:extLst>
              <a:ext uri="{FF2B5EF4-FFF2-40B4-BE49-F238E27FC236}">
                <a16:creationId xmlns:a16="http://schemas.microsoft.com/office/drawing/2014/main" id="{38C8A2AF-A35E-423E-A00A-A182771CAF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17600" y="-928132"/>
            <a:ext cx="711200" cy="7112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5AC2CC0-36D2-48CD-9AF1-BB5707C3120A}"/>
              </a:ext>
            </a:extLst>
          </p:cNvPr>
          <p:cNvSpPr txBox="1"/>
          <p:nvPr userDrawn="1"/>
        </p:nvSpPr>
        <p:spPr>
          <a:xfrm>
            <a:off x="1828800" y="-757198"/>
            <a:ext cx="4449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Send the picture to back once you inserted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9446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760AF7DA-8838-4847-BAE0-806A0BC38DB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92646" y="-2540"/>
            <a:ext cx="5799349" cy="6859590"/>
          </a:xfrm>
          <a:custGeom>
            <a:avLst/>
            <a:gdLst>
              <a:gd name="connsiteX0" fmla="*/ 1121208 w 5799349"/>
              <a:gd name="connsiteY0" fmla="*/ 0 h 6859590"/>
              <a:gd name="connsiteX1" fmla="*/ 5799349 w 5799349"/>
              <a:gd name="connsiteY1" fmla="*/ 0 h 6859590"/>
              <a:gd name="connsiteX2" fmla="*/ 5799349 w 5799349"/>
              <a:gd name="connsiteY2" fmla="*/ 6859590 h 6859590"/>
              <a:gd name="connsiteX3" fmla="*/ 0 w 5799349"/>
              <a:gd name="connsiteY3" fmla="*/ 6859590 h 6859590"/>
              <a:gd name="connsiteX4" fmla="*/ 304466 w 5799349"/>
              <a:gd name="connsiteY4" fmla="*/ 6606802 h 6859590"/>
              <a:gd name="connsiteX5" fmla="*/ 1031533 w 5799349"/>
              <a:gd name="connsiteY5" fmla="*/ 6047555 h 6859590"/>
              <a:gd name="connsiteX6" fmla="*/ 1452522 w 5799349"/>
              <a:gd name="connsiteY6" fmla="*/ 5730616 h 6859590"/>
              <a:gd name="connsiteX7" fmla="*/ 1973390 w 5799349"/>
              <a:gd name="connsiteY7" fmla="*/ 5309831 h 6859590"/>
              <a:gd name="connsiteX8" fmla="*/ 2280809 w 5799349"/>
              <a:gd name="connsiteY8" fmla="*/ 5027191 h 6859590"/>
              <a:gd name="connsiteX9" fmla="*/ 2537484 w 5799349"/>
              <a:gd name="connsiteY9" fmla="*/ 4728671 h 6859590"/>
              <a:gd name="connsiteX10" fmla="*/ 2710122 w 5799349"/>
              <a:gd name="connsiteY10" fmla="*/ 4451747 h 6859590"/>
              <a:gd name="connsiteX11" fmla="*/ 2846782 w 5799349"/>
              <a:gd name="connsiteY11" fmla="*/ 4022387 h 6859590"/>
              <a:gd name="connsiteX12" fmla="*/ 2710122 w 5799349"/>
              <a:gd name="connsiteY12" fmla="*/ 3580643 h 6859590"/>
              <a:gd name="connsiteX13" fmla="*/ 2222547 w 5799349"/>
              <a:gd name="connsiteY13" fmla="*/ 2974712 h 6859590"/>
              <a:gd name="connsiteX14" fmla="*/ 1663286 w 5799349"/>
              <a:gd name="connsiteY14" fmla="*/ 2399269 h 6859590"/>
              <a:gd name="connsiteX15" fmla="*/ 1480982 w 5799349"/>
              <a:gd name="connsiteY15" fmla="*/ 1690127 h 6859590"/>
              <a:gd name="connsiteX16" fmla="*/ 1545956 w 5799349"/>
              <a:gd name="connsiteY16" fmla="*/ 1065142 h 6859590"/>
              <a:gd name="connsiteX17" fmla="*/ 1545956 w 5799349"/>
              <a:gd name="connsiteY17" fmla="*/ 300742 h 6859590"/>
              <a:gd name="connsiteX18" fmla="*/ 1121208 w 5799349"/>
              <a:gd name="connsiteY18" fmla="*/ 0 h 6859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799349" h="6859590">
                <a:moveTo>
                  <a:pt x="1121208" y="0"/>
                </a:moveTo>
                <a:lnTo>
                  <a:pt x="5799349" y="0"/>
                </a:lnTo>
                <a:lnTo>
                  <a:pt x="5799349" y="6859590"/>
                </a:lnTo>
                <a:lnTo>
                  <a:pt x="0" y="6859590"/>
                </a:lnTo>
                <a:lnTo>
                  <a:pt x="304466" y="6606802"/>
                </a:lnTo>
                <a:lnTo>
                  <a:pt x="1031533" y="6047555"/>
                </a:lnTo>
                <a:lnTo>
                  <a:pt x="1452522" y="5730616"/>
                </a:lnTo>
                <a:lnTo>
                  <a:pt x="1973390" y="5309831"/>
                </a:lnTo>
                <a:lnTo>
                  <a:pt x="2280809" y="5027191"/>
                </a:lnTo>
                <a:lnTo>
                  <a:pt x="2537484" y="4728671"/>
                </a:lnTo>
                <a:lnTo>
                  <a:pt x="2710122" y="4451747"/>
                </a:lnTo>
                <a:lnTo>
                  <a:pt x="2846782" y="4022387"/>
                </a:lnTo>
                <a:lnTo>
                  <a:pt x="2710122" y="3580643"/>
                </a:lnTo>
                <a:lnTo>
                  <a:pt x="2222547" y="2974712"/>
                </a:lnTo>
                <a:lnTo>
                  <a:pt x="1663286" y="2399269"/>
                </a:lnTo>
                <a:lnTo>
                  <a:pt x="1480982" y="1690127"/>
                </a:lnTo>
                <a:lnTo>
                  <a:pt x="1545956" y="1065142"/>
                </a:lnTo>
                <a:cubicBezTo>
                  <a:pt x="1545956" y="1065142"/>
                  <a:pt x="1620328" y="491604"/>
                  <a:pt x="1545956" y="300742"/>
                </a:cubicBezTo>
                <a:cubicBezTo>
                  <a:pt x="1470511" y="109881"/>
                  <a:pt x="1121208" y="0"/>
                  <a:pt x="1121208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</p:spPr>
        <p:txBody>
          <a:bodyPr wrap="square" anchor="ctr">
            <a:noAutofit/>
          </a:bodyPr>
          <a:lstStyle>
            <a:lvl1pPr algn="r">
              <a:buNone/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196416-7B5D-C849-AC75-A364AA38F800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fr-FR"/>
              <a:t>Date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675CFE-563F-DC42-890E-9FA0548344A5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r>
              <a:rPr lang="fr-FR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F2C990-5CD7-D542-B0B3-CF14090A23D1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29E298FE-CD24-8C46-983A-691BFAE2F12E}" type="slidenum">
              <a:rPr lang="fr-FR" smtClean="0"/>
              <a:t>‹Nº›</a:t>
            </a:fld>
            <a:endParaRPr lang="fr-FR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3270EE8A-D617-944C-A5AD-0BDBF4CD1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46684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fr-FR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3603CAAE-FFFD-6F4F-B7D1-25586977F8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46684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  <p:pic>
        <p:nvPicPr>
          <p:cNvPr id="8" name="Graphic 7" descr="Information outline">
            <a:extLst>
              <a:ext uri="{FF2B5EF4-FFF2-40B4-BE49-F238E27FC236}">
                <a16:creationId xmlns:a16="http://schemas.microsoft.com/office/drawing/2014/main" id="{1673424C-1AEC-45CE-A4C4-6020DE0A12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17600" y="-928132"/>
            <a:ext cx="711200" cy="7112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D7B48EE-5D78-45CE-9D93-8E4D0ECA3EDD}"/>
              </a:ext>
            </a:extLst>
          </p:cNvPr>
          <p:cNvSpPr txBox="1"/>
          <p:nvPr userDrawn="1"/>
        </p:nvSpPr>
        <p:spPr>
          <a:xfrm>
            <a:off x="1828800" y="-757198"/>
            <a:ext cx="4449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Send the picture to back once you inserted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5353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A7756C6E-2ED8-3449-B718-80D03E7B24F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414324" y="0"/>
            <a:ext cx="3777677" cy="4009396"/>
          </a:xfrm>
          <a:custGeom>
            <a:avLst/>
            <a:gdLst>
              <a:gd name="connsiteX0" fmla="*/ 14816 w 3777677"/>
              <a:gd name="connsiteY0" fmla="*/ 0 h 4009396"/>
              <a:gd name="connsiteX1" fmla="*/ 2817309 w 3777677"/>
              <a:gd name="connsiteY1" fmla="*/ 0 h 4009396"/>
              <a:gd name="connsiteX2" fmla="*/ 3777677 w 3777677"/>
              <a:gd name="connsiteY2" fmla="*/ 9264 h 4009396"/>
              <a:gd name="connsiteX3" fmla="*/ 3777677 w 3777677"/>
              <a:gd name="connsiteY3" fmla="*/ 4009396 h 4009396"/>
              <a:gd name="connsiteX4" fmla="*/ 3541551 w 3777677"/>
              <a:gd name="connsiteY4" fmla="*/ 3752263 h 4009396"/>
              <a:gd name="connsiteX5" fmla="*/ 3317786 w 3777677"/>
              <a:gd name="connsiteY5" fmla="*/ 3552313 h 4009396"/>
              <a:gd name="connsiteX6" fmla="*/ 2959655 w 3777677"/>
              <a:gd name="connsiteY6" fmla="*/ 3282847 h 4009396"/>
              <a:gd name="connsiteX7" fmla="*/ 2461783 w 3777677"/>
              <a:gd name="connsiteY7" fmla="*/ 2975259 h 4009396"/>
              <a:gd name="connsiteX8" fmla="*/ 1964627 w 3777677"/>
              <a:gd name="connsiteY8" fmla="*/ 2701122 h 4009396"/>
              <a:gd name="connsiteX9" fmla="*/ 1587685 w 3777677"/>
              <a:gd name="connsiteY9" fmla="*/ 2486782 h 4009396"/>
              <a:gd name="connsiteX10" fmla="*/ 1173478 w 3777677"/>
              <a:gd name="connsiteY10" fmla="*/ 2235442 h 4009396"/>
              <a:gd name="connsiteX11" fmla="*/ 661094 w 3777677"/>
              <a:gd name="connsiteY11" fmla="*/ 1882259 h 4009396"/>
              <a:gd name="connsiteX12" fmla="*/ 224135 w 3777677"/>
              <a:gd name="connsiteY12" fmla="*/ 1445170 h 4009396"/>
              <a:gd name="connsiteX13" fmla="*/ 0 w 3777677"/>
              <a:gd name="connsiteY13" fmla="*/ 870705 h 4009396"/>
              <a:gd name="connsiteX14" fmla="*/ 0 w 3777677"/>
              <a:gd name="connsiteY14" fmla="*/ 87978 h 4009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777677" h="4009396">
                <a:moveTo>
                  <a:pt x="14816" y="0"/>
                </a:moveTo>
                <a:lnTo>
                  <a:pt x="2817309" y="0"/>
                </a:lnTo>
                <a:lnTo>
                  <a:pt x="3777677" y="9264"/>
                </a:lnTo>
                <a:lnTo>
                  <a:pt x="3777677" y="4009396"/>
                </a:lnTo>
                <a:lnTo>
                  <a:pt x="3541551" y="3752263"/>
                </a:lnTo>
                <a:lnTo>
                  <a:pt x="3317786" y="3552313"/>
                </a:lnTo>
                <a:lnTo>
                  <a:pt x="2959655" y="3282847"/>
                </a:lnTo>
                <a:lnTo>
                  <a:pt x="2461783" y="2975259"/>
                </a:lnTo>
                <a:lnTo>
                  <a:pt x="1964627" y="2701122"/>
                </a:lnTo>
                <a:lnTo>
                  <a:pt x="1587685" y="2486782"/>
                </a:lnTo>
                <a:lnTo>
                  <a:pt x="1173478" y="2235442"/>
                </a:lnTo>
                <a:lnTo>
                  <a:pt x="661094" y="1882259"/>
                </a:lnTo>
                <a:lnTo>
                  <a:pt x="224135" y="1445170"/>
                </a:lnTo>
                <a:lnTo>
                  <a:pt x="0" y="870705"/>
                </a:lnTo>
                <a:lnTo>
                  <a:pt x="0" y="87978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fr-FR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718CCC21-E004-3741-B117-A9C7D47B898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970" y="5069840"/>
            <a:ext cx="4031630" cy="1788160"/>
          </a:xfrm>
          <a:custGeom>
            <a:avLst/>
            <a:gdLst>
              <a:gd name="connsiteX0" fmla="*/ 0 w 4031630"/>
              <a:gd name="connsiteY0" fmla="*/ 0 h 1788160"/>
              <a:gd name="connsiteX1" fmla="*/ 256955 w 4031630"/>
              <a:gd name="connsiteY1" fmla="*/ 0 h 1788160"/>
              <a:gd name="connsiteX2" fmla="*/ 777022 w 4031630"/>
              <a:gd name="connsiteY2" fmla="*/ 188649 h 1788160"/>
              <a:gd name="connsiteX3" fmla="*/ 1758799 w 4031630"/>
              <a:gd name="connsiteY3" fmla="*/ 188649 h 1788160"/>
              <a:gd name="connsiteX4" fmla="*/ 2568111 w 4031630"/>
              <a:gd name="connsiteY4" fmla="*/ 188649 h 1788160"/>
              <a:gd name="connsiteX5" fmla="*/ 3130859 w 4031630"/>
              <a:gd name="connsiteY5" fmla="*/ 484877 h 1788160"/>
              <a:gd name="connsiteX6" fmla="*/ 3507892 w 4031630"/>
              <a:gd name="connsiteY6" fmla="*/ 1020632 h 1788160"/>
              <a:gd name="connsiteX7" fmla="*/ 4031630 w 4031630"/>
              <a:gd name="connsiteY7" fmla="*/ 1788160 h 1788160"/>
              <a:gd name="connsiteX8" fmla="*/ 0 w 4031630"/>
              <a:gd name="connsiteY8" fmla="*/ 1788160 h 1788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31630" h="1788160">
                <a:moveTo>
                  <a:pt x="0" y="0"/>
                </a:moveTo>
                <a:lnTo>
                  <a:pt x="256955" y="0"/>
                </a:lnTo>
                <a:lnTo>
                  <a:pt x="777022" y="188649"/>
                </a:lnTo>
                <a:lnTo>
                  <a:pt x="1758799" y="188649"/>
                </a:lnTo>
                <a:lnTo>
                  <a:pt x="2568111" y="188649"/>
                </a:lnTo>
                <a:lnTo>
                  <a:pt x="3130859" y="484877"/>
                </a:lnTo>
                <a:lnTo>
                  <a:pt x="3507892" y="1020632"/>
                </a:lnTo>
                <a:lnTo>
                  <a:pt x="4031630" y="1788160"/>
                </a:lnTo>
                <a:lnTo>
                  <a:pt x="0" y="1788160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196416-7B5D-C849-AC75-A364AA38F800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fr-FR"/>
              <a:t>Date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675CFE-563F-DC42-890E-9FA0548344A5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r>
              <a:rPr lang="fr-FR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F2C990-5CD7-D542-B0B3-CF14090A23D1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29E298FE-CD24-8C46-983A-691BFAE2F12E}" type="slidenum">
              <a:rPr lang="fr-FR" smtClean="0"/>
              <a:t>‹Nº›</a:t>
            </a:fld>
            <a:endParaRPr lang="fr-FR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F4A7B6AF-C2A9-744D-A9D2-1AC2EBE2B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07644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fr-FR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8CC4FE00-411C-C64C-A76F-E0E1E31577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076440" cy="310769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 dirty="0"/>
          </a:p>
        </p:txBody>
      </p:sp>
      <p:pic>
        <p:nvPicPr>
          <p:cNvPr id="9" name="Graphic 8" descr="Information outline">
            <a:extLst>
              <a:ext uri="{FF2B5EF4-FFF2-40B4-BE49-F238E27FC236}">
                <a16:creationId xmlns:a16="http://schemas.microsoft.com/office/drawing/2014/main" id="{298CB12B-061C-4D3C-918F-536E688CB2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17600" y="-928132"/>
            <a:ext cx="711200" cy="7112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7B3E152-9565-415C-AAD0-E22EBB38DF02}"/>
              </a:ext>
            </a:extLst>
          </p:cNvPr>
          <p:cNvSpPr txBox="1"/>
          <p:nvPr userDrawn="1"/>
        </p:nvSpPr>
        <p:spPr>
          <a:xfrm>
            <a:off x="1828800" y="-757198"/>
            <a:ext cx="4449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Send the picture to back once you inserted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3820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927FACF3-4380-554C-B64C-68ACA5E92F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96750" y="1979276"/>
            <a:ext cx="5694217" cy="4878724"/>
          </a:xfrm>
          <a:custGeom>
            <a:avLst/>
            <a:gdLst>
              <a:gd name="connsiteX0" fmla="*/ 3588411 w 5694217"/>
              <a:gd name="connsiteY0" fmla="*/ 0 h 4878724"/>
              <a:gd name="connsiteX1" fmla="*/ 4340786 w 5694217"/>
              <a:gd name="connsiteY1" fmla="*/ 0 h 4878724"/>
              <a:gd name="connsiteX2" fmla="*/ 5694217 w 5694217"/>
              <a:gd name="connsiteY2" fmla="*/ 328411 h 4878724"/>
              <a:gd name="connsiteX3" fmla="*/ 5694217 w 5694217"/>
              <a:gd name="connsiteY3" fmla="*/ 4878724 h 4878724"/>
              <a:gd name="connsiteX4" fmla="*/ 13181 w 5694217"/>
              <a:gd name="connsiteY4" fmla="*/ 4878724 h 4878724"/>
              <a:gd name="connsiteX5" fmla="*/ 0 w 5694217"/>
              <a:gd name="connsiteY5" fmla="*/ 4553250 h 4878724"/>
              <a:gd name="connsiteX6" fmla="*/ 0 w 5694217"/>
              <a:gd name="connsiteY6" fmla="*/ 4423151 h 4878724"/>
              <a:gd name="connsiteX7" fmla="*/ 0 w 5694217"/>
              <a:gd name="connsiteY7" fmla="*/ 4252395 h 4878724"/>
              <a:gd name="connsiteX8" fmla="*/ 6064 w 5694217"/>
              <a:gd name="connsiteY8" fmla="*/ 4120263 h 4878724"/>
              <a:gd name="connsiteX9" fmla="*/ 11072 w 5694217"/>
              <a:gd name="connsiteY9" fmla="*/ 4002135 h 4878724"/>
              <a:gd name="connsiteX10" fmla="*/ 20299 w 5694217"/>
              <a:gd name="connsiteY10" fmla="*/ 3900495 h 4878724"/>
              <a:gd name="connsiteX11" fmla="*/ 30580 w 5694217"/>
              <a:gd name="connsiteY11" fmla="*/ 3780559 h 4878724"/>
              <a:gd name="connsiteX12" fmla="*/ 47716 w 5694217"/>
              <a:gd name="connsiteY12" fmla="*/ 3636231 h 4878724"/>
              <a:gd name="connsiteX13" fmla="*/ 61951 w 5694217"/>
              <a:gd name="connsiteY13" fmla="*/ 3523297 h 4878724"/>
              <a:gd name="connsiteX14" fmla="*/ 87522 w 5694217"/>
              <a:gd name="connsiteY14" fmla="*/ 3379872 h 4878724"/>
              <a:gd name="connsiteX15" fmla="*/ 115994 w 5694217"/>
              <a:gd name="connsiteY15" fmla="*/ 3252935 h 4878724"/>
              <a:gd name="connsiteX16" fmla="*/ 142356 w 5694217"/>
              <a:gd name="connsiteY16" fmla="*/ 3130741 h 4878724"/>
              <a:gd name="connsiteX17" fmla="*/ 190071 w 5694217"/>
              <a:gd name="connsiteY17" fmla="*/ 2954790 h 4878724"/>
              <a:gd name="connsiteX18" fmla="*/ 257294 w 5694217"/>
              <a:gd name="connsiteY18" fmla="*/ 2734344 h 4878724"/>
              <a:gd name="connsiteX19" fmla="*/ 350880 w 5694217"/>
              <a:gd name="connsiteY19" fmla="*/ 2483180 h 4878724"/>
              <a:gd name="connsiteX20" fmla="*/ 443411 w 5694217"/>
              <a:gd name="connsiteY20" fmla="*/ 2278771 h 4878724"/>
              <a:gd name="connsiteX21" fmla="*/ 533833 w 5694217"/>
              <a:gd name="connsiteY21" fmla="*/ 2085429 h 4878724"/>
              <a:gd name="connsiteX22" fmla="*/ 666962 w 5694217"/>
              <a:gd name="connsiteY22" fmla="*/ 1853689 h 4878724"/>
              <a:gd name="connsiteX23" fmla="*/ 791127 w 5694217"/>
              <a:gd name="connsiteY23" fmla="*/ 1652442 h 4878724"/>
              <a:gd name="connsiteX24" fmla="*/ 986207 w 5694217"/>
              <a:gd name="connsiteY24" fmla="*/ 1389985 h 4878724"/>
              <a:gd name="connsiteX25" fmla="*/ 1149125 w 5694217"/>
              <a:gd name="connsiteY25" fmla="*/ 1198901 h 4878724"/>
              <a:gd name="connsiteX26" fmla="*/ 1275136 w 5694217"/>
              <a:gd name="connsiteY26" fmla="*/ 1076707 h 4878724"/>
              <a:gd name="connsiteX27" fmla="*/ 1583309 w 5694217"/>
              <a:gd name="connsiteY27" fmla="*/ 803183 h 4878724"/>
              <a:gd name="connsiteX28" fmla="*/ 1878037 w 5694217"/>
              <a:gd name="connsiteY28" fmla="*/ 587706 h 4878724"/>
              <a:gd name="connsiteX29" fmla="*/ 2358091 w 5694217"/>
              <a:gd name="connsiteY29" fmla="*/ 328411 h 4878724"/>
              <a:gd name="connsiteX30" fmla="*/ 3013981 w 5694217"/>
              <a:gd name="connsiteY30" fmla="*/ 116999 h 4878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5694217" h="4878724">
                <a:moveTo>
                  <a:pt x="3588411" y="0"/>
                </a:moveTo>
                <a:lnTo>
                  <a:pt x="4340786" y="0"/>
                </a:lnTo>
                <a:lnTo>
                  <a:pt x="5694217" y="328411"/>
                </a:lnTo>
                <a:lnTo>
                  <a:pt x="5694217" y="4878724"/>
                </a:lnTo>
                <a:lnTo>
                  <a:pt x="13181" y="4878724"/>
                </a:lnTo>
                <a:lnTo>
                  <a:pt x="0" y="4553250"/>
                </a:lnTo>
                <a:lnTo>
                  <a:pt x="0" y="4423151"/>
                </a:lnTo>
                <a:lnTo>
                  <a:pt x="0" y="4252395"/>
                </a:lnTo>
                <a:lnTo>
                  <a:pt x="6064" y="4120263"/>
                </a:lnTo>
                <a:lnTo>
                  <a:pt x="11072" y="4002135"/>
                </a:lnTo>
                <a:lnTo>
                  <a:pt x="20299" y="3900495"/>
                </a:lnTo>
                <a:lnTo>
                  <a:pt x="30580" y="3780559"/>
                </a:lnTo>
                <a:lnTo>
                  <a:pt x="47716" y="3636231"/>
                </a:lnTo>
                <a:lnTo>
                  <a:pt x="61951" y="3523297"/>
                </a:lnTo>
                <a:lnTo>
                  <a:pt x="87522" y="3379872"/>
                </a:lnTo>
                <a:lnTo>
                  <a:pt x="115994" y="3252935"/>
                </a:lnTo>
                <a:lnTo>
                  <a:pt x="142356" y="3130741"/>
                </a:lnTo>
                <a:lnTo>
                  <a:pt x="190071" y="2954790"/>
                </a:lnTo>
                <a:lnTo>
                  <a:pt x="257294" y="2734344"/>
                </a:lnTo>
                <a:lnTo>
                  <a:pt x="350880" y="2483180"/>
                </a:lnTo>
                <a:lnTo>
                  <a:pt x="443411" y="2278771"/>
                </a:lnTo>
                <a:lnTo>
                  <a:pt x="533833" y="2085429"/>
                </a:lnTo>
                <a:lnTo>
                  <a:pt x="666962" y="1853689"/>
                </a:lnTo>
                <a:lnTo>
                  <a:pt x="791127" y="1652442"/>
                </a:lnTo>
                <a:lnTo>
                  <a:pt x="986207" y="1389985"/>
                </a:lnTo>
                <a:lnTo>
                  <a:pt x="1149125" y="1198901"/>
                </a:lnTo>
                <a:lnTo>
                  <a:pt x="1275136" y="1076707"/>
                </a:lnTo>
                <a:lnTo>
                  <a:pt x="1583309" y="803183"/>
                </a:lnTo>
                <a:lnTo>
                  <a:pt x="1878037" y="587706"/>
                </a:lnTo>
                <a:lnTo>
                  <a:pt x="2358091" y="328411"/>
                </a:lnTo>
                <a:lnTo>
                  <a:pt x="3013981" y="116999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196416-7B5D-C849-AC75-A364AA38F800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fr-FR"/>
              <a:t>Date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675CFE-563F-DC42-890E-9FA0548344A5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r>
              <a:rPr lang="fr-FR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F2C990-5CD7-D542-B0B3-CF14090A23D1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29E298FE-CD24-8C46-983A-691BFAE2F12E}" type="slidenum">
              <a:rPr lang="fr-FR" smtClean="0"/>
              <a:t>‹Nº›</a:t>
            </a:fld>
            <a:endParaRPr lang="fr-FR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08A43D03-87FE-6C49-BBDF-F95A3D6E0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fr-FR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5482D067-D3EF-E949-942C-1BF42414C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44068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  <p:pic>
        <p:nvPicPr>
          <p:cNvPr id="8" name="Graphic 7" descr="Information outline">
            <a:extLst>
              <a:ext uri="{FF2B5EF4-FFF2-40B4-BE49-F238E27FC236}">
                <a16:creationId xmlns:a16="http://schemas.microsoft.com/office/drawing/2014/main" id="{FE74BDD2-97F7-4032-AC16-4A86DC4739E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17600" y="-928132"/>
            <a:ext cx="711200" cy="7112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5907359-675C-42D3-9AF9-0B1A2AE9DE8D}"/>
              </a:ext>
            </a:extLst>
          </p:cNvPr>
          <p:cNvSpPr txBox="1"/>
          <p:nvPr userDrawn="1"/>
        </p:nvSpPr>
        <p:spPr>
          <a:xfrm>
            <a:off x="1828800" y="-757198"/>
            <a:ext cx="4449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Send the picture to back once you inserted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0561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0790B061-AD1A-5E43-B123-C712518411A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991986" y="1"/>
            <a:ext cx="4200014" cy="6856117"/>
          </a:xfrm>
          <a:custGeom>
            <a:avLst/>
            <a:gdLst>
              <a:gd name="connsiteX0" fmla="*/ 1064198 w 4200014"/>
              <a:gd name="connsiteY0" fmla="*/ 0 h 6856117"/>
              <a:gd name="connsiteX1" fmla="*/ 4200014 w 4200014"/>
              <a:gd name="connsiteY1" fmla="*/ 0 h 6856117"/>
              <a:gd name="connsiteX2" fmla="*/ 4200014 w 4200014"/>
              <a:gd name="connsiteY2" fmla="*/ 6856117 h 6856117"/>
              <a:gd name="connsiteX3" fmla="*/ 297890 w 4200014"/>
              <a:gd name="connsiteY3" fmla="*/ 6856117 h 6856117"/>
              <a:gd name="connsiteX4" fmla="*/ 781475 w 4200014"/>
              <a:gd name="connsiteY4" fmla="*/ 6091787 h 6856117"/>
              <a:gd name="connsiteX5" fmla="*/ 781475 w 4200014"/>
              <a:gd name="connsiteY5" fmla="*/ 5371577 h 6856117"/>
              <a:gd name="connsiteX6" fmla="*/ 539196 w 4200014"/>
              <a:gd name="connsiteY6" fmla="*/ 4441240 h 6856117"/>
              <a:gd name="connsiteX7" fmla="*/ 0 w 4200014"/>
              <a:gd name="connsiteY7" fmla="*/ 2424400 h 6856117"/>
              <a:gd name="connsiteX8" fmla="*/ 41417 w 4200014"/>
              <a:gd name="connsiteY8" fmla="*/ 1463908 h 6856117"/>
              <a:gd name="connsiteX9" fmla="*/ 338335 w 4200014"/>
              <a:gd name="connsiteY9" fmla="*/ 752268 h 6856117"/>
              <a:gd name="connsiteX10" fmla="*/ 1064198 w 4200014"/>
              <a:gd name="connsiteY10" fmla="*/ 0 h 6856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00014" h="6856117">
                <a:moveTo>
                  <a:pt x="1064198" y="0"/>
                </a:moveTo>
                <a:lnTo>
                  <a:pt x="4200014" y="0"/>
                </a:lnTo>
                <a:lnTo>
                  <a:pt x="4200014" y="6856117"/>
                </a:lnTo>
                <a:lnTo>
                  <a:pt x="297890" y="6856117"/>
                </a:lnTo>
                <a:lnTo>
                  <a:pt x="781475" y="6091787"/>
                </a:lnTo>
                <a:lnTo>
                  <a:pt x="781475" y="5371577"/>
                </a:lnTo>
                <a:lnTo>
                  <a:pt x="539196" y="4441240"/>
                </a:lnTo>
                <a:lnTo>
                  <a:pt x="0" y="2424400"/>
                </a:lnTo>
                <a:lnTo>
                  <a:pt x="41417" y="1463908"/>
                </a:lnTo>
                <a:cubicBezTo>
                  <a:pt x="41417" y="1463908"/>
                  <a:pt x="103639" y="1083965"/>
                  <a:pt x="338335" y="752268"/>
                </a:cubicBezTo>
                <a:cubicBezTo>
                  <a:pt x="573030" y="420255"/>
                  <a:pt x="1064198" y="0"/>
                  <a:pt x="1064198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196416-7B5D-C849-AC75-A364AA38F800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fr-FR"/>
              <a:t>Date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675CFE-563F-DC42-890E-9FA0548344A5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r>
              <a:rPr lang="fr-FR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F2C990-5CD7-D542-B0B3-CF14090A23D1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29E298FE-CD24-8C46-983A-691BFAE2F12E}" type="slidenum">
              <a:rPr lang="fr-FR" smtClean="0"/>
              <a:t>‹Nº›</a:t>
            </a:fld>
            <a:endParaRPr lang="fr-FR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A35B3F2-596D-384B-A832-3B010DBCC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69036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fr-FR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0739D37A-A31C-F54D-A781-AAA6C43551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69036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  <p:pic>
        <p:nvPicPr>
          <p:cNvPr id="8" name="Graphic 7" descr="Information outline">
            <a:extLst>
              <a:ext uri="{FF2B5EF4-FFF2-40B4-BE49-F238E27FC236}">
                <a16:creationId xmlns:a16="http://schemas.microsoft.com/office/drawing/2014/main" id="{990517A6-5245-4B95-B243-D76EAB3C94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17600" y="-928132"/>
            <a:ext cx="711200" cy="7112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88A5A1F-D239-4709-9FB0-05FF0215CFEB}"/>
              </a:ext>
            </a:extLst>
          </p:cNvPr>
          <p:cNvSpPr txBox="1"/>
          <p:nvPr userDrawn="1"/>
        </p:nvSpPr>
        <p:spPr>
          <a:xfrm>
            <a:off x="1828800" y="-757198"/>
            <a:ext cx="4449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Send the picture to back once you inserted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5735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196416-7B5D-C849-AC75-A364AA38F800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fr-FR"/>
              <a:t>Date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675CFE-563F-DC42-890E-9FA0548344A5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r>
              <a:rPr lang="fr-FR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F2C990-5CD7-D542-B0B3-CF14090A23D1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29E298FE-CD24-8C46-983A-691BFAE2F12E}" type="slidenum">
              <a:rPr lang="fr-FR" smtClean="0"/>
              <a:t>‹Nº›</a:t>
            </a:fld>
            <a:endParaRPr lang="fr-FR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73B7A6A-9C72-2D48-A145-22B58DDC2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544951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we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53336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rans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70972"/>
            <a:ext cx="9144000" cy="1938992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accent2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6021288"/>
            <a:ext cx="12192000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>
            <a:hlinkClick r:id="rId2"/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00456" y="6214078"/>
            <a:ext cx="1627773" cy="45114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4937768"/>
            <a:ext cx="1095488" cy="1083520"/>
          </a:xfrm>
          <a:prstGeom prst="rect">
            <a:avLst/>
          </a:prstGeom>
        </p:spPr>
      </p:pic>
      <p:grpSp>
        <p:nvGrpSpPr>
          <p:cNvPr id="11" name="Group 10"/>
          <p:cNvGrpSpPr/>
          <p:nvPr userDrawn="1"/>
        </p:nvGrpSpPr>
        <p:grpSpPr>
          <a:xfrm>
            <a:off x="8704798" y="6336797"/>
            <a:ext cx="1470981" cy="307777"/>
            <a:chOff x="8616280" y="6285754"/>
            <a:chExt cx="1470979" cy="307777"/>
          </a:xfrm>
        </p:grpSpPr>
        <p:sp>
          <p:nvSpPr>
            <p:cNvPr id="12" name="TextBox 11"/>
            <p:cNvSpPr txBox="1"/>
            <p:nvPr userDrawn="1"/>
          </p:nvSpPr>
          <p:spPr>
            <a:xfrm>
              <a:off x="8616280" y="6285754"/>
              <a:ext cx="147097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>
                  <a:solidFill>
                    <a:schemeClr val="tx1"/>
                  </a:solidFill>
                </a:rPr>
                <a:t>Made with       by </a:t>
              </a:r>
            </a:p>
          </p:txBody>
        </p:sp>
        <p:sp>
          <p:nvSpPr>
            <p:cNvPr id="13" name="Freeform 290"/>
            <p:cNvSpPr/>
            <p:nvPr userDrawn="1"/>
          </p:nvSpPr>
          <p:spPr>
            <a:xfrm>
              <a:off x="9544347" y="6374509"/>
              <a:ext cx="152053" cy="130265"/>
            </a:xfrm>
            <a:custGeom>
              <a:avLst/>
              <a:gdLst/>
              <a:ahLst/>
              <a:cxnLst/>
              <a:rect l="l" t="t" r="r" b="b"/>
              <a:pathLst>
                <a:path w="504825" h="432707">
                  <a:moveTo>
                    <a:pt x="134658" y="0"/>
                  </a:moveTo>
                  <a:cubicBezTo>
                    <a:pt x="146301" y="0"/>
                    <a:pt x="158180" y="2019"/>
                    <a:pt x="170294" y="6057"/>
                  </a:cubicBezTo>
                  <a:cubicBezTo>
                    <a:pt x="182407" y="10095"/>
                    <a:pt x="193676" y="15541"/>
                    <a:pt x="204099" y="22396"/>
                  </a:cubicBezTo>
                  <a:cubicBezTo>
                    <a:pt x="214522" y="29251"/>
                    <a:pt x="223490" y="35683"/>
                    <a:pt x="231002" y="41693"/>
                  </a:cubicBezTo>
                  <a:cubicBezTo>
                    <a:pt x="238514" y="47703"/>
                    <a:pt x="245652" y="54088"/>
                    <a:pt x="252412" y="60849"/>
                  </a:cubicBezTo>
                  <a:cubicBezTo>
                    <a:pt x="259174" y="54088"/>
                    <a:pt x="266310" y="47703"/>
                    <a:pt x="273823" y="41693"/>
                  </a:cubicBezTo>
                  <a:cubicBezTo>
                    <a:pt x="281334" y="35683"/>
                    <a:pt x="290303" y="29251"/>
                    <a:pt x="300726" y="22396"/>
                  </a:cubicBezTo>
                  <a:cubicBezTo>
                    <a:pt x="311149" y="15541"/>
                    <a:pt x="322417" y="10095"/>
                    <a:pt x="334531" y="6057"/>
                  </a:cubicBezTo>
                  <a:cubicBezTo>
                    <a:pt x="346645" y="2019"/>
                    <a:pt x="358524" y="0"/>
                    <a:pt x="370167" y="0"/>
                  </a:cubicBezTo>
                  <a:cubicBezTo>
                    <a:pt x="412236" y="0"/>
                    <a:pt x="445197" y="11644"/>
                    <a:pt x="469048" y="34932"/>
                  </a:cubicBezTo>
                  <a:cubicBezTo>
                    <a:pt x="492899" y="58220"/>
                    <a:pt x="504825" y="90523"/>
                    <a:pt x="504825" y="131840"/>
                  </a:cubicBezTo>
                  <a:cubicBezTo>
                    <a:pt x="504825" y="173346"/>
                    <a:pt x="483321" y="215602"/>
                    <a:pt x="440313" y="258610"/>
                  </a:cubicBezTo>
                  <a:lnTo>
                    <a:pt x="264807" y="427636"/>
                  </a:lnTo>
                  <a:cubicBezTo>
                    <a:pt x="261427" y="431017"/>
                    <a:pt x="257295" y="432707"/>
                    <a:pt x="252412" y="432707"/>
                  </a:cubicBezTo>
                  <a:cubicBezTo>
                    <a:pt x="247529" y="432707"/>
                    <a:pt x="243398" y="431017"/>
                    <a:pt x="240018" y="427636"/>
                  </a:cubicBezTo>
                  <a:lnTo>
                    <a:pt x="64230" y="258047"/>
                  </a:lnTo>
                  <a:cubicBezTo>
                    <a:pt x="62351" y="256544"/>
                    <a:pt x="59770" y="254103"/>
                    <a:pt x="56482" y="250722"/>
                  </a:cubicBezTo>
                  <a:cubicBezTo>
                    <a:pt x="53196" y="247342"/>
                    <a:pt x="47984" y="241191"/>
                    <a:pt x="40848" y="232270"/>
                  </a:cubicBezTo>
                  <a:cubicBezTo>
                    <a:pt x="33712" y="223349"/>
                    <a:pt x="27326" y="214194"/>
                    <a:pt x="21692" y="204803"/>
                  </a:cubicBezTo>
                  <a:cubicBezTo>
                    <a:pt x="16057" y="195413"/>
                    <a:pt x="11035" y="184051"/>
                    <a:pt x="6620" y="170717"/>
                  </a:cubicBezTo>
                  <a:cubicBezTo>
                    <a:pt x="2207" y="157382"/>
                    <a:pt x="0" y="144423"/>
                    <a:pt x="0" y="131840"/>
                  </a:cubicBezTo>
                  <a:cubicBezTo>
                    <a:pt x="0" y="90523"/>
                    <a:pt x="11926" y="58220"/>
                    <a:pt x="35777" y="34932"/>
                  </a:cubicBezTo>
                  <a:cubicBezTo>
                    <a:pt x="59629" y="11644"/>
                    <a:pt x="92588" y="0"/>
                    <a:pt x="134658" y="0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1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95149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BABF6C1E-C0EA-CF45-B807-E0E6AA1CCE1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30" y="0"/>
            <a:ext cx="12190871" cy="5243513"/>
          </a:xfrm>
          <a:custGeom>
            <a:avLst/>
            <a:gdLst>
              <a:gd name="connsiteX0" fmla="*/ 0 w 12190871"/>
              <a:gd name="connsiteY0" fmla="*/ 0 h 5243513"/>
              <a:gd name="connsiteX1" fmla="*/ 12190871 w 12190871"/>
              <a:gd name="connsiteY1" fmla="*/ 0 h 5243513"/>
              <a:gd name="connsiteX2" fmla="*/ 12190871 w 12190871"/>
              <a:gd name="connsiteY2" fmla="*/ 4095766 h 5243513"/>
              <a:gd name="connsiteX3" fmla="*/ 10082107 w 12190871"/>
              <a:gd name="connsiteY3" fmla="*/ 2447944 h 5243513"/>
              <a:gd name="connsiteX4" fmla="*/ 7588391 w 12190871"/>
              <a:gd name="connsiteY4" fmla="*/ 2730754 h 5243513"/>
              <a:gd name="connsiteX5" fmla="*/ 5261187 w 12190871"/>
              <a:gd name="connsiteY5" fmla="*/ 3906175 h 5243513"/>
              <a:gd name="connsiteX6" fmla="*/ 2912534 w 12190871"/>
              <a:gd name="connsiteY6" fmla="*/ 3474799 h 5243513"/>
              <a:gd name="connsiteX7" fmla="*/ 1355231 w 12190871"/>
              <a:gd name="connsiteY7" fmla="*/ 3614626 h 5243513"/>
              <a:gd name="connsiteX8" fmla="*/ 638951 w 12190871"/>
              <a:gd name="connsiteY8" fmla="*/ 4275891 h 5243513"/>
              <a:gd name="connsiteX9" fmla="*/ 0 w 12190871"/>
              <a:gd name="connsiteY9" fmla="*/ 5243513 h 5243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90871" h="5243513">
                <a:moveTo>
                  <a:pt x="0" y="0"/>
                </a:moveTo>
                <a:lnTo>
                  <a:pt x="12190871" y="0"/>
                </a:lnTo>
                <a:lnTo>
                  <a:pt x="12190871" y="4095766"/>
                </a:lnTo>
                <a:cubicBezTo>
                  <a:pt x="12190871" y="4095766"/>
                  <a:pt x="11506764" y="2941223"/>
                  <a:pt x="10082107" y="2447944"/>
                </a:cubicBezTo>
                <a:cubicBezTo>
                  <a:pt x="8656884" y="1954423"/>
                  <a:pt x="7736276" y="2641177"/>
                  <a:pt x="7588391" y="2730754"/>
                </a:cubicBezTo>
                <a:cubicBezTo>
                  <a:pt x="7440507" y="2820330"/>
                  <a:pt x="6276058" y="3672887"/>
                  <a:pt x="5261187" y="3906175"/>
                </a:cubicBezTo>
                <a:cubicBezTo>
                  <a:pt x="4246880" y="4139462"/>
                  <a:pt x="3164276" y="3580397"/>
                  <a:pt x="2912534" y="3474799"/>
                </a:cubicBezTo>
                <a:cubicBezTo>
                  <a:pt x="2661356" y="3368957"/>
                  <a:pt x="2105942" y="3248065"/>
                  <a:pt x="1355231" y="3614626"/>
                </a:cubicBezTo>
                <a:cubicBezTo>
                  <a:pt x="1355231" y="3614626"/>
                  <a:pt x="989471" y="3834805"/>
                  <a:pt x="638951" y="4275891"/>
                </a:cubicBezTo>
                <a:cubicBezTo>
                  <a:pt x="288431" y="4716734"/>
                  <a:pt x="0" y="5243513"/>
                  <a:pt x="0" y="5243513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fr-FR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262D1F-4330-584B-AE3D-04B24B03DF81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831850" y="4033520"/>
            <a:ext cx="10515600" cy="120999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4FFBDA-607B-9547-92C1-B7901AA7E7B4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831850" y="5365431"/>
            <a:ext cx="10515600" cy="867729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196416-7B5D-C849-AC75-A364AA38F800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fr-FR"/>
              <a:t>Date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675CFE-563F-DC42-890E-9FA0548344A5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r>
              <a:rPr lang="fr-FR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F2C990-5CD7-D542-B0B3-CF14090A23D1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29E298FE-CD24-8C46-983A-691BFAE2F12E}" type="slidenum">
              <a:rPr lang="fr-FR" smtClean="0"/>
              <a:t>‹Nº›</a:t>
            </a:fld>
            <a:endParaRPr lang="fr-FR"/>
          </a:p>
        </p:txBody>
      </p:sp>
      <p:pic>
        <p:nvPicPr>
          <p:cNvPr id="8" name="Graphic 7" descr="Information outline">
            <a:extLst>
              <a:ext uri="{FF2B5EF4-FFF2-40B4-BE49-F238E27FC236}">
                <a16:creationId xmlns:a16="http://schemas.microsoft.com/office/drawing/2014/main" id="{93AFB0C6-5735-44E8-983B-D55F98D271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17600" y="-928132"/>
            <a:ext cx="711200" cy="7112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B3F74B3-2E7E-4F30-B414-EC38916ADF04}"/>
              </a:ext>
            </a:extLst>
          </p:cNvPr>
          <p:cNvSpPr txBox="1"/>
          <p:nvPr userDrawn="1"/>
        </p:nvSpPr>
        <p:spPr>
          <a:xfrm>
            <a:off x="1828800" y="-757198"/>
            <a:ext cx="4449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Send the picture to back once you inserted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743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07B21357-A39A-EA49-8EC7-2E66F17521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522" y="753602"/>
            <a:ext cx="12182479" cy="6104398"/>
          </a:xfrm>
          <a:custGeom>
            <a:avLst/>
            <a:gdLst>
              <a:gd name="connsiteX0" fmla="*/ 2386511 w 12182479"/>
              <a:gd name="connsiteY0" fmla="*/ 92 h 6104398"/>
              <a:gd name="connsiteX1" fmla="*/ 3963254 w 12182479"/>
              <a:gd name="connsiteY1" fmla="*/ 447214 h 6104398"/>
              <a:gd name="connsiteX2" fmla="*/ 5568409 w 12182479"/>
              <a:gd name="connsiteY2" fmla="*/ 2089698 h 6104398"/>
              <a:gd name="connsiteX3" fmla="*/ 6932169 w 12182479"/>
              <a:gd name="connsiteY3" fmla="*/ 3112909 h 6104398"/>
              <a:gd name="connsiteX4" fmla="*/ 9114863 w 12182479"/>
              <a:gd name="connsiteY4" fmla="*/ 3250982 h 6104398"/>
              <a:gd name="connsiteX5" fmla="*/ 10463960 w 12182479"/>
              <a:gd name="connsiteY5" fmla="*/ 2696046 h 6104398"/>
              <a:gd name="connsiteX6" fmla="*/ 11018939 w 12182479"/>
              <a:gd name="connsiteY6" fmla="*/ 2363788 h 6104398"/>
              <a:gd name="connsiteX7" fmla="*/ 11526543 w 12182479"/>
              <a:gd name="connsiteY7" fmla="*/ 2015374 h 6104398"/>
              <a:gd name="connsiteX8" fmla="*/ 11941649 w 12182479"/>
              <a:gd name="connsiteY8" fmla="*/ 1715432 h 6104398"/>
              <a:gd name="connsiteX9" fmla="*/ 12182479 w 12182479"/>
              <a:gd name="connsiteY9" fmla="*/ 1533587 h 6104398"/>
              <a:gd name="connsiteX10" fmla="*/ 12182479 w 12182479"/>
              <a:gd name="connsiteY10" fmla="*/ 6104398 h 6104398"/>
              <a:gd name="connsiteX11" fmla="*/ 0 w 12182479"/>
              <a:gd name="connsiteY11" fmla="*/ 6104398 h 6104398"/>
              <a:gd name="connsiteX12" fmla="*/ 0 w 12182479"/>
              <a:gd name="connsiteY12" fmla="*/ 933702 h 6104398"/>
              <a:gd name="connsiteX13" fmla="*/ 1242500 w 12182479"/>
              <a:gd name="connsiteY13" fmla="*/ 214840 h 6104398"/>
              <a:gd name="connsiteX14" fmla="*/ 2386511 w 12182479"/>
              <a:gd name="connsiteY14" fmla="*/ 92 h 61043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2182479" h="6104398">
                <a:moveTo>
                  <a:pt x="2386511" y="92"/>
                </a:moveTo>
                <a:cubicBezTo>
                  <a:pt x="2862037" y="-3580"/>
                  <a:pt x="3409684" y="103059"/>
                  <a:pt x="3963254" y="447214"/>
                </a:cubicBezTo>
                <a:cubicBezTo>
                  <a:pt x="5070393" y="1135524"/>
                  <a:pt x="5396387" y="1912554"/>
                  <a:pt x="5568409" y="2089698"/>
                </a:cubicBezTo>
                <a:cubicBezTo>
                  <a:pt x="5740993" y="2266550"/>
                  <a:pt x="6364218" y="2913144"/>
                  <a:pt x="6932169" y="3112909"/>
                </a:cubicBezTo>
                <a:cubicBezTo>
                  <a:pt x="7499557" y="3312969"/>
                  <a:pt x="8423959" y="3406388"/>
                  <a:pt x="9114863" y="3250982"/>
                </a:cubicBezTo>
                <a:cubicBezTo>
                  <a:pt x="9806332" y="3095870"/>
                  <a:pt x="10463960" y="2696046"/>
                  <a:pt x="10463960" y="2696046"/>
                </a:cubicBezTo>
                <a:lnTo>
                  <a:pt x="11018939" y="2363788"/>
                </a:lnTo>
                <a:lnTo>
                  <a:pt x="11526543" y="2015374"/>
                </a:lnTo>
                <a:lnTo>
                  <a:pt x="11941649" y="1715432"/>
                </a:lnTo>
                <a:lnTo>
                  <a:pt x="12182479" y="1533587"/>
                </a:lnTo>
                <a:lnTo>
                  <a:pt x="12182479" y="6104398"/>
                </a:lnTo>
                <a:lnTo>
                  <a:pt x="0" y="6104398"/>
                </a:lnTo>
                <a:lnTo>
                  <a:pt x="0" y="933702"/>
                </a:lnTo>
                <a:cubicBezTo>
                  <a:pt x="0" y="933702"/>
                  <a:pt x="711209" y="409024"/>
                  <a:pt x="1242500" y="214840"/>
                </a:cubicBezTo>
                <a:cubicBezTo>
                  <a:pt x="1507582" y="117748"/>
                  <a:pt x="1910986" y="3764"/>
                  <a:pt x="2386511" y="92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</p:spPr>
        <p:txBody>
          <a:bodyPr wrap="square" anchor="ctr">
            <a:noAutofit/>
          </a:bodyPr>
          <a:lstStyle>
            <a:lvl1pPr algn="l">
              <a:buNone/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fr-FR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262D1F-4330-584B-AE3D-04B24B03DF81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4826000" y="458432"/>
            <a:ext cx="6521450" cy="135004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fr-F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4FFBDA-607B-9547-92C1-B7901AA7E7B4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5683624" y="1936116"/>
            <a:ext cx="5663826" cy="1561463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196416-7B5D-C849-AC75-A364AA38F800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fr-FR"/>
              <a:t>Date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675CFE-563F-DC42-890E-9FA0548344A5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r>
              <a:rPr lang="fr-FR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F2C990-5CD7-D542-B0B3-CF14090A23D1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29E298FE-CD24-8C46-983A-691BFAE2F12E}" type="slidenum">
              <a:rPr lang="fr-FR" smtClean="0"/>
              <a:t>‹Nº›</a:t>
            </a:fld>
            <a:endParaRPr lang="fr-FR"/>
          </a:p>
        </p:txBody>
      </p:sp>
      <p:pic>
        <p:nvPicPr>
          <p:cNvPr id="8" name="Graphic 7" descr="Information outline">
            <a:extLst>
              <a:ext uri="{FF2B5EF4-FFF2-40B4-BE49-F238E27FC236}">
                <a16:creationId xmlns:a16="http://schemas.microsoft.com/office/drawing/2014/main" id="{3DB20EEC-33A6-41BA-B5CE-15032985F8F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17600" y="-928132"/>
            <a:ext cx="711200" cy="7112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EC661F4-3179-46E0-881C-0A06F278D78F}"/>
              </a:ext>
            </a:extLst>
          </p:cNvPr>
          <p:cNvSpPr txBox="1"/>
          <p:nvPr userDrawn="1"/>
        </p:nvSpPr>
        <p:spPr>
          <a:xfrm>
            <a:off x="1828800" y="-757198"/>
            <a:ext cx="4449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Send the picture to back once you inserted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821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D02DF924-9D63-9044-8900-035782CD7E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4603"/>
            <a:ext cx="12189142" cy="4614732"/>
          </a:xfrm>
          <a:custGeom>
            <a:avLst/>
            <a:gdLst>
              <a:gd name="connsiteX0" fmla="*/ 0 w 12189142"/>
              <a:gd name="connsiteY0" fmla="*/ 0 h 4614732"/>
              <a:gd name="connsiteX1" fmla="*/ 12189142 w 12189142"/>
              <a:gd name="connsiteY1" fmla="*/ 0 h 4614732"/>
              <a:gd name="connsiteX2" fmla="*/ 12189142 w 12189142"/>
              <a:gd name="connsiteY2" fmla="*/ 349523 h 4614732"/>
              <a:gd name="connsiteX3" fmla="*/ 11316715 w 12189142"/>
              <a:gd name="connsiteY3" fmla="*/ 1075062 h 4614732"/>
              <a:gd name="connsiteX4" fmla="*/ 10074100 w 12189142"/>
              <a:gd name="connsiteY4" fmla="*/ 1752103 h 4614732"/>
              <a:gd name="connsiteX5" fmla="*/ 7979938 w 12189142"/>
              <a:gd name="connsiteY5" fmla="*/ 1996940 h 4614732"/>
              <a:gd name="connsiteX6" fmla="*/ 5376766 w 12189142"/>
              <a:gd name="connsiteY6" fmla="*/ 1557045 h 4614732"/>
              <a:gd name="connsiteX7" fmla="*/ 4267329 w 12189142"/>
              <a:gd name="connsiteY7" fmla="*/ 1892254 h 4614732"/>
              <a:gd name="connsiteX8" fmla="*/ 3310820 w 12189142"/>
              <a:gd name="connsiteY8" fmla="*/ 2528275 h 4614732"/>
              <a:gd name="connsiteX9" fmla="*/ 2354875 w 12189142"/>
              <a:gd name="connsiteY9" fmla="*/ 3316839 h 4614732"/>
              <a:gd name="connsiteX10" fmla="*/ 924908 w 12189142"/>
              <a:gd name="connsiteY10" fmla="*/ 4237649 h 4614732"/>
              <a:gd name="connsiteX11" fmla="*/ 0 w 12189142"/>
              <a:gd name="connsiteY11" fmla="*/ 4614732 h 4614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89142" h="4614732">
                <a:moveTo>
                  <a:pt x="0" y="0"/>
                </a:moveTo>
                <a:lnTo>
                  <a:pt x="12189142" y="0"/>
                </a:lnTo>
                <a:lnTo>
                  <a:pt x="12189142" y="349523"/>
                </a:lnTo>
                <a:lnTo>
                  <a:pt x="11316715" y="1075062"/>
                </a:lnTo>
                <a:lnTo>
                  <a:pt x="10074100" y="1752103"/>
                </a:lnTo>
                <a:cubicBezTo>
                  <a:pt x="10074100" y="1752103"/>
                  <a:pt x="8685892" y="2087312"/>
                  <a:pt x="7979938" y="1996940"/>
                </a:cubicBezTo>
                <a:cubicBezTo>
                  <a:pt x="7275677" y="1906355"/>
                  <a:pt x="5376766" y="1557045"/>
                  <a:pt x="5376766" y="1557045"/>
                </a:cubicBezTo>
                <a:lnTo>
                  <a:pt x="4267329" y="1892254"/>
                </a:lnTo>
                <a:lnTo>
                  <a:pt x="3310820" y="2528275"/>
                </a:lnTo>
                <a:lnTo>
                  <a:pt x="2354875" y="3316839"/>
                </a:lnTo>
                <a:lnTo>
                  <a:pt x="924908" y="4237649"/>
                </a:lnTo>
                <a:lnTo>
                  <a:pt x="0" y="4614732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</p:spPr>
        <p:txBody>
          <a:bodyPr wrap="square" anchor="t">
            <a:noAutofit/>
          </a:bodyPr>
          <a:lstStyle>
            <a:lvl1pPr algn="ctr">
              <a:buNone/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fr-FR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262D1F-4330-584B-AE3D-04B24B03DF81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2560320" y="2570480"/>
            <a:ext cx="8787130" cy="199199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fr-F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4FFBDA-607B-9547-92C1-B7901AA7E7B4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2560320" y="4589463"/>
            <a:ext cx="878713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196416-7B5D-C849-AC75-A364AA38F800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fr-FR"/>
              <a:t>Date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675CFE-563F-DC42-890E-9FA0548344A5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r>
              <a:rPr lang="fr-FR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F2C990-5CD7-D542-B0B3-CF14090A23D1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29E298FE-CD24-8C46-983A-691BFAE2F12E}" type="slidenum">
              <a:rPr lang="fr-FR" smtClean="0"/>
              <a:t>‹Nº›</a:t>
            </a:fld>
            <a:endParaRPr lang="fr-FR"/>
          </a:p>
        </p:txBody>
      </p:sp>
      <p:pic>
        <p:nvPicPr>
          <p:cNvPr id="8" name="Graphic 7" descr="Information outline">
            <a:extLst>
              <a:ext uri="{FF2B5EF4-FFF2-40B4-BE49-F238E27FC236}">
                <a16:creationId xmlns:a16="http://schemas.microsoft.com/office/drawing/2014/main" id="{E73C4765-35AC-43E6-8EF3-96BE5FD200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17600" y="-928132"/>
            <a:ext cx="711200" cy="7112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E2E9C0A-399D-4469-99A1-1AA3F92A9C94}"/>
              </a:ext>
            </a:extLst>
          </p:cNvPr>
          <p:cNvSpPr txBox="1"/>
          <p:nvPr userDrawn="1"/>
        </p:nvSpPr>
        <p:spPr>
          <a:xfrm>
            <a:off x="1828800" y="-757198"/>
            <a:ext cx="4449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Send the picture to back once you inserted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732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95C336B3-8019-9F44-8B71-E21988E883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794849" y="3"/>
            <a:ext cx="5408861" cy="6857999"/>
          </a:xfrm>
          <a:custGeom>
            <a:avLst/>
            <a:gdLst>
              <a:gd name="connsiteX0" fmla="*/ 578658 w 5408861"/>
              <a:gd name="connsiteY0" fmla="*/ 0 h 6857999"/>
              <a:gd name="connsiteX1" fmla="*/ 5408861 w 5408861"/>
              <a:gd name="connsiteY1" fmla="*/ 0 h 6857999"/>
              <a:gd name="connsiteX2" fmla="*/ 5408861 w 5408861"/>
              <a:gd name="connsiteY2" fmla="*/ 6857999 h 6857999"/>
              <a:gd name="connsiteX3" fmla="*/ 2050265 w 5408861"/>
              <a:gd name="connsiteY3" fmla="*/ 6857999 h 6857999"/>
              <a:gd name="connsiteX4" fmla="*/ 160358 w 5408861"/>
              <a:gd name="connsiteY4" fmla="*/ 5198744 h 6857999"/>
              <a:gd name="connsiteX5" fmla="*/ 728259 w 5408861"/>
              <a:gd name="connsiteY5" fmla="*/ 2546985 h 6857999"/>
              <a:gd name="connsiteX6" fmla="*/ 1197751 w 5408861"/>
              <a:gd name="connsiteY6" fmla="*/ 1065848 h 6857999"/>
              <a:gd name="connsiteX7" fmla="*/ 578658 w 5408861"/>
              <a:gd name="connsiteY7" fmla="*/ 0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408861" h="6857999">
                <a:moveTo>
                  <a:pt x="578658" y="0"/>
                </a:moveTo>
                <a:lnTo>
                  <a:pt x="5408861" y="0"/>
                </a:lnTo>
                <a:lnTo>
                  <a:pt x="5408861" y="6857999"/>
                </a:lnTo>
                <a:lnTo>
                  <a:pt x="2050265" y="6857999"/>
                </a:lnTo>
                <a:cubicBezTo>
                  <a:pt x="2050265" y="6857999"/>
                  <a:pt x="641522" y="6267449"/>
                  <a:pt x="160358" y="5198744"/>
                </a:cubicBezTo>
                <a:cubicBezTo>
                  <a:pt x="-320541" y="4129087"/>
                  <a:pt x="402532" y="3018472"/>
                  <a:pt x="728259" y="2546985"/>
                </a:cubicBezTo>
                <a:cubicBezTo>
                  <a:pt x="1053986" y="2075497"/>
                  <a:pt x="1337803" y="1465897"/>
                  <a:pt x="1197751" y="1065848"/>
                </a:cubicBezTo>
                <a:cubicBezTo>
                  <a:pt x="1057699" y="665798"/>
                  <a:pt x="578658" y="0"/>
                  <a:pt x="578658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fr-FR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3F62F1-4BFD-4542-A74C-9B8530F299CD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838200" y="365125"/>
            <a:ext cx="544068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A6E372-E512-4D40-B5A9-B9E0D2D3B620}"/>
              </a:ext>
            </a:extLst>
          </p:cNvPr>
          <p:cNvSpPr>
            <a:spLocks noGrp="1"/>
          </p:cNvSpPr>
          <p:nvPr userDrawn="1">
            <p:ph idx="1"/>
          </p:nvPr>
        </p:nvSpPr>
        <p:spPr>
          <a:xfrm>
            <a:off x="838200" y="1825625"/>
            <a:ext cx="544068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582DD1-5C8D-A943-81EB-5CCC425E6BB3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fr-FR"/>
              <a:t>Date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4D47AA-48B8-764C-ADC7-D01702E8A265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r>
              <a:rPr lang="fr-FR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9C1DB6-9C86-6D47-B234-002046BDF34C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29E298FE-CD24-8C46-983A-691BFAE2F12E}" type="slidenum">
              <a:rPr lang="fr-FR" smtClean="0"/>
              <a:t>‹Nº›</a:t>
            </a:fld>
            <a:endParaRPr lang="fr-FR"/>
          </a:p>
        </p:txBody>
      </p:sp>
      <p:pic>
        <p:nvPicPr>
          <p:cNvPr id="8" name="Graphic 7" descr="Information outline">
            <a:extLst>
              <a:ext uri="{FF2B5EF4-FFF2-40B4-BE49-F238E27FC236}">
                <a16:creationId xmlns:a16="http://schemas.microsoft.com/office/drawing/2014/main" id="{33D93001-BF1A-44A6-9BE1-569C92ADF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17600" y="-928132"/>
            <a:ext cx="711200" cy="7112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274EB88-F931-4A5D-99A8-481F662B7567}"/>
              </a:ext>
            </a:extLst>
          </p:cNvPr>
          <p:cNvSpPr txBox="1"/>
          <p:nvPr userDrawn="1"/>
        </p:nvSpPr>
        <p:spPr>
          <a:xfrm>
            <a:off x="1828800" y="-757198"/>
            <a:ext cx="4449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Send the picture to back once you inserted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055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1FF4F757-56D8-C443-AD75-DBC8A6C0695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" y="1"/>
            <a:ext cx="5040585" cy="5721349"/>
          </a:xfrm>
          <a:custGeom>
            <a:avLst/>
            <a:gdLst>
              <a:gd name="connsiteX0" fmla="*/ 0 w 5040585"/>
              <a:gd name="connsiteY0" fmla="*/ 0 h 5721349"/>
              <a:gd name="connsiteX1" fmla="*/ 4107617 w 5040585"/>
              <a:gd name="connsiteY1" fmla="*/ 0 h 5721349"/>
              <a:gd name="connsiteX2" fmla="*/ 4985532 w 5040585"/>
              <a:gd name="connsiteY2" fmla="*/ 845795 h 5721349"/>
              <a:gd name="connsiteX3" fmla="*/ 4985532 w 5040585"/>
              <a:gd name="connsiteY3" fmla="*/ 2294837 h 5721349"/>
              <a:gd name="connsiteX4" fmla="*/ 4953497 w 5040585"/>
              <a:gd name="connsiteY4" fmla="*/ 3782447 h 5721349"/>
              <a:gd name="connsiteX5" fmla="*/ 4899319 w 5040585"/>
              <a:gd name="connsiteY5" fmla="*/ 4493795 h 5721349"/>
              <a:gd name="connsiteX6" fmla="*/ 3584919 w 5040585"/>
              <a:gd name="connsiteY6" fmla="*/ 5700288 h 5721349"/>
              <a:gd name="connsiteX7" fmla="*/ 2830670 w 5040585"/>
              <a:gd name="connsiteY7" fmla="*/ 4595377 h 5721349"/>
              <a:gd name="connsiteX8" fmla="*/ 1634284 w 5040585"/>
              <a:gd name="connsiteY8" fmla="*/ 4110009 h 5721349"/>
              <a:gd name="connsiteX9" fmla="*/ 540364 w 5040585"/>
              <a:gd name="connsiteY9" fmla="*/ 3738446 h 5721349"/>
              <a:gd name="connsiteX10" fmla="*/ 0 w 5040585"/>
              <a:gd name="connsiteY10" fmla="*/ 3064581 h 5721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040585" h="5721349">
                <a:moveTo>
                  <a:pt x="0" y="0"/>
                </a:moveTo>
                <a:lnTo>
                  <a:pt x="4107617" y="0"/>
                </a:lnTo>
                <a:cubicBezTo>
                  <a:pt x="4107617" y="0"/>
                  <a:pt x="4882830" y="479664"/>
                  <a:pt x="4985532" y="845795"/>
                </a:cubicBezTo>
                <a:cubicBezTo>
                  <a:pt x="5087999" y="1211926"/>
                  <a:pt x="5022986" y="1869223"/>
                  <a:pt x="4985532" y="2294837"/>
                </a:cubicBezTo>
                <a:cubicBezTo>
                  <a:pt x="4947843" y="2720450"/>
                  <a:pt x="4947843" y="3534467"/>
                  <a:pt x="4953497" y="3782447"/>
                </a:cubicBezTo>
                <a:cubicBezTo>
                  <a:pt x="4958914" y="4030699"/>
                  <a:pt x="4899319" y="4493795"/>
                  <a:pt x="4899319" y="4493795"/>
                </a:cubicBezTo>
                <a:cubicBezTo>
                  <a:pt x="4570719" y="5866785"/>
                  <a:pt x="3767946" y="5737770"/>
                  <a:pt x="3584919" y="5700288"/>
                </a:cubicBezTo>
                <a:cubicBezTo>
                  <a:pt x="3401893" y="5661720"/>
                  <a:pt x="3019350" y="4832493"/>
                  <a:pt x="2830670" y="4595377"/>
                </a:cubicBezTo>
                <a:cubicBezTo>
                  <a:pt x="2642226" y="4358261"/>
                  <a:pt x="2091969" y="4223542"/>
                  <a:pt x="1634284" y="4110009"/>
                </a:cubicBezTo>
                <a:cubicBezTo>
                  <a:pt x="1176600" y="3997562"/>
                  <a:pt x="848000" y="3900597"/>
                  <a:pt x="540364" y="3738446"/>
                </a:cubicBezTo>
                <a:cubicBezTo>
                  <a:pt x="233671" y="3576295"/>
                  <a:pt x="0" y="3064581"/>
                  <a:pt x="0" y="3064581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fr-FR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B8D6D4-77F8-674A-9BEF-D821ED45397F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5425440" y="365125"/>
            <a:ext cx="592836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fr-F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ACD0F2-0C1C-7846-A444-6E7225F0342E}"/>
              </a:ext>
            </a:extLst>
          </p:cNvPr>
          <p:cNvSpPr>
            <a:spLocks noGrp="1"/>
          </p:cNvSpPr>
          <p:nvPr userDrawn="1">
            <p:ph sz="half" idx="2"/>
          </p:nvPr>
        </p:nvSpPr>
        <p:spPr>
          <a:xfrm>
            <a:off x="5425440" y="1825625"/>
            <a:ext cx="592836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2D4ADB-D06A-A640-9129-C690EA7A183F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fr-FR"/>
              <a:t>Date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C80AB1-2693-5348-985A-43AF7441AC31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r>
              <a:rPr lang="fr-FR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2142BD-4C1E-D244-A26D-56E537B2B0D4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29E298FE-CD24-8C46-983A-691BFAE2F12E}" type="slidenum">
              <a:rPr lang="fr-FR" smtClean="0"/>
              <a:t>‹Nº›</a:t>
            </a:fld>
            <a:endParaRPr lang="fr-FR"/>
          </a:p>
        </p:txBody>
      </p:sp>
      <p:pic>
        <p:nvPicPr>
          <p:cNvPr id="8" name="Graphic 7" descr="Information outline">
            <a:extLst>
              <a:ext uri="{FF2B5EF4-FFF2-40B4-BE49-F238E27FC236}">
                <a16:creationId xmlns:a16="http://schemas.microsoft.com/office/drawing/2014/main" id="{7573668F-CC9C-428D-8958-953ECF0E118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17600" y="-928132"/>
            <a:ext cx="711200" cy="7112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7157272-FA19-4259-B2D8-EABB92E3CB3E}"/>
              </a:ext>
            </a:extLst>
          </p:cNvPr>
          <p:cNvSpPr txBox="1"/>
          <p:nvPr userDrawn="1"/>
        </p:nvSpPr>
        <p:spPr>
          <a:xfrm>
            <a:off x="1828800" y="-757198"/>
            <a:ext cx="4449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Send the picture to back once you inserted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096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B524C21B-7A90-E54E-B881-F828CE1536E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1"/>
            <a:ext cx="5586191" cy="6858000"/>
          </a:xfrm>
          <a:custGeom>
            <a:avLst/>
            <a:gdLst>
              <a:gd name="connsiteX0" fmla="*/ 0 w 5586191"/>
              <a:gd name="connsiteY0" fmla="*/ 0 h 6858000"/>
              <a:gd name="connsiteX1" fmla="*/ 4427315 w 5586191"/>
              <a:gd name="connsiteY1" fmla="*/ 0 h 6858000"/>
              <a:gd name="connsiteX2" fmla="*/ 5213779 w 5586191"/>
              <a:gd name="connsiteY2" fmla="*/ 701993 h 6858000"/>
              <a:gd name="connsiteX3" fmla="*/ 5494381 w 5586191"/>
              <a:gd name="connsiteY3" fmla="*/ 1263333 h 6858000"/>
              <a:gd name="connsiteX4" fmla="*/ 5586191 w 5586191"/>
              <a:gd name="connsiteY4" fmla="*/ 1853248 h 6858000"/>
              <a:gd name="connsiteX5" fmla="*/ 5510416 w 5586191"/>
              <a:gd name="connsiteY5" fmla="*/ 2480310 h 6858000"/>
              <a:gd name="connsiteX6" fmla="*/ 5354468 w 5586191"/>
              <a:gd name="connsiteY6" fmla="*/ 2997518 h 6858000"/>
              <a:gd name="connsiteX7" fmla="*/ 5023951 w 5586191"/>
              <a:gd name="connsiteY7" fmla="*/ 3753168 h 6858000"/>
              <a:gd name="connsiteX8" fmla="*/ 4680246 w 5586191"/>
              <a:gd name="connsiteY8" fmla="*/ 4473258 h 6858000"/>
              <a:gd name="connsiteX9" fmla="*/ 4483953 w 5586191"/>
              <a:gd name="connsiteY9" fmla="*/ 5021263 h 6858000"/>
              <a:gd name="connsiteX10" fmla="*/ 4519384 w 5586191"/>
              <a:gd name="connsiteY10" fmla="*/ 5678170 h 6858000"/>
              <a:gd name="connsiteX11" fmla="*/ 4689814 w 5586191"/>
              <a:gd name="connsiteY11" fmla="*/ 6198235 h 6858000"/>
              <a:gd name="connsiteX12" fmla="*/ 5179123 w 5586191"/>
              <a:gd name="connsiteY12" fmla="*/ 6858000 h 6858000"/>
              <a:gd name="connsiteX13" fmla="*/ 0 w 5586191"/>
              <a:gd name="connsiteY1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586191" h="6858000">
                <a:moveTo>
                  <a:pt x="0" y="0"/>
                </a:moveTo>
                <a:lnTo>
                  <a:pt x="4427315" y="0"/>
                </a:lnTo>
                <a:lnTo>
                  <a:pt x="5213779" y="701993"/>
                </a:lnTo>
                <a:lnTo>
                  <a:pt x="5494381" y="1263333"/>
                </a:lnTo>
                <a:lnTo>
                  <a:pt x="5586191" y="1853248"/>
                </a:lnTo>
                <a:lnTo>
                  <a:pt x="5510416" y="2480310"/>
                </a:lnTo>
                <a:lnTo>
                  <a:pt x="5354468" y="2997518"/>
                </a:lnTo>
                <a:lnTo>
                  <a:pt x="5023951" y="3753168"/>
                </a:lnTo>
                <a:lnTo>
                  <a:pt x="4680246" y="4473258"/>
                </a:lnTo>
                <a:lnTo>
                  <a:pt x="4483953" y="5021263"/>
                </a:lnTo>
                <a:lnTo>
                  <a:pt x="4519384" y="5678170"/>
                </a:lnTo>
                <a:lnTo>
                  <a:pt x="4689814" y="6198235"/>
                </a:lnTo>
                <a:lnTo>
                  <a:pt x="517912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fr-FR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1B1BD4-373C-4646-889A-3D2AD3B47FC1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6001410" y="365125"/>
            <a:ext cx="5353977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fr-FR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4A0B3F-206D-3444-BE1B-997A7AD8756F}"/>
              </a:ext>
            </a:extLst>
          </p:cNvPr>
          <p:cNvSpPr>
            <a:spLocks noGrp="1"/>
          </p:cNvSpPr>
          <p:nvPr userDrawn="1">
            <p:ph sz="quarter" idx="4"/>
          </p:nvPr>
        </p:nvSpPr>
        <p:spPr>
          <a:xfrm>
            <a:off x="6001410" y="1767840"/>
            <a:ext cx="5353978" cy="442182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896B56-EE2C-5C44-B2A0-CF6D4E7371AC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fr-FR"/>
              <a:t>Date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629CD3-58FE-CC4C-AD15-E50455DE7F71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r>
              <a:rPr lang="fr-FR"/>
              <a:t>Your Footer Here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975DF1-2F15-B14E-B470-F97EC474DD4A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29E298FE-CD24-8C46-983A-691BFAE2F12E}" type="slidenum">
              <a:rPr lang="fr-FR" smtClean="0"/>
              <a:t>‹Nº›</a:t>
            </a:fld>
            <a:endParaRPr lang="fr-FR"/>
          </a:p>
        </p:txBody>
      </p:sp>
      <p:pic>
        <p:nvPicPr>
          <p:cNvPr id="10" name="Graphic 9" descr="Information outline">
            <a:extLst>
              <a:ext uri="{FF2B5EF4-FFF2-40B4-BE49-F238E27FC236}">
                <a16:creationId xmlns:a16="http://schemas.microsoft.com/office/drawing/2014/main" id="{EBAE2EB0-15C4-4397-8E06-2F67297D25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17600" y="-928132"/>
            <a:ext cx="711200" cy="7112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D1BC240-8E85-4C85-8513-61F221776B61}"/>
              </a:ext>
            </a:extLst>
          </p:cNvPr>
          <p:cNvSpPr txBox="1"/>
          <p:nvPr userDrawn="1"/>
        </p:nvSpPr>
        <p:spPr>
          <a:xfrm>
            <a:off x="1828800" y="-757198"/>
            <a:ext cx="4449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Send the picture to back once you inserted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492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C0B9F03F-639B-3141-A588-8D1B8E2B0E4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581399" y="-19982"/>
            <a:ext cx="8610601" cy="2717850"/>
          </a:xfrm>
          <a:custGeom>
            <a:avLst/>
            <a:gdLst>
              <a:gd name="connsiteX0" fmla="*/ 410183 w 8610601"/>
              <a:gd name="connsiteY0" fmla="*/ 0 h 2717850"/>
              <a:gd name="connsiteX1" fmla="*/ 8610601 w 8610601"/>
              <a:gd name="connsiteY1" fmla="*/ 0 h 2717850"/>
              <a:gd name="connsiteX2" fmla="*/ 8610601 w 8610601"/>
              <a:gd name="connsiteY2" fmla="*/ 1192466 h 2717850"/>
              <a:gd name="connsiteX3" fmla="*/ 6590688 w 8610601"/>
              <a:gd name="connsiteY3" fmla="*/ 372842 h 2717850"/>
              <a:gd name="connsiteX4" fmla="*/ 5770767 w 8610601"/>
              <a:gd name="connsiteY4" fmla="*/ 315153 h 2717850"/>
              <a:gd name="connsiteX5" fmla="*/ 4835735 w 8610601"/>
              <a:gd name="connsiteY5" fmla="*/ 553343 h 2717850"/>
              <a:gd name="connsiteX6" fmla="*/ 3316661 w 8610601"/>
              <a:gd name="connsiteY6" fmla="*/ 1691142 h 2717850"/>
              <a:gd name="connsiteX7" fmla="*/ 1046733 w 8610601"/>
              <a:gd name="connsiteY7" fmla="*/ 2717844 h 2717850"/>
              <a:gd name="connsiteX8" fmla="*/ 89990 w 8610601"/>
              <a:gd name="connsiteY8" fmla="*/ 1928047 h 2717850"/>
              <a:gd name="connsiteX9" fmla="*/ 0 w 8610601"/>
              <a:gd name="connsiteY9" fmla="*/ 1723385 h 2717850"/>
              <a:gd name="connsiteX10" fmla="*/ 0 w 8610601"/>
              <a:gd name="connsiteY10" fmla="*/ 843347 h 2717850"/>
              <a:gd name="connsiteX11" fmla="*/ 35766 w 8610601"/>
              <a:gd name="connsiteY11" fmla="*/ 726680 h 2717850"/>
              <a:gd name="connsiteX12" fmla="*/ 410183 w 8610601"/>
              <a:gd name="connsiteY12" fmla="*/ 0 h 2717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610601" h="2717850">
                <a:moveTo>
                  <a:pt x="410183" y="0"/>
                </a:moveTo>
                <a:lnTo>
                  <a:pt x="8610601" y="0"/>
                </a:lnTo>
                <a:lnTo>
                  <a:pt x="8610601" y="1192466"/>
                </a:lnTo>
                <a:lnTo>
                  <a:pt x="6590688" y="372842"/>
                </a:lnTo>
                <a:lnTo>
                  <a:pt x="5770767" y="315153"/>
                </a:lnTo>
                <a:lnTo>
                  <a:pt x="4835735" y="553343"/>
                </a:lnTo>
                <a:cubicBezTo>
                  <a:pt x="4835735" y="553343"/>
                  <a:pt x="4203629" y="902631"/>
                  <a:pt x="3316661" y="1691142"/>
                </a:cubicBezTo>
                <a:cubicBezTo>
                  <a:pt x="2429288" y="2479653"/>
                  <a:pt x="1691764" y="2714947"/>
                  <a:pt x="1046733" y="2717844"/>
                </a:cubicBezTo>
                <a:cubicBezTo>
                  <a:pt x="642831" y="2719655"/>
                  <a:pt x="290521" y="2319328"/>
                  <a:pt x="89990" y="1928047"/>
                </a:cubicBezTo>
                <a:lnTo>
                  <a:pt x="0" y="1723385"/>
                </a:lnTo>
                <a:lnTo>
                  <a:pt x="0" y="843347"/>
                </a:lnTo>
                <a:lnTo>
                  <a:pt x="35766" y="726680"/>
                </a:lnTo>
                <a:cubicBezTo>
                  <a:pt x="110387" y="510895"/>
                  <a:pt x="227216" y="273271"/>
                  <a:pt x="410183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</p:spPr>
        <p:txBody>
          <a:bodyPr wrap="square" anchor="ctr">
            <a:noAutofit/>
          </a:bodyPr>
          <a:lstStyle>
            <a:lvl1pPr algn="l">
              <a:buNone/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196416-7B5D-C849-AC75-A364AA38F800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fr-FR"/>
              <a:t>Date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675CFE-563F-DC42-890E-9FA0548344A5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r>
              <a:rPr lang="fr-FR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F2C990-5CD7-D542-B0B3-CF14090A23D1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29E298FE-CD24-8C46-983A-691BFAE2F12E}" type="slidenum">
              <a:rPr lang="fr-FR" smtClean="0"/>
              <a:t>‹Nº›</a:t>
            </a:fld>
            <a:endParaRPr lang="fr-FR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7CEA813-5260-3B4E-A1F9-1E507F30C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44080" y="1341121"/>
            <a:ext cx="4109720" cy="1671022"/>
          </a:xfrm>
        </p:spPr>
        <p:txBody>
          <a:bodyPr/>
          <a:lstStyle>
            <a:lvl1pPr algn="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fr-FR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C3F0CAF3-0A0D-0A40-8FDA-6D2FF1509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17861"/>
            <a:ext cx="10515600" cy="295910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  <p:pic>
        <p:nvPicPr>
          <p:cNvPr id="8" name="Graphic 7" descr="Information outline">
            <a:extLst>
              <a:ext uri="{FF2B5EF4-FFF2-40B4-BE49-F238E27FC236}">
                <a16:creationId xmlns:a16="http://schemas.microsoft.com/office/drawing/2014/main" id="{F578E500-6602-435B-919B-8BEBA0D664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17600" y="-928132"/>
            <a:ext cx="711200" cy="7112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A05FE89-3631-4D08-B7CE-4E47977E8394}"/>
              </a:ext>
            </a:extLst>
          </p:cNvPr>
          <p:cNvSpPr txBox="1"/>
          <p:nvPr userDrawn="1"/>
        </p:nvSpPr>
        <p:spPr>
          <a:xfrm>
            <a:off x="1828800" y="-757198"/>
            <a:ext cx="4449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Send the picture to back once you inserted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758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ackground pattern&#10;&#10;Description automatically generated">
            <a:extLst>
              <a:ext uri="{FF2B5EF4-FFF2-40B4-BE49-F238E27FC236}">
                <a16:creationId xmlns:a16="http://schemas.microsoft.com/office/drawing/2014/main" id="{7A94BA24-51B3-CF4D-9539-778708BEBEF6}"/>
              </a:ext>
            </a:extLst>
          </p:cNvPr>
          <p:cNvPicPr>
            <a:picLocks noChangeAspect="1"/>
          </p:cNvPicPr>
          <p:nvPr userDrawn="1"/>
        </p:nvPicPr>
        <p:blipFill>
          <a:blip r:embed="rId26">
            <a:alphaModFix amt="10000"/>
          </a:blip>
          <a:stretch>
            <a:fillRect/>
          </a:stretch>
        </p:blipFill>
        <p:spPr>
          <a:xfrm>
            <a:off x="7815" y="857"/>
            <a:ext cx="12192000" cy="6857143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1B125E-09FD-C94D-A96F-238E498F9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fr-F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2FF0E6-16FA-E244-B924-9B9208C888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962B8C-7F0C-974B-9D63-70DB3A0631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r>
              <a:rPr lang="fr-FR"/>
              <a:t>Date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00D9F5-7404-584E-97B3-6C22709CC8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r>
              <a:rPr lang="fr-FR">
                <a:solidFill>
                  <a:schemeClr val="bg2"/>
                </a:solidFill>
              </a:rPr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6A2D40-4618-124F-BD22-11E2D3E721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29E298FE-CD24-8C46-983A-691BFAE2F12E}" type="slidenum">
              <a:rPr lang="fr-FR" smtClean="0"/>
              <a:pPr/>
              <a:t>‹Nº›</a:t>
            </a:fld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A8D0A48-1A09-466C-8EDC-B31E689400EE}"/>
              </a:ext>
            </a:extLst>
          </p:cNvPr>
          <p:cNvSpPr/>
          <p:nvPr userDrawn="1"/>
        </p:nvSpPr>
        <p:spPr>
          <a:xfrm rot="5400000">
            <a:off x="11604686" y="5799926"/>
            <a:ext cx="183915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</a:p>
        </p:txBody>
      </p:sp>
    </p:spTree>
    <p:extLst>
      <p:ext uri="{BB962C8B-B14F-4D97-AF65-F5344CB8AC3E}">
        <p14:creationId xmlns:p14="http://schemas.microsoft.com/office/powerpoint/2010/main" val="422959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3" r:id="rId2"/>
    <p:sldLayoutId id="2147483878" r:id="rId3"/>
    <p:sldLayoutId id="2147483881" r:id="rId4"/>
    <p:sldLayoutId id="2147483886" r:id="rId5"/>
    <p:sldLayoutId id="2147483872" r:id="rId6"/>
    <p:sldLayoutId id="2147483874" r:id="rId7"/>
    <p:sldLayoutId id="2147483875" r:id="rId8"/>
    <p:sldLayoutId id="2147483877" r:id="rId9"/>
    <p:sldLayoutId id="2147483880" r:id="rId10"/>
    <p:sldLayoutId id="2147483888" r:id="rId11"/>
    <p:sldLayoutId id="2147483889" r:id="rId12"/>
    <p:sldLayoutId id="2147483887" r:id="rId13"/>
    <p:sldLayoutId id="2147483884" r:id="rId14"/>
    <p:sldLayoutId id="2147483885" r:id="rId15"/>
    <p:sldLayoutId id="2147483882" r:id="rId16"/>
    <p:sldLayoutId id="2147483883" r:id="rId17"/>
    <p:sldLayoutId id="2147483894" r:id="rId18"/>
    <p:sldLayoutId id="2147483895" r:id="rId19"/>
    <p:sldLayoutId id="2147483892" r:id="rId20"/>
    <p:sldLayoutId id="2147483893" r:id="rId21"/>
    <p:sldLayoutId id="2147483890" r:id="rId22"/>
    <p:sldLayoutId id="2147483891" r:id="rId23"/>
    <p:sldLayoutId id="2147483896" r:id="rId2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638932" y="341037"/>
            <a:ext cx="2914141" cy="804743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2185949" y="2158992"/>
            <a:ext cx="7820107" cy="34163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defTabSz="914332"/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Free creative templates, charts, diagrams and maps for your outstanding presentations</a:t>
            </a:r>
          </a:p>
        </p:txBody>
      </p:sp>
    </p:spTree>
    <p:extLst>
      <p:ext uri="{BB962C8B-B14F-4D97-AF65-F5344CB8AC3E}">
        <p14:creationId xmlns:p14="http://schemas.microsoft.com/office/powerpoint/2010/main" val="174879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66" r:id="rId2"/>
  </p:sldLayoutIdLst>
  <p:hf hdr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4" indent="-228584" algn="l" defTabSz="914332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5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1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8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47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F943894C-8824-124F-83D6-43836A834B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PE" dirty="0"/>
              <a:t>Relaciones Métricas</a:t>
            </a:r>
            <a:endParaRPr lang="es-PE" dirty="0"/>
          </a:p>
        </p:txBody>
      </p:sp>
      <p:sp>
        <p:nvSpPr>
          <p:cNvPr id="7" name="Shape">
            <a:extLst>
              <a:ext uri="{FF2B5EF4-FFF2-40B4-BE49-F238E27FC236}">
                <a16:creationId xmlns:a16="http://schemas.microsoft.com/office/drawing/2014/main" id="{32BFD3BE-0FB6-824F-A0AE-5FF25E72222F}"/>
              </a:ext>
            </a:extLst>
          </p:cNvPr>
          <p:cNvSpPr/>
          <p:nvPr/>
        </p:nvSpPr>
        <p:spPr>
          <a:xfrm>
            <a:off x="0" y="2885623"/>
            <a:ext cx="12192000" cy="30563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192" extrusionOk="0">
                <a:moveTo>
                  <a:pt x="21598" y="15221"/>
                </a:moveTo>
                <a:cubicBezTo>
                  <a:pt x="21484" y="15439"/>
                  <a:pt x="21371" y="15650"/>
                  <a:pt x="21254" y="15855"/>
                </a:cubicBezTo>
                <a:cubicBezTo>
                  <a:pt x="21257" y="15848"/>
                  <a:pt x="21263" y="15842"/>
                  <a:pt x="21266" y="15835"/>
                </a:cubicBezTo>
                <a:cubicBezTo>
                  <a:pt x="20917" y="16423"/>
                  <a:pt x="20567" y="17004"/>
                  <a:pt x="20208" y="17493"/>
                </a:cubicBezTo>
                <a:cubicBezTo>
                  <a:pt x="19872" y="17948"/>
                  <a:pt x="19523" y="18305"/>
                  <a:pt x="19174" y="18595"/>
                </a:cubicBezTo>
                <a:cubicBezTo>
                  <a:pt x="18426" y="19223"/>
                  <a:pt x="17657" y="19494"/>
                  <a:pt x="16894" y="19210"/>
                </a:cubicBezTo>
                <a:cubicBezTo>
                  <a:pt x="16241" y="18919"/>
                  <a:pt x="15598" y="18232"/>
                  <a:pt x="14994" y="17209"/>
                </a:cubicBezTo>
                <a:cubicBezTo>
                  <a:pt x="14394" y="16192"/>
                  <a:pt x="13852" y="14732"/>
                  <a:pt x="13354" y="13075"/>
                </a:cubicBezTo>
                <a:cubicBezTo>
                  <a:pt x="12975" y="11814"/>
                  <a:pt x="12634" y="10361"/>
                  <a:pt x="12290" y="8954"/>
                </a:cubicBezTo>
                <a:cubicBezTo>
                  <a:pt x="11976" y="7673"/>
                  <a:pt x="11662" y="6386"/>
                  <a:pt x="11323" y="5210"/>
                </a:cubicBezTo>
                <a:cubicBezTo>
                  <a:pt x="11203" y="4794"/>
                  <a:pt x="11085" y="4398"/>
                  <a:pt x="10959" y="4015"/>
                </a:cubicBezTo>
                <a:cubicBezTo>
                  <a:pt x="10680" y="3183"/>
                  <a:pt x="10375" y="2490"/>
                  <a:pt x="10051" y="1961"/>
                </a:cubicBezTo>
                <a:cubicBezTo>
                  <a:pt x="9776" y="1512"/>
                  <a:pt x="9477" y="1321"/>
                  <a:pt x="9184" y="1202"/>
                </a:cubicBezTo>
                <a:cubicBezTo>
                  <a:pt x="8861" y="1070"/>
                  <a:pt x="8541" y="1189"/>
                  <a:pt x="8224" y="1433"/>
                </a:cubicBezTo>
                <a:cubicBezTo>
                  <a:pt x="7805" y="1750"/>
                  <a:pt x="7400" y="2357"/>
                  <a:pt x="7010" y="3018"/>
                </a:cubicBezTo>
                <a:cubicBezTo>
                  <a:pt x="6730" y="3487"/>
                  <a:pt x="6450" y="3969"/>
                  <a:pt x="6172" y="4457"/>
                </a:cubicBezTo>
                <a:cubicBezTo>
                  <a:pt x="6201" y="4405"/>
                  <a:pt x="6229" y="4358"/>
                  <a:pt x="6258" y="4305"/>
                </a:cubicBezTo>
                <a:cubicBezTo>
                  <a:pt x="5829" y="5038"/>
                  <a:pt x="5401" y="5798"/>
                  <a:pt x="4955" y="6359"/>
                </a:cubicBezTo>
                <a:cubicBezTo>
                  <a:pt x="4832" y="6518"/>
                  <a:pt x="4709" y="6670"/>
                  <a:pt x="4586" y="6828"/>
                </a:cubicBezTo>
                <a:cubicBezTo>
                  <a:pt x="4466" y="6980"/>
                  <a:pt x="4343" y="7086"/>
                  <a:pt x="4221" y="7211"/>
                </a:cubicBezTo>
                <a:cubicBezTo>
                  <a:pt x="3676" y="7779"/>
                  <a:pt x="3116" y="7937"/>
                  <a:pt x="2556" y="7739"/>
                </a:cubicBezTo>
                <a:cubicBezTo>
                  <a:pt x="2236" y="7574"/>
                  <a:pt x="1929" y="7257"/>
                  <a:pt x="1632" y="6749"/>
                </a:cubicBezTo>
                <a:cubicBezTo>
                  <a:pt x="1318" y="6214"/>
                  <a:pt x="1029" y="5388"/>
                  <a:pt x="778" y="4490"/>
                </a:cubicBezTo>
                <a:cubicBezTo>
                  <a:pt x="542" y="3645"/>
                  <a:pt x="370" y="2595"/>
                  <a:pt x="211" y="1519"/>
                </a:cubicBezTo>
                <a:cubicBezTo>
                  <a:pt x="142" y="1050"/>
                  <a:pt x="88" y="541"/>
                  <a:pt x="12" y="86"/>
                </a:cubicBezTo>
                <a:cubicBezTo>
                  <a:pt x="7" y="59"/>
                  <a:pt x="3" y="33"/>
                  <a:pt x="0" y="0"/>
                </a:cubicBezTo>
                <a:lnTo>
                  <a:pt x="0" y="10308"/>
                </a:lnTo>
                <a:cubicBezTo>
                  <a:pt x="267" y="10790"/>
                  <a:pt x="548" y="11160"/>
                  <a:pt x="833" y="11431"/>
                </a:cubicBezTo>
                <a:cubicBezTo>
                  <a:pt x="1485" y="12045"/>
                  <a:pt x="2171" y="11952"/>
                  <a:pt x="2826" y="11483"/>
                </a:cubicBezTo>
                <a:cubicBezTo>
                  <a:pt x="3030" y="11338"/>
                  <a:pt x="3231" y="11127"/>
                  <a:pt x="3430" y="10889"/>
                </a:cubicBezTo>
                <a:cubicBezTo>
                  <a:pt x="3550" y="10744"/>
                  <a:pt x="3671" y="10618"/>
                  <a:pt x="3790" y="10447"/>
                </a:cubicBezTo>
                <a:cubicBezTo>
                  <a:pt x="4242" y="9806"/>
                  <a:pt x="4687" y="9113"/>
                  <a:pt x="5129" y="8373"/>
                </a:cubicBezTo>
                <a:cubicBezTo>
                  <a:pt x="5570" y="7640"/>
                  <a:pt x="6010" y="6914"/>
                  <a:pt x="6462" y="6313"/>
                </a:cubicBezTo>
                <a:cubicBezTo>
                  <a:pt x="6973" y="5633"/>
                  <a:pt x="7510" y="5322"/>
                  <a:pt x="8048" y="5487"/>
                </a:cubicBezTo>
                <a:cubicBezTo>
                  <a:pt x="8330" y="5620"/>
                  <a:pt x="8603" y="5844"/>
                  <a:pt x="8873" y="6201"/>
                </a:cubicBezTo>
                <a:cubicBezTo>
                  <a:pt x="9209" y="6643"/>
                  <a:pt x="9528" y="7323"/>
                  <a:pt x="9830" y="8050"/>
                </a:cubicBezTo>
                <a:cubicBezTo>
                  <a:pt x="10068" y="8618"/>
                  <a:pt x="10294" y="9285"/>
                  <a:pt x="10511" y="9971"/>
                </a:cubicBezTo>
                <a:cubicBezTo>
                  <a:pt x="10888" y="11160"/>
                  <a:pt x="11250" y="12395"/>
                  <a:pt x="11613" y="13649"/>
                </a:cubicBezTo>
                <a:cubicBezTo>
                  <a:pt x="12141" y="15472"/>
                  <a:pt x="12688" y="17209"/>
                  <a:pt x="13309" y="18549"/>
                </a:cubicBezTo>
                <a:cubicBezTo>
                  <a:pt x="14556" y="21243"/>
                  <a:pt x="16039" y="21600"/>
                  <a:pt x="17424" y="20847"/>
                </a:cubicBezTo>
                <a:cubicBezTo>
                  <a:pt x="18269" y="20392"/>
                  <a:pt x="19105" y="19527"/>
                  <a:pt x="19906" y="18397"/>
                </a:cubicBezTo>
                <a:cubicBezTo>
                  <a:pt x="20486" y="17578"/>
                  <a:pt x="21045" y="16555"/>
                  <a:pt x="21600" y="15505"/>
                </a:cubicBezTo>
                <a:lnTo>
                  <a:pt x="21600" y="15221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92000">
                <a:schemeClr val="accent5"/>
              </a:gs>
            </a:gsLst>
            <a:lin ang="5400000" scaled="1"/>
          </a:gra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2C18287B-167C-F148-89A0-3A97C024ACAE}"/>
              </a:ext>
            </a:extLst>
          </p:cNvPr>
          <p:cNvGrpSpPr/>
          <p:nvPr/>
        </p:nvGrpSpPr>
        <p:grpSpPr>
          <a:xfrm>
            <a:off x="8291254" y="4067907"/>
            <a:ext cx="1005524" cy="1004570"/>
            <a:chOff x="10271368" y="3892061"/>
            <a:chExt cx="1005524" cy="1004570"/>
          </a:xfrm>
        </p:grpSpPr>
        <p:sp>
          <p:nvSpPr>
            <p:cNvPr id="14" name="Shape">
              <a:extLst>
                <a:ext uri="{FF2B5EF4-FFF2-40B4-BE49-F238E27FC236}">
                  <a16:creationId xmlns:a16="http://schemas.microsoft.com/office/drawing/2014/main" id="{935F8077-B704-8147-BD1F-4C9EC42ED803}"/>
                </a:ext>
              </a:extLst>
            </p:cNvPr>
            <p:cNvSpPr/>
            <p:nvPr/>
          </p:nvSpPr>
          <p:spPr>
            <a:xfrm>
              <a:off x="10398369" y="4019061"/>
              <a:ext cx="878523" cy="8775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4" h="21600" extrusionOk="0">
                  <a:moveTo>
                    <a:pt x="18934" y="13348"/>
                  </a:moveTo>
                  <a:cubicBezTo>
                    <a:pt x="18260" y="12660"/>
                    <a:pt x="17893" y="11753"/>
                    <a:pt x="17893" y="10816"/>
                  </a:cubicBezTo>
                  <a:cubicBezTo>
                    <a:pt x="17893" y="9878"/>
                    <a:pt x="18260" y="8940"/>
                    <a:pt x="18934" y="8284"/>
                  </a:cubicBezTo>
                  <a:lnTo>
                    <a:pt x="19976" y="7221"/>
                  </a:lnTo>
                  <a:cubicBezTo>
                    <a:pt x="21600" y="5564"/>
                    <a:pt x="21600" y="2907"/>
                    <a:pt x="19976" y="1250"/>
                  </a:cubicBezTo>
                  <a:cubicBezTo>
                    <a:pt x="19210" y="469"/>
                    <a:pt x="18169" y="0"/>
                    <a:pt x="17066" y="0"/>
                  </a:cubicBezTo>
                  <a:cubicBezTo>
                    <a:pt x="15963" y="0"/>
                    <a:pt x="14921" y="438"/>
                    <a:pt x="14155" y="1250"/>
                  </a:cubicBezTo>
                  <a:lnTo>
                    <a:pt x="13113" y="2313"/>
                  </a:lnTo>
                  <a:cubicBezTo>
                    <a:pt x="11734" y="3720"/>
                    <a:pt x="9498" y="3720"/>
                    <a:pt x="8119" y="2313"/>
                  </a:cubicBezTo>
                  <a:lnTo>
                    <a:pt x="7077" y="1250"/>
                  </a:lnTo>
                  <a:cubicBezTo>
                    <a:pt x="6311" y="469"/>
                    <a:pt x="5270" y="0"/>
                    <a:pt x="4167" y="0"/>
                  </a:cubicBezTo>
                  <a:cubicBezTo>
                    <a:pt x="3064" y="0"/>
                    <a:pt x="2022" y="438"/>
                    <a:pt x="1256" y="1250"/>
                  </a:cubicBezTo>
                  <a:cubicBezTo>
                    <a:pt x="490" y="2063"/>
                    <a:pt x="31" y="3095"/>
                    <a:pt x="31" y="4220"/>
                  </a:cubicBezTo>
                  <a:cubicBezTo>
                    <a:pt x="31" y="5345"/>
                    <a:pt x="460" y="6408"/>
                    <a:pt x="1256" y="7190"/>
                  </a:cubicBezTo>
                  <a:lnTo>
                    <a:pt x="2298" y="8252"/>
                  </a:lnTo>
                  <a:cubicBezTo>
                    <a:pt x="2972" y="8940"/>
                    <a:pt x="3340" y="9847"/>
                    <a:pt x="3340" y="10784"/>
                  </a:cubicBezTo>
                  <a:cubicBezTo>
                    <a:pt x="3340" y="11722"/>
                    <a:pt x="2972" y="12660"/>
                    <a:pt x="2298" y="13316"/>
                  </a:cubicBezTo>
                  <a:lnTo>
                    <a:pt x="1226" y="14410"/>
                  </a:lnTo>
                  <a:cubicBezTo>
                    <a:pt x="460" y="15192"/>
                    <a:pt x="0" y="16255"/>
                    <a:pt x="0" y="17380"/>
                  </a:cubicBezTo>
                  <a:cubicBezTo>
                    <a:pt x="0" y="18505"/>
                    <a:pt x="429" y="19568"/>
                    <a:pt x="1226" y="20350"/>
                  </a:cubicBezTo>
                  <a:cubicBezTo>
                    <a:pt x="2022" y="21131"/>
                    <a:pt x="3033" y="21600"/>
                    <a:pt x="4136" y="21600"/>
                  </a:cubicBezTo>
                  <a:cubicBezTo>
                    <a:pt x="5239" y="21600"/>
                    <a:pt x="6281" y="21162"/>
                    <a:pt x="7047" y="20350"/>
                  </a:cubicBezTo>
                  <a:lnTo>
                    <a:pt x="8089" y="19287"/>
                  </a:lnTo>
                  <a:cubicBezTo>
                    <a:pt x="8763" y="18599"/>
                    <a:pt x="9651" y="18224"/>
                    <a:pt x="10570" y="18224"/>
                  </a:cubicBezTo>
                  <a:cubicBezTo>
                    <a:pt x="11520" y="18224"/>
                    <a:pt x="12409" y="18599"/>
                    <a:pt x="13052" y="19287"/>
                  </a:cubicBezTo>
                  <a:lnTo>
                    <a:pt x="14094" y="20350"/>
                  </a:lnTo>
                  <a:cubicBezTo>
                    <a:pt x="14860" y="21131"/>
                    <a:pt x="15901" y="21600"/>
                    <a:pt x="17004" y="21600"/>
                  </a:cubicBezTo>
                  <a:cubicBezTo>
                    <a:pt x="18107" y="21600"/>
                    <a:pt x="19149" y="21162"/>
                    <a:pt x="19915" y="20350"/>
                  </a:cubicBezTo>
                  <a:cubicBezTo>
                    <a:pt x="21539" y="18693"/>
                    <a:pt x="21539" y="16036"/>
                    <a:pt x="19915" y="14379"/>
                  </a:cubicBezTo>
                  <a:lnTo>
                    <a:pt x="18934" y="13348"/>
                  </a:lnTo>
                  <a:close/>
                </a:path>
              </a:pathLst>
            </a:custGeom>
            <a:gradFill>
              <a:gsLst>
                <a:gs pos="0">
                  <a:schemeClr val="accent3">
                    <a:lumMod val="60000"/>
                    <a:lumOff val="40000"/>
                  </a:schemeClr>
                </a:gs>
                <a:gs pos="92000">
                  <a:schemeClr val="accent5"/>
                </a:gs>
              </a:gsLst>
              <a:lin ang="5400000" scaled="1"/>
            </a:gra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5" name="Shape">
              <a:extLst>
                <a:ext uri="{FF2B5EF4-FFF2-40B4-BE49-F238E27FC236}">
                  <a16:creationId xmlns:a16="http://schemas.microsoft.com/office/drawing/2014/main" id="{09D3210D-FC8D-6544-AB05-55C97F8221D5}"/>
                </a:ext>
              </a:extLst>
            </p:cNvPr>
            <p:cNvSpPr/>
            <p:nvPr/>
          </p:nvSpPr>
          <p:spPr>
            <a:xfrm>
              <a:off x="10271368" y="3892061"/>
              <a:ext cx="877254" cy="876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3" h="21600" extrusionOk="0">
                  <a:moveTo>
                    <a:pt x="17028" y="21600"/>
                  </a:moveTo>
                  <a:cubicBezTo>
                    <a:pt x="15924" y="21600"/>
                    <a:pt x="14881" y="21162"/>
                    <a:pt x="14114" y="20348"/>
                  </a:cubicBezTo>
                  <a:lnTo>
                    <a:pt x="13070" y="19283"/>
                  </a:lnTo>
                  <a:cubicBezTo>
                    <a:pt x="12395" y="18595"/>
                    <a:pt x="11506" y="18219"/>
                    <a:pt x="10585" y="18219"/>
                  </a:cubicBezTo>
                  <a:cubicBezTo>
                    <a:pt x="9634" y="18219"/>
                    <a:pt x="8744" y="18595"/>
                    <a:pt x="8100" y="19283"/>
                  </a:cubicBezTo>
                  <a:lnTo>
                    <a:pt x="7057" y="20348"/>
                  </a:lnTo>
                  <a:cubicBezTo>
                    <a:pt x="6290" y="21130"/>
                    <a:pt x="5247" y="21600"/>
                    <a:pt x="4142" y="21600"/>
                  </a:cubicBezTo>
                  <a:cubicBezTo>
                    <a:pt x="3037" y="21600"/>
                    <a:pt x="1994" y="21162"/>
                    <a:pt x="1227" y="20348"/>
                  </a:cubicBezTo>
                  <a:cubicBezTo>
                    <a:pt x="460" y="19565"/>
                    <a:pt x="0" y="18501"/>
                    <a:pt x="0" y="17374"/>
                  </a:cubicBezTo>
                  <a:cubicBezTo>
                    <a:pt x="0" y="16247"/>
                    <a:pt x="430" y="15183"/>
                    <a:pt x="1227" y="14400"/>
                  </a:cubicBezTo>
                  <a:lnTo>
                    <a:pt x="2270" y="13336"/>
                  </a:lnTo>
                  <a:cubicBezTo>
                    <a:pt x="2945" y="12647"/>
                    <a:pt x="3314" y="11739"/>
                    <a:pt x="3314" y="10800"/>
                  </a:cubicBezTo>
                  <a:cubicBezTo>
                    <a:pt x="3314" y="9861"/>
                    <a:pt x="2945" y="8922"/>
                    <a:pt x="2270" y="8264"/>
                  </a:cubicBezTo>
                  <a:lnTo>
                    <a:pt x="1227" y="7200"/>
                  </a:lnTo>
                  <a:cubicBezTo>
                    <a:pt x="460" y="6417"/>
                    <a:pt x="0" y="5353"/>
                    <a:pt x="0" y="4226"/>
                  </a:cubicBezTo>
                  <a:cubicBezTo>
                    <a:pt x="0" y="3099"/>
                    <a:pt x="430" y="2035"/>
                    <a:pt x="1227" y="1252"/>
                  </a:cubicBezTo>
                  <a:cubicBezTo>
                    <a:pt x="2025" y="470"/>
                    <a:pt x="3037" y="0"/>
                    <a:pt x="4142" y="0"/>
                  </a:cubicBezTo>
                  <a:cubicBezTo>
                    <a:pt x="5247" y="0"/>
                    <a:pt x="6290" y="438"/>
                    <a:pt x="7057" y="1252"/>
                  </a:cubicBezTo>
                  <a:lnTo>
                    <a:pt x="8100" y="2317"/>
                  </a:lnTo>
                  <a:cubicBezTo>
                    <a:pt x="9481" y="3725"/>
                    <a:pt x="11720" y="3725"/>
                    <a:pt x="13101" y="2317"/>
                  </a:cubicBezTo>
                  <a:lnTo>
                    <a:pt x="14144" y="1252"/>
                  </a:lnTo>
                  <a:cubicBezTo>
                    <a:pt x="14911" y="470"/>
                    <a:pt x="15955" y="0"/>
                    <a:pt x="17059" y="0"/>
                  </a:cubicBezTo>
                  <a:cubicBezTo>
                    <a:pt x="18164" y="0"/>
                    <a:pt x="19207" y="438"/>
                    <a:pt x="19974" y="1252"/>
                  </a:cubicBezTo>
                  <a:lnTo>
                    <a:pt x="19974" y="1252"/>
                  </a:lnTo>
                  <a:cubicBezTo>
                    <a:pt x="21600" y="2911"/>
                    <a:pt x="21600" y="5572"/>
                    <a:pt x="19974" y="7231"/>
                  </a:cubicBezTo>
                  <a:lnTo>
                    <a:pt x="18931" y="8296"/>
                  </a:lnTo>
                  <a:cubicBezTo>
                    <a:pt x="18256" y="8984"/>
                    <a:pt x="17888" y="9892"/>
                    <a:pt x="17888" y="10831"/>
                  </a:cubicBezTo>
                  <a:cubicBezTo>
                    <a:pt x="17888" y="11770"/>
                    <a:pt x="18256" y="12710"/>
                    <a:pt x="18931" y="13367"/>
                  </a:cubicBezTo>
                  <a:lnTo>
                    <a:pt x="19974" y="14431"/>
                  </a:lnTo>
                  <a:cubicBezTo>
                    <a:pt x="21600" y="16090"/>
                    <a:pt x="21600" y="18751"/>
                    <a:pt x="19974" y="20410"/>
                  </a:cubicBezTo>
                  <a:cubicBezTo>
                    <a:pt x="19176" y="21162"/>
                    <a:pt x="18133" y="21600"/>
                    <a:pt x="17028" y="21600"/>
                  </a:cubicBezTo>
                  <a:close/>
                  <a:moveTo>
                    <a:pt x="10555" y="17593"/>
                  </a:moveTo>
                  <a:cubicBezTo>
                    <a:pt x="11659" y="17593"/>
                    <a:pt x="12702" y="18031"/>
                    <a:pt x="13469" y="18845"/>
                  </a:cubicBezTo>
                  <a:lnTo>
                    <a:pt x="14513" y="19910"/>
                  </a:lnTo>
                  <a:cubicBezTo>
                    <a:pt x="15188" y="20598"/>
                    <a:pt x="16077" y="20974"/>
                    <a:pt x="16998" y="20974"/>
                  </a:cubicBezTo>
                  <a:cubicBezTo>
                    <a:pt x="17949" y="20974"/>
                    <a:pt x="18839" y="20598"/>
                    <a:pt x="19483" y="19910"/>
                  </a:cubicBezTo>
                  <a:cubicBezTo>
                    <a:pt x="20864" y="18501"/>
                    <a:pt x="20864" y="16216"/>
                    <a:pt x="19483" y="14807"/>
                  </a:cubicBezTo>
                  <a:lnTo>
                    <a:pt x="18440" y="13743"/>
                  </a:lnTo>
                  <a:cubicBezTo>
                    <a:pt x="17673" y="12960"/>
                    <a:pt x="17213" y="11896"/>
                    <a:pt x="17213" y="10769"/>
                  </a:cubicBezTo>
                  <a:cubicBezTo>
                    <a:pt x="17213" y="9642"/>
                    <a:pt x="17642" y="8577"/>
                    <a:pt x="18440" y="7795"/>
                  </a:cubicBezTo>
                  <a:lnTo>
                    <a:pt x="19483" y="6730"/>
                  </a:lnTo>
                  <a:cubicBezTo>
                    <a:pt x="20864" y="5322"/>
                    <a:pt x="20864" y="3037"/>
                    <a:pt x="19483" y="1628"/>
                  </a:cubicBezTo>
                  <a:lnTo>
                    <a:pt x="19483" y="1628"/>
                  </a:lnTo>
                  <a:cubicBezTo>
                    <a:pt x="18808" y="939"/>
                    <a:pt x="17918" y="563"/>
                    <a:pt x="16998" y="563"/>
                  </a:cubicBezTo>
                  <a:cubicBezTo>
                    <a:pt x="16047" y="563"/>
                    <a:pt x="15157" y="939"/>
                    <a:pt x="14513" y="1628"/>
                  </a:cubicBezTo>
                  <a:lnTo>
                    <a:pt x="13469" y="2692"/>
                  </a:lnTo>
                  <a:cubicBezTo>
                    <a:pt x="11843" y="4351"/>
                    <a:pt x="9235" y="4351"/>
                    <a:pt x="7609" y="2692"/>
                  </a:cubicBezTo>
                  <a:lnTo>
                    <a:pt x="6566" y="1628"/>
                  </a:lnTo>
                  <a:cubicBezTo>
                    <a:pt x="5891" y="939"/>
                    <a:pt x="5001" y="563"/>
                    <a:pt x="4081" y="563"/>
                  </a:cubicBezTo>
                  <a:cubicBezTo>
                    <a:pt x="3130" y="563"/>
                    <a:pt x="2240" y="939"/>
                    <a:pt x="1595" y="1628"/>
                  </a:cubicBezTo>
                  <a:cubicBezTo>
                    <a:pt x="920" y="2317"/>
                    <a:pt x="552" y="3224"/>
                    <a:pt x="552" y="4163"/>
                  </a:cubicBezTo>
                  <a:cubicBezTo>
                    <a:pt x="552" y="5103"/>
                    <a:pt x="920" y="6042"/>
                    <a:pt x="1595" y="6699"/>
                  </a:cubicBezTo>
                  <a:lnTo>
                    <a:pt x="2639" y="7763"/>
                  </a:lnTo>
                  <a:cubicBezTo>
                    <a:pt x="3406" y="8546"/>
                    <a:pt x="3866" y="9610"/>
                    <a:pt x="3866" y="10737"/>
                  </a:cubicBezTo>
                  <a:cubicBezTo>
                    <a:pt x="3866" y="11864"/>
                    <a:pt x="3436" y="12929"/>
                    <a:pt x="2639" y="13711"/>
                  </a:cubicBezTo>
                  <a:lnTo>
                    <a:pt x="1595" y="14776"/>
                  </a:lnTo>
                  <a:cubicBezTo>
                    <a:pt x="920" y="15464"/>
                    <a:pt x="552" y="16372"/>
                    <a:pt x="552" y="17311"/>
                  </a:cubicBezTo>
                  <a:cubicBezTo>
                    <a:pt x="552" y="18250"/>
                    <a:pt x="920" y="19190"/>
                    <a:pt x="1595" y="19847"/>
                  </a:cubicBezTo>
                  <a:cubicBezTo>
                    <a:pt x="2270" y="20536"/>
                    <a:pt x="3160" y="20911"/>
                    <a:pt x="4081" y="20911"/>
                  </a:cubicBezTo>
                  <a:cubicBezTo>
                    <a:pt x="5032" y="20911"/>
                    <a:pt x="5922" y="20536"/>
                    <a:pt x="6566" y="19847"/>
                  </a:cubicBezTo>
                  <a:lnTo>
                    <a:pt x="7609" y="18783"/>
                  </a:lnTo>
                  <a:cubicBezTo>
                    <a:pt x="8407" y="18031"/>
                    <a:pt x="9450" y="17593"/>
                    <a:pt x="10555" y="17593"/>
                  </a:cubicBez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693D6543-1300-EB45-8C45-A074A53CC5BB}"/>
              </a:ext>
            </a:extLst>
          </p:cNvPr>
          <p:cNvGrpSpPr/>
          <p:nvPr/>
        </p:nvGrpSpPr>
        <p:grpSpPr>
          <a:xfrm>
            <a:off x="9374796" y="2841080"/>
            <a:ext cx="1159857" cy="875030"/>
            <a:chOff x="9593384" y="2815466"/>
            <a:chExt cx="1159857" cy="875030"/>
          </a:xfrm>
        </p:grpSpPr>
        <p:sp>
          <p:nvSpPr>
            <p:cNvPr id="16" name="Shape">
              <a:extLst>
                <a:ext uri="{FF2B5EF4-FFF2-40B4-BE49-F238E27FC236}">
                  <a16:creationId xmlns:a16="http://schemas.microsoft.com/office/drawing/2014/main" id="{444CD7E3-8DC9-CB4B-8A91-A7426054BD3E}"/>
                </a:ext>
              </a:extLst>
            </p:cNvPr>
            <p:cNvSpPr/>
            <p:nvPr/>
          </p:nvSpPr>
          <p:spPr>
            <a:xfrm>
              <a:off x="9593384" y="3069466"/>
              <a:ext cx="1159857" cy="621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600" extrusionOk="0">
                  <a:moveTo>
                    <a:pt x="18077" y="21600"/>
                  </a:moveTo>
                  <a:lnTo>
                    <a:pt x="17542" y="21600"/>
                  </a:lnTo>
                  <a:cubicBezTo>
                    <a:pt x="16308" y="21600"/>
                    <a:pt x="15191" y="20142"/>
                    <a:pt x="14679" y="17890"/>
                  </a:cubicBezTo>
                  <a:cubicBezTo>
                    <a:pt x="13981" y="14798"/>
                    <a:pt x="12398" y="12766"/>
                    <a:pt x="10606" y="12766"/>
                  </a:cubicBezTo>
                  <a:cubicBezTo>
                    <a:pt x="8813" y="12766"/>
                    <a:pt x="7231" y="14798"/>
                    <a:pt x="6532" y="17890"/>
                  </a:cubicBezTo>
                  <a:cubicBezTo>
                    <a:pt x="6020" y="20142"/>
                    <a:pt x="4903" y="21600"/>
                    <a:pt x="3670" y="21600"/>
                  </a:cubicBezTo>
                  <a:lnTo>
                    <a:pt x="3134" y="21600"/>
                  </a:lnTo>
                  <a:cubicBezTo>
                    <a:pt x="2087" y="21600"/>
                    <a:pt x="1132" y="20672"/>
                    <a:pt x="551" y="18994"/>
                  </a:cubicBezTo>
                  <a:cubicBezTo>
                    <a:pt x="-31" y="17360"/>
                    <a:pt x="-171" y="15283"/>
                    <a:pt x="225" y="13428"/>
                  </a:cubicBezTo>
                  <a:cubicBezTo>
                    <a:pt x="1924" y="5256"/>
                    <a:pt x="5997" y="0"/>
                    <a:pt x="10629" y="0"/>
                  </a:cubicBezTo>
                  <a:cubicBezTo>
                    <a:pt x="15238" y="0"/>
                    <a:pt x="19334" y="5301"/>
                    <a:pt x="21033" y="13428"/>
                  </a:cubicBezTo>
                  <a:cubicBezTo>
                    <a:pt x="21429" y="15283"/>
                    <a:pt x="21289" y="17360"/>
                    <a:pt x="20707" y="18994"/>
                  </a:cubicBezTo>
                  <a:cubicBezTo>
                    <a:pt x="20079" y="20672"/>
                    <a:pt x="19125" y="21600"/>
                    <a:pt x="18077" y="2160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lumMod val="60000"/>
                    <a:lumOff val="40000"/>
                  </a:schemeClr>
                </a:gs>
                <a:gs pos="92000">
                  <a:schemeClr val="accent5"/>
                </a:gs>
              </a:gsLst>
              <a:lin ang="5400000" scaled="1"/>
            </a:gra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7" name="Shape">
              <a:extLst>
                <a:ext uri="{FF2B5EF4-FFF2-40B4-BE49-F238E27FC236}">
                  <a16:creationId xmlns:a16="http://schemas.microsoft.com/office/drawing/2014/main" id="{FADC8E3A-FCF4-BE4F-BD16-C53A7C38B87F}"/>
                </a:ext>
              </a:extLst>
            </p:cNvPr>
            <p:cNvSpPr/>
            <p:nvPr/>
          </p:nvSpPr>
          <p:spPr>
            <a:xfrm>
              <a:off x="9593384" y="2815466"/>
              <a:ext cx="1159857" cy="621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600" extrusionOk="0">
                  <a:moveTo>
                    <a:pt x="18077" y="21600"/>
                  </a:moveTo>
                  <a:lnTo>
                    <a:pt x="17542" y="21600"/>
                  </a:lnTo>
                  <a:cubicBezTo>
                    <a:pt x="16308" y="21600"/>
                    <a:pt x="15191" y="20142"/>
                    <a:pt x="14679" y="17890"/>
                  </a:cubicBezTo>
                  <a:cubicBezTo>
                    <a:pt x="13981" y="14798"/>
                    <a:pt x="12398" y="12766"/>
                    <a:pt x="10606" y="12766"/>
                  </a:cubicBezTo>
                  <a:cubicBezTo>
                    <a:pt x="8813" y="12766"/>
                    <a:pt x="7231" y="14798"/>
                    <a:pt x="6532" y="17890"/>
                  </a:cubicBezTo>
                  <a:cubicBezTo>
                    <a:pt x="6020" y="20142"/>
                    <a:pt x="4903" y="21600"/>
                    <a:pt x="3670" y="21600"/>
                  </a:cubicBezTo>
                  <a:lnTo>
                    <a:pt x="3134" y="21600"/>
                  </a:lnTo>
                  <a:cubicBezTo>
                    <a:pt x="2087" y="21600"/>
                    <a:pt x="1132" y="20672"/>
                    <a:pt x="551" y="18994"/>
                  </a:cubicBezTo>
                  <a:cubicBezTo>
                    <a:pt x="-31" y="17360"/>
                    <a:pt x="-171" y="15283"/>
                    <a:pt x="225" y="13428"/>
                  </a:cubicBezTo>
                  <a:cubicBezTo>
                    <a:pt x="1924" y="5256"/>
                    <a:pt x="5997" y="0"/>
                    <a:pt x="10629" y="0"/>
                  </a:cubicBezTo>
                  <a:cubicBezTo>
                    <a:pt x="15238" y="0"/>
                    <a:pt x="19334" y="5301"/>
                    <a:pt x="21033" y="13428"/>
                  </a:cubicBezTo>
                  <a:cubicBezTo>
                    <a:pt x="21429" y="15283"/>
                    <a:pt x="21289" y="17360"/>
                    <a:pt x="20707" y="18994"/>
                  </a:cubicBezTo>
                  <a:cubicBezTo>
                    <a:pt x="20079" y="20628"/>
                    <a:pt x="19125" y="21600"/>
                    <a:pt x="18077" y="21600"/>
                  </a:cubicBezTo>
                  <a:close/>
                  <a:moveTo>
                    <a:pt x="10582" y="11882"/>
                  </a:moveTo>
                  <a:cubicBezTo>
                    <a:pt x="12538" y="11882"/>
                    <a:pt x="14307" y="14091"/>
                    <a:pt x="15075" y="17536"/>
                  </a:cubicBezTo>
                  <a:cubicBezTo>
                    <a:pt x="15494" y="19436"/>
                    <a:pt x="16448" y="20717"/>
                    <a:pt x="17519" y="20717"/>
                  </a:cubicBezTo>
                  <a:lnTo>
                    <a:pt x="18054" y="20717"/>
                  </a:lnTo>
                  <a:cubicBezTo>
                    <a:pt x="18962" y="20717"/>
                    <a:pt x="19753" y="19921"/>
                    <a:pt x="20265" y="18508"/>
                  </a:cubicBezTo>
                  <a:cubicBezTo>
                    <a:pt x="20777" y="17094"/>
                    <a:pt x="20870" y="15328"/>
                    <a:pt x="20545" y="13737"/>
                  </a:cubicBezTo>
                  <a:cubicBezTo>
                    <a:pt x="18915" y="5919"/>
                    <a:pt x="15005" y="839"/>
                    <a:pt x="10582" y="839"/>
                  </a:cubicBezTo>
                  <a:cubicBezTo>
                    <a:pt x="6160" y="839"/>
                    <a:pt x="2250" y="5919"/>
                    <a:pt x="620" y="13737"/>
                  </a:cubicBezTo>
                  <a:cubicBezTo>
                    <a:pt x="295" y="15328"/>
                    <a:pt x="388" y="17094"/>
                    <a:pt x="900" y="18508"/>
                  </a:cubicBezTo>
                  <a:cubicBezTo>
                    <a:pt x="1412" y="19921"/>
                    <a:pt x="2203" y="20717"/>
                    <a:pt x="3111" y="20717"/>
                  </a:cubicBezTo>
                  <a:lnTo>
                    <a:pt x="3646" y="20717"/>
                  </a:lnTo>
                  <a:cubicBezTo>
                    <a:pt x="4694" y="20717"/>
                    <a:pt x="5648" y="19480"/>
                    <a:pt x="6090" y="17536"/>
                  </a:cubicBezTo>
                  <a:cubicBezTo>
                    <a:pt x="6858" y="14091"/>
                    <a:pt x="8627" y="11882"/>
                    <a:pt x="10582" y="11882"/>
                  </a:cubicBez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9A835068-AF69-B34E-8149-18B353F34975}"/>
              </a:ext>
            </a:extLst>
          </p:cNvPr>
          <p:cNvGrpSpPr/>
          <p:nvPr/>
        </p:nvGrpSpPr>
        <p:grpSpPr>
          <a:xfrm>
            <a:off x="10477542" y="1844886"/>
            <a:ext cx="1025103" cy="879983"/>
            <a:chOff x="7226299" y="1828799"/>
            <a:chExt cx="1025103" cy="879983"/>
          </a:xfrm>
        </p:grpSpPr>
        <p:sp>
          <p:nvSpPr>
            <p:cNvPr id="52" name="Shape">
              <a:extLst>
                <a:ext uri="{FF2B5EF4-FFF2-40B4-BE49-F238E27FC236}">
                  <a16:creationId xmlns:a16="http://schemas.microsoft.com/office/drawing/2014/main" id="{5F19FDBD-D60E-B74A-80E8-257F4AF942A5}"/>
                </a:ext>
              </a:extLst>
            </p:cNvPr>
            <p:cNvSpPr/>
            <p:nvPr/>
          </p:nvSpPr>
          <p:spPr>
            <a:xfrm>
              <a:off x="7226299" y="1828799"/>
              <a:ext cx="821746" cy="7785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8" h="21186" extrusionOk="0">
                  <a:moveTo>
                    <a:pt x="20101" y="2316"/>
                  </a:moveTo>
                  <a:cubicBezTo>
                    <a:pt x="18833" y="381"/>
                    <a:pt x="16718" y="-414"/>
                    <a:pt x="14571" y="208"/>
                  </a:cubicBezTo>
                  <a:lnTo>
                    <a:pt x="3804" y="3318"/>
                  </a:lnTo>
                  <a:cubicBezTo>
                    <a:pt x="2242" y="3768"/>
                    <a:pt x="1006" y="4943"/>
                    <a:pt x="388" y="6533"/>
                  </a:cubicBezTo>
                  <a:cubicBezTo>
                    <a:pt x="-230" y="8122"/>
                    <a:pt x="-100" y="9885"/>
                    <a:pt x="713" y="11336"/>
                  </a:cubicBezTo>
                  <a:lnTo>
                    <a:pt x="4715" y="18525"/>
                  </a:lnTo>
                  <a:cubicBezTo>
                    <a:pt x="5593" y="20115"/>
                    <a:pt x="7187" y="21117"/>
                    <a:pt x="8911" y="21186"/>
                  </a:cubicBezTo>
                  <a:cubicBezTo>
                    <a:pt x="8976" y="21186"/>
                    <a:pt x="9041" y="21186"/>
                    <a:pt x="9106" y="21186"/>
                  </a:cubicBezTo>
                  <a:cubicBezTo>
                    <a:pt x="10765" y="21186"/>
                    <a:pt x="12327" y="20322"/>
                    <a:pt x="13303" y="18870"/>
                  </a:cubicBezTo>
                  <a:lnTo>
                    <a:pt x="20069" y="8572"/>
                  </a:lnTo>
                  <a:cubicBezTo>
                    <a:pt x="21370" y="6636"/>
                    <a:pt x="21370" y="4252"/>
                    <a:pt x="20101" y="2316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lumMod val="60000"/>
                    <a:lumOff val="40000"/>
                  </a:schemeClr>
                </a:gs>
                <a:gs pos="92000">
                  <a:schemeClr val="accent5"/>
                </a:gs>
              </a:gsLst>
              <a:lin ang="5400000" scaled="1"/>
            </a:gra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3" name="Shape">
              <a:extLst>
                <a:ext uri="{FF2B5EF4-FFF2-40B4-BE49-F238E27FC236}">
                  <a16:creationId xmlns:a16="http://schemas.microsoft.com/office/drawing/2014/main" id="{B741A197-C4F6-064B-871C-4765B364E321}"/>
                </a:ext>
              </a:extLst>
            </p:cNvPr>
            <p:cNvSpPr/>
            <p:nvPr/>
          </p:nvSpPr>
          <p:spPr>
            <a:xfrm>
              <a:off x="7429500" y="1930400"/>
              <a:ext cx="821902" cy="7783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2" h="21182" extrusionOk="0">
                  <a:moveTo>
                    <a:pt x="9106" y="21182"/>
                  </a:moveTo>
                  <a:cubicBezTo>
                    <a:pt x="9041" y="21182"/>
                    <a:pt x="8976" y="21182"/>
                    <a:pt x="8911" y="21182"/>
                  </a:cubicBezTo>
                  <a:cubicBezTo>
                    <a:pt x="7154" y="21113"/>
                    <a:pt x="5593" y="20111"/>
                    <a:pt x="4715" y="18521"/>
                  </a:cubicBezTo>
                  <a:lnTo>
                    <a:pt x="713" y="11332"/>
                  </a:lnTo>
                  <a:cubicBezTo>
                    <a:pt x="-100" y="9846"/>
                    <a:pt x="-230" y="8118"/>
                    <a:pt x="388" y="6529"/>
                  </a:cubicBezTo>
                  <a:cubicBezTo>
                    <a:pt x="1006" y="4939"/>
                    <a:pt x="2242" y="3764"/>
                    <a:pt x="3804" y="3314"/>
                  </a:cubicBezTo>
                  <a:lnTo>
                    <a:pt x="14571" y="204"/>
                  </a:lnTo>
                  <a:cubicBezTo>
                    <a:pt x="16718" y="-418"/>
                    <a:pt x="18833" y="411"/>
                    <a:pt x="20101" y="2312"/>
                  </a:cubicBezTo>
                  <a:cubicBezTo>
                    <a:pt x="21370" y="4248"/>
                    <a:pt x="21370" y="6632"/>
                    <a:pt x="20101" y="8568"/>
                  </a:cubicBezTo>
                  <a:lnTo>
                    <a:pt x="13303" y="18866"/>
                  </a:lnTo>
                  <a:cubicBezTo>
                    <a:pt x="12327" y="20318"/>
                    <a:pt x="10765" y="21182"/>
                    <a:pt x="9106" y="21182"/>
                  </a:cubicBezTo>
                  <a:close/>
                  <a:moveTo>
                    <a:pt x="1266" y="10987"/>
                  </a:moveTo>
                  <a:lnTo>
                    <a:pt x="5268" y="18175"/>
                  </a:lnTo>
                  <a:cubicBezTo>
                    <a:pt x="6048" y="19558"/>
                    <a:pt x="7415" y="20456"/>
                    <a:pt x="8943" y="20491"/>
                  </a:cubicBezTo>
                  <a:cubicBezTo>
                    <a:pt x="10472" y="20560"/>
                    <a:pt x="11904" y="19800"/>
                    <a:pt x="12782" y="18452"/>
                  </a:cubicBezTo>
                  <a:lnTo>
                    <a:pt x="19548" y="8153"/>
                  </a:lnTo>
                  <a:cubicBezTo>
                    <a:pt x="20882" y="6148"/>
                    <a:pt x="20427" y="4006"/>
                    <a:pt x="19548" y="2692"/>
                  </a:cubicBezTo>
                  <a:cubicBezTo>
                    <a:pt x="18670" y="1379"/>
                    <a:pt x="16946" y="204"/>
                    <a:pt x="14734" y="826"/>
                  </a:cubicBezTo>
                  <a:lnTo>
                    <a:pt x="3966" y="3937"/>
                  </a:lnTo>
                  <a:cubicBezTo>
                    <a:pt x="2600" y="4317"/>
                    <a:pt x="1527" y="5354"/>
                    <a:pt x="1006" y="6736"/>
                  </a:cubicBezTo>
                  <a:cubicBezTo>
                    <a:pt x="453" y="8153"/>
                    <a:pt x="551" y="9708"/>
                    <a:pt x="1266" y="10987"/>
                  </a:cubicBezTo>
                  <a:lnTo>
                    <a:pt x="1266" y="10987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F0DCCC74-EC9A-264B-9A05-49245B31B7C0}"/>
              </a:ext>
            </a:extLst>
          </p:cNvPr>
          <p:cNvGrpSpPr/>
          <p:nvPr/>
        </p:nvGrpSpPr>
        <p:grpSpPr>
          <a:xfrm>
            <a:off x="9726125" y="4035521"/>
            <a:ext cx="381000" cy="318772"/>
            <a:chOff x="8382000" y="3047999"/>
            <a:chExt cx="381000" cy="318772"/>
          </a:xfrm>
        </p:grpSpPr>
        <p:sp>
          <p:nvSpPr>
            <p:cNvPr id="54" name="Shape">
              <a:extLst>
                <a:ext uri="{FF2B5EF4-FFF2-40B4-BE49-F238E27FC236}">
                  <a16:creationId xmlns:a16="http://schemas.microsoft.com/office/drawing/2014/main" id="{ED7137C4-D9F3-1647-9F99-A9B26DFBAF36}"/>
                </a:ext>
              </a:extLst>
            </p:cNvPr>
            <p:cNvSpPr/>
            <p:nvPr/>
          </p:nvSpPr>
          <p:spPr>
            <a:xfrm>
              <a:off x="8458200" y="3098799"/>
              <a:ext cx="304800" cy="2679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150" y="0"/>
                  </a:moveTo>
                  <a:lnTo>
                    <a:pt x="9450" y="0"/>
                  </a:lnTo>
                  <a:cubicBezTo>
                    <a:pt x="4230" y="0"/>
                    <a:pt x="0" y="4811"/>
                    <a:pt x="0" y="10851"/>
                  </a:cubicBezTo>
                  <a:cubicBezTo>
                    <a:pt x="0" y="16789"/>
                    <a:pt x="4230" y="21600"/>
                    <a:pt x="9450" y="21600"/>
                  </a:cubicBezTo>
                  <a:lnTo>
                    <a:pt x="12150" y="21600"/>
                  </a:lnTo>
                  <a:cubicBezTo>
                    <a:pt x="17370" y="21600"/>
                    <a:pt x="21600" y="16789"/>
                    <a:pt x="21600" y="10749"/>
                  </a:cubicBezTo>
                  <a:cubicBezTo>
                    <a:pt x="21600" y="4811"/>
                    <a:pt x="17370" y="0"/>
                    <a:pt x="12150" y="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lumMod val="60000"/>
                    <a:lumOff val="40000"/>
                  </a:schemeClr>
                </a:gs>
                <a:gs pos="92000">
                  <a:schemeClr val="accent5"/>
                </a:gs>
              </a:gsLst>
              <a:lin ang="5400000" scaled="1"/>
            </a:gra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5" name="Shape">
              <a:extLst>
                <a:ext uri="{FF2B5EF4-FFF2-40B4-BE49-F238E27FC236}">
                  <a16:creationId xmlns:a16="http://schemas.microsoft.com/office/drawing/2014/main" id="{6A7DB673-97AB-574C-B684-60B8399DAB8E}"/>
                </a:ext>
              </a:extLst>
            </p:cNvPr>
            <p:cNvSpPr/>
            <p:nvPr/>
          </p:nvSpPr>
          <p:spPr>
            <a:xfrm>
              <a:off x="8382000" y="3047999"/>
              <a:ext cx="304800" cy="2679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150" y="21600"/>
                  </a:moveTo>
                  <a:lnTo>
                    <a:pt x="9450" y="21600"/>
                  </a:lnTo>
                  <a:cubicBezTo>
                    <a:pt x="4230" y="21600"/>
                    <a:pt x="0" y="16789"/>
                    <a:pt x="0" y="10851"/>
                  </a:cubicBezTo>
                  <a:cubicBezTo>
                    <a:pt x="0" y="4811"/>
                    <a:pt x="4230" y="0"/>
                    <a:pt x="9450" y="0"/>
                  </a:cubicBezTo>
                  <a:lnTo>
                    <a:pt x="12150" y="0"/>
                  </a:lnTo>
                  <a:cubicBezTo>
                    <a:pt x="17370" y="0"/>
                    <a:pt x="21600" y="4811"/>
                    <a:pt x="21600" y="10749"/>
                  </a:cubicBezTo>
                  <a:cubicBezTo>
                    <a:pt x="21510" y="16686"/>
                    <a:pt x="17280" y="21600"/>
                    <a:pt x="12150" y="21600"/>
                  </a:cubicBezTo>
                  <a:close/>
                  <a:moveTo>
                    <a:pt x="9360" y="2047"/>
                  </a:moveTo>
                  <a:cubicBezTo>
                    <a:pt x="5130" y="2047"/>
                    <a:pt x="1710" y="5937"/>
                    <a:pt x="1710" y="10749"/>
                  </a:cubicBezTo>
                  <a:cubicBezTo>
                    <a:pt x="1710" y="15663"/>
                    <a:pt x="5130" y="19553"/>
                    <a:pt x="9360" y="19553"/>
                  </a:cubicBezTo>
                  <a:lnTo>
                    <a:pt x="12060" y="19553"/>
                  </a:lnTo>
                  <a:cubicBezTo>
                    <a:pt x="16290" y="19553"/>
                    <a:pt x="19710" y="15663"/>
                    <a:pt x="19710" y="10851"/>
                  </a:cubicBezTo>
                  <a:cubicBezTo>
                    <a:pt x="19710" y="5937"/>
                    <a:pt x="16290" y="2047"/>
                    <a:pt x="12060" y="2047"/>
                  </a:cubicBezTo>
                  <a:lnTo>
                    <a:pt x="9360" y="2047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DACC0F5E-F1A7-4843-89F5-E5A219B80BC4}"/>
              </a:ext>
            </a:extLst>
          </p:cNvPr>
          <p:cNvGrpSpPr/>
          <p:nvPr/>
        </p:nvGrpSpPr>
        <p:grpSpPr>
          <a:xfrm>
            <a:off x="9916625" y="475516"/>
            <a:ext cx="381000" cy="1112520"/>
            <a:chOff x="9550400" y="4102100"/>
            <a:chExt cx="381000" cy="1112520"/>
          </a:xfrm>
        </p:grpSpPr>
        <p:sp>
          <p:nvSpPr>
            <p:cNvPr id="61" name="Shape">
              <a:extLst>
                <a:ext uri="{FF2B5EF4-FFF2-40B4-BE49-F238E27FC236}">
                  <a16:creationId xmlns:a16="http://schemas.microsoft.com/office/drawing/2014/main" id="{8B3E1652-9266-714E-8610-282820FE4F1D}"/>
                </a:ext>
              </a:extLst>
            </p:cNvPr>
            <p:cNvSpPr/>
            <p:nvPr/>
          </p:nvSpPr>
          <p:spPr>
            <a:xfrm>
              <a:off x="9626600" y="4165600"/>
              <a:ext cx="304800" cy="10490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60" y="0"/>
                    <a:pt x="0" y="1412"/>
                    <a:pt x="0" y="3138"/>
                  </a:cubicBezTo>
                  <a:lnTo>
                    <a:pt x="0" y="18462"/>
                  </a:lnTo>
                  <a:cubicBezTo>
                    <a:pt x="0" y="20188"/>
                    <a:pt x="4860" y="21600"/>
                    <a:pt x="10800" y="21600"/>
                  </a:cubicBezTo>
                  <a:cubicBezTo>
                    <a:pt x="16740" y="21600"/>
                    <a:pt x="21600" y="20188"/>
                    <a:pt x="21600" y="18462"/>
                  </a:cubicBezTo>
                  <a:lnTo>
                    <a:pt x="21600" y="3138"/>
                  </a:lnTo>
                  <a:cubicBezTo>
                    <a:pt x="21600" y="1412"/>
                    <a:pt x="16830" y="0"/>
                    <a:pt x="10800" y="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lumMod val="60000"/>
                    <a:lumOff val="40000"/>
                  </a:schemeClr>
                </a:gs>
                <a:gs pos="92000">
                  <a:schemeClr val="accent5"/>
                </a:gs>
              </a:gsLst>
              <a:lin ang="5400000" scaled="1"/>
            </a:gra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62" name="Shape">
              <a:extLst>
                <a:ext uri="{FF2B5EF4-FFF2-40B4-BE49-F238E27FC236}">
                  <a16:creationId xmlns:a16="http://schemas.microsoft.com/office/drawing/2014/main" id="{6B97D235-870E-6446-9522-04B7AE36A817}"/>
                </a:ext>
              </a:extLst>
            </p:cNvPr>
            <p:cNvSpPr/>
            <p:nvPr/>
          </p:nvSpPr>
          <p:spPr>
            <a:xfrm>
              <a:off x="9550400" y="4102100"/>
              <a:ext cx="304800" cy="10490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1600"/>
                  </a:moveTo>
                  <a:cubicBezTo>
                    <a:pt x="4860" y="21600"/>
                    <a:pt x="0" y="20188"/>
                    <a:pt x="0" y="18462"/>
                  </a:cubicBezTo>
                  <a:lnTo>
                    <a:pt x="0" y="3138"/>
                  </a:lnTo>
                  <a:cubicBezTo>
                    <a:pt x="0" y="1412"/>
                    <a:pt x="4860" y="0"/>
                    <a:pt x="10800" y="0"/>
                  </a:cubicBezTo>
                  <a:cubicBezTo>
                    <a:pt x="16740" y="0"/>
                    <a:pt x="21600" y="1412"/>
                    <a:pt x="21600" y="3138"/>
                  </a:cubicBezTo>
                  <a:lnTo>
                    <a:pt x="21600" y="18462"/>
                  </a:lnTo>
                  <a:cubicBezTo>
                    <a:pt x="21600" y="20188"/>
                    <a:pt x="16830" y="21600"/>
                    <a:pt x="10800" y="21600"/>
                  </a:cubicBezTo>
                  <a:close/>
                  <a:moveTo>
                    <a:pt x="10800" y="497"/>
                  </a:moveTo>
                  <a:cubicBezTo>
                    <a:pt x="5850" y="497"/>
                    <a:pt x="1800" y="1674"/>
                    <a:pt x="1800" y="3112"/>
                  </a:cubicBezTo>
                  <a:lnTo>
                    <a:pt x="1800" y="18436"/>
                  </a:lnTo>
                  <a:cubicBezTo>
                    <a:pt x="1800" y="19874"/>
                    <a:pt x="5850" y="21051"/>
                    <a:pt x="10800" y="21051"/>
                  </a:cubicBezTo>
                  <a:cubicBezTo>
                    <a:pt x="15750" y="21051"/>
                    <a:pt x="19800" y="19874"/>
                    <a:pt x="19800" y="18436"/>
                  </a:cubicBezTo>
                  <a:lnTo>
                    <a:pt x="19800" y="3112"/>
                  </a:lnTo>
                  <a:cubicBezTo>
                    <a:pt x="19800" y="1674"/>
                    <a:pt x="15840" y="497"/>
                    <a:pt x="10800" y="497"/>
                  </a:cubicBez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5600FA2B-370F-5546-80D2-516D1EE26BEA}"/>
              </a:ext>
            </a:extLst>
          </p:cNvPr>
          <p:cNvGrpSpPr/>
          <p:nvPr/>
        </p:nvGrpSpPr>
        <p:grpSpPr>
          <a:xfrm>
            <a:off x="11091694" y="3390179"/>
            <a:ext cx="381000" cy="1526540"/>
            <a:chOff x="8775700" y="4000500"/>
            <a:chExt cx="381000" cy="1526540"/>
          </a:xfrm>
        </p:grpSpPr>
        <p:sp>
          <p:nvSpPr>
            <p:cNvPr id="64" name="Shape">
              <a:extLst>
                <a:ext uri="{FF2B5EF4-FFF2-40B4-BE49-F238E27FC236}">
                  <a16:creationId xmlns:a16="http://schemas.microsoft.com/office/drawing/2014/main" id="{F93F3B07-FDB5-954C-B8C6-0C8BB806F204}"/>
                </a:ext>
              </a:extLst>
            </p:cNvPr>
            <p:cNvSpPr/>
            <p:nvPr/>
          </p:nvSpPr>
          <p:spPr>
            <a:xfrm>
              <a:off x="8851900" y="4064000"/>
              <a:ext cx="304800" cy="14630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cubicBezTo>
                    <a:pt x="4860" y="0"/>
                    <a:pt x="0" y="1012"/>
                    <a:pt x="0" y="2250"/>
                  </a:cubicBezTo>
                  <a:lnTo>
                    <a:pt x="0" y="19350"/>
                  </a:lnTo>
                  <a:cubicBezTo>
                    <a:pt x="0" y="20587"/>
                    <a:pt x="4860" y="21600"/>
                    <a:pt x="10800" y="21600"/>
                  </a:cubicBezTo>
                  <a:cubicBezTo>
                    <a:pt x="16740" y="21600"/>
                    <a:pt x="21600" y="20587"/>
                    <a:pt x="21600" y="19350"/>
                  </a:cubicBezTo>
                  <a:lnTo>
                    <a:pt x="21600" y="2250"/>
                  </a:lnTo>
                  <a:cubicBezTo>
                    <a:pt x="21600" y="994"/>
                    <a:pt x="16830" y="0"/>
                    <a:pt x="10800" y="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lumMod val="60000"/>
                    <a:lumOff val="40000"/>
                  </a:schemeClr>
                </a:gs>
                <a:gs pos="92000">
                  <a:schemeClr val="accent5"/>
                </a:gs>
              </a:gsLst>
              <a:lin ang="5400000" scaled="1"/>
            </a:gra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65" name="Shape">
              <a:extLst>
                <a:ext uri="{FF2B5EF4-FFF2-40B4-BE49-F238E27FC236}">
                  <a16:creationId xmlns:a16="http://schemas.microsoft.com/office/drawing/2014/main" id="{FADA4801-A798-2140-9E50-4EA5C42A0532}"/>
                </a:ext>
              </a:extLst>
            </p:cNvPr>
            <p:cNvSpPr/>
            <p:nvPr/>
          </p:nvSpPr>
          <p:spPr>
            <a:xfrm>
              <a:off x="8775700" y="4000500"/>
              <a:ext cx="304800" cy="1463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1600"/>
                  </a:moveTo>
                  <a:cubicBezTo>
                    <a:pt x="4860" y="21600"/>
                    <a:pt x="0" y="20588"/>
                    <a:pt x="0" y="19350"/>
                  </a:cubicBezTo>
                  <a:lnTo>
                    <a:pt x="0" y="2250"/>
                  </a:lnTo>
                  <a:cubicBezTo>
                    <a:pt x="0" y="1012"/>
                    <a:pt x="4860" y="0"/>
                    <a:pt x="10800" y="0"/>
                  </a:cubicBezTo>
                  <a:cubicBezTo>
                    <a:pt x="16740" y="0"/>
                    <a:pt x="21600" y="1012"/>
                    <a:pt x="21600" y="2250"/>
                  </a:cubicBezTo>
                  <a:lnTo>
                    <a:pt x="21600" y="19350"/>
                  </a:lnTo>
                  <a:cubicBezTo>
                    <a:pt x="21600" y="20588"/>
                    <a:pt x="16830" y="21600"/>
                    <a:pt x="10800" y="21600"/>
                  </a:cubicBezTo>
                  <a:close/>
                  <a:moveTo>
                    <a:pt x="10800" y="375"/>
                  </a:moveTo>
                  <a:cubicBezTo>
                    <a:pt x="5850" y="375"/>
                    <a:pt x="1800" y="1219"/>
                    <a:pt x="1800" y="2250"/>
                  </a:cubicBezTo>
                  <a:lnTo>
                    <a:pt x="1800" y="19350"/>
                  </a:lnTo>
                  <a:cubicBezTo>
                    <a:pt x="1800" y="20381"/>
                    <a:pt x="5850" y="21225"/>
                    <a:pt x="10800" y="21225"/>
                  </a:cubicBezTo>
                  <a:cubicBezTo>
                    <a:pt x="15750" y="21225"/>
                    <a:pt x="19800" y="20381"/>
                    <a:pt x="19800" y="19350"/>
                  </a:cubicBezTo>
                  <a:lnTo>
                    <a:pt x="19800" y="2250"/>
                  </a:lnTo>
                  <a:cubicBezTo>
                    <a:pt x="19800" y="1219"/>
                    <a:pt x="15840" y="375"/>
                    <a:pt x="10800" y="375"/>
                  </a:cubicBez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3" name="Rectángulo 2"/>
          <p:cNvSpPr/>
          <p:nvPr/>
        </p:nvSpPr>
        <p:spPr>
          <a:xfrm>
            <a:off x="0" y="0"/>
            <a:ext cx="43293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200" dirty="0">
                <a:solidFill>
                  <a:schemeClr val="bg1"/>
                </a:solidFill>
              </a:rPr>
              <a:t>alumno: Oscar joaquin alarcon Quiroz</a:t>
            </a:r>
          </a:p>
          <a:p>
            <a:r>
              <a:rPr lang="es-PE" sz="1200" dirty="0">
                <a:solidFill>
                  <a:schemeClr val="bg1"/>
                </a:solidFill>
              </a:rPr>
              <a:t>tutor: Carlos arboleda</a:t>
            </a:r>
          </a:p>
          <a:p>
            <a:r>
              <a:rPr lang="es-PE" sz="1200" dirty="0">
                <a:solidFill>
                  <a:schemeClr val="bg1"/>
                </a:solidFill>
              </a:rPr>
              <a:t>curso: geometría</a:t>
            </a:r>
            <a:endParaRPr lang="es-P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71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17F41A-D676-4C4C-B05D-C4D78C98F2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895" y="2568862"/>
            <a:ext cx="3679748" cy="3352483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pt-BR" b="1" dirty="0"/>
              <a:t>1)Teorema de </a:t>
            </a:r>
            <a:r>
              <a:rPr lang="pt-BR" b="1" dirty="0" smtClean="0"/>
              <a:t>Euclides</a:t>
            </a:r>
            <a:endParaRPr lang="pt-BR" b="1" dirty="0"/>
          </a:p>
          <a:p>
            <a:pPr marL="0" indent="0" algn="l">
              <a:buNone/>
            </a:pPr>
            <a:r>
              <a:rPr lang="pt-BR" sz="1800" b="1" dirty="0"/>
              <a:t>13^2=15^2+14^2-2(15)(a)</a:t>
            </a:r>
          </a:p>
          <a:p>
            <a:pPr marL="0" indent="0" algn="l">
              <a:buNone/>
            </a:pPr>
            <a:r>
              <a:rPr lang="pt-BR" sz="1800" b="1" dirty="0"/>
              <a:t>169=225+196-30a</a:t>
            </a:r>
          </a:p>
          <a:p>
            <a:pPr marL="0" indent="0" algn="l">
              <a:buNone/>
            </a:pPr>
            <a:r>
              <a:rPr lang="pt-BR" sz="1800" b="1" dirty="0"/>
              <a:t>30a=252</a:t>
            </a:r>
          </a:p>
          <a:p>
            <a:pPr marL="0" indent="0" algn="l">
              <a:buNone/>
            </a:pPr>
            <a:r>
              <a:rPr lang="pt-BR" sz="1800" b="1" dirty="0"/>
              <a:t>a =42/5</a:t>
            </a:r>
          </a:p>
          <a:p>
            <a:pPr marL="0" indent="0" algn="l">
              <a:buNone/>
            </a:pPr>
            <a:r>
              <a:rPr lang="pt-BR" sz="1800" b="1" dirty="0"/>
              <a:t>a =</a:t>
            </a:r>
            <a:r>
              <a:rPr lang="pt-BR" sz="1800" b="1" dirty="0" smtClean="0"/>
              <a:t>8.4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B42A322-14E4-0E4E-895D-48D3DC381CCB}"/>
              </a:ext>
            </a:extLst>
          </p:cNvPr>
          <p:cNvGrpSpPr/>
          <p:nvPr/>
        </p:nvGrpSpPr>
        <p:grpSpPr>
          <a:xfrm rot="16200000">
            <a:off x="350973" y="594724"/>
            <a:ext cx="1159857" cy="875030"/>
            <a:chOff x="5689600" y="5092700"/>
            <a:chExt cx="1159857" cy="875030"/>
          </a:xfrm>
        </p:grpSpPr>
        <p:sp>
          <p:nvSpPr>
            <p:cNvPr id="12" name="Shape">
              <a:extLst>
                <a:ext uri="{FF2B5EF4-FFF2-40B4-BE49-F238E27FC236}">
                  <a16:creationId xmlns:a16="http://schemas.microsoft.com/office/drawing/2014/main" id="{F6824AAF-A98A-6748-B414-2EC4BC629D86}"/>
                </a:ext>
              </a:extLst>
            </p:cNvPr>
            <p:cNvSpPr/>
            <p:nvPr/>
          </p:nvSpPr>
          <p:spPr>
            <a:xfrm>
              <a:off x="5689600" y="5346700"/>
              <a:ext cx="1159857" cy="621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600" extrusionOk="0">
                  <a:moveTo>
                    <a:pt x="18077" y="21600"/>
                  </a:moveTo>
                  <a:lnTo>
                    <a:pt x="17542" y="21600"/>
                  </a:lnTo>
                  <a:cubicBezTo>
                    <a:pt x="16308" y="21600"/>
                    <a:pt x="15191" y="20142"/>
                    <a:pt x="14679" y="17890"/>
                  </a:cubicBezTo>
                  <a:cubicBezTo>
                    <a:pt x="13981" y="14798"/>
                    <a:pt x="12398" y="12766"/>
                    <a:pt x="10606" y="12766"/>
                  </a:cubicBezTo>
                  <a:cubicBezTo>
                    <a:pt x="8813" y="12766"/>
                    <a:pt x="7231" y="14798"/>
                    <a:pt x="6532" y="17890"/>
                  </a:cubicBezTo>
                  <a:cubicBezTo>
                    <a:pt x="6020" y="20142"/>
                    <a:pt x="4903" y="21600"/>
                    <a:pt x="3670" y="21600"/>
                  </a:cubicBezTo>
                  <a:lnTo>
                    <a:pt x="3134" y="21600"/>
                  </a:lnTo>
                  <a:cubicBezTo>
                    <a:pt x="2087" y="21600"/>
                    <a:pt x="1132" y="20672"/>
                    <a:pt x="551" y="18994"/>
                  </a:cubicBezTo>
                  <a:cubicBezTo>
                    <a:pt x="-31" y="17360"/>
                    <a:pt x="-171" y="15283"/>
                    <a:pt x="225" y="13428"/>
                  </a:cubicBezTo>
                  <a:cubicBezTo>
                    <a:pt x="1924" y="5256"/>
                    <a:pt x="5997" y="0"/>
                    <a:pt x="10629" y="0"/>
                  </a:cubicBezTo>
                  <a:cubicBezTo>
                    <a:pt x="15238" y="0"/>
                    <a:pt x="19334" y="5301"/>
                    <a:pt x="21033" y="13428"/>
                  </a:cubicBezTo>
                  <a:cubicBezTo>
                    <a:pt x="21429" y="15283"/>
                    <a:pt x="21289" y="17360"/>
                    <a:pt x="20707" y="18994"/>
                  </a:cubicBezTo>
                  <a:cubicBezTo>
                    <a:pt x="20079" y="20672"/>
                    <a:pt x="19125" y="21600"/>
                    <a:pt x="18077" y="2160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lumMod val="60000"/>
                    <a:lumOff val="40000"/>
                  </a:schemeClr>
                </a:gs>
                <a:gs pos="92000">
                  <a:schemeClr val="accent5"/>
                </a:gs>
              </a:gsLst>
              <a:lin ang="5400000" scaled="1"/>
            </a:gra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3" name="Shape">
              <a:extLst>
                <a:ext uri="{FF2B5EF4-FFF2-40B4-BE49-F238E27FC236}">
                  <a16:creationId xmlns:a16="http://schemas.microsoft.com/office/drawing/2014/main" id="{19EF50BD-9AD5-734E-827B-8E0D01CA2F57}"/>
                </a:ext>
              </a:extLst>
            </p:cNvPr>
            <p:cNvSpPr/>
            <p:nvPr/>
          </p:nvSpPr>
          <p:spPr>
            <a:xfrm>
              <a:off x="5689600" y="5092700"/>
              <a:ext cx="1159857" cy="621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600" extrusionOk="0">
                  <a:moveTo>
                    <a:pt x="18077" y="21600"/>
                  </a:moveTo>
                  <a:lnTo>
                    <a:pt x="17542" y="21600"/>
                  </a:lnTo>
                  <a:cubicBezTo>
                    <a:pt x="16308" y="21600"/>
                    <a:pt x="15191" y="20142"/>
                    <a:pt x="14679" y="17890"/>
                  </a:cubicBezTo>
                  <a:cubicBezTo>
                    <a:pt x="13981" y="14798"/>
                    <a:pt x="12398" y="12766"/>
                    <a:pt x="10606" y="12766"/>
                  </a:cubicBezTo>
                  <a:cubicBezTo>
                    <a:pt x="8813" y="12766"/>
                    <a:pt x="7231" y="14798"/>
                    <a:pt x="6532" y="17890"/>
                  </a:cubicBezTo>
                  <a:cubicBezTo>
                    <a:pt x="6020" y="20142"/>
                    <a:pt x="4903" y="21600"/>
                    <a:pt x="3670" y="21600"/>
                  </a:cubicBezTo>
                  <a:lnTo>
                    <a:pt x="3134" y="21600"/>
                  </a:lnTo>
                  <a:cubicBezTo>
                    <a:pt x="2087" y="21600"/>
                    <a:pt x="1132" y="20672"/>
                    <a:pt x="551" y="18994"/>
                  </a:cubicBezTo>
                  <a:cubicBezTo>
                    <a:pt x="-31" y="17360"/>
                    <a:pt x="-171" y="15283"/>
                    <a:pt x="225" y="13428"/>
                  </a:cubicBezTo>
                  <a:cubicBezTo>
                    <a:pt x="1924" y="5256"/>
                    <a:pt x="5997" y="0"/>
                    <a:pt x="10629" y="0"/>
                  </a:cubicBezTo>
                  <a:cubicBezTo>
                    <a:pt x="15238" y="0"/>
                    <a:pt x="19334" y="5301"/>
                    <a:pt x="21033" y="13428"/>
                  </a:cubicBezTo>
                  <a:cubicBezTo>
                    <a:pt x="21429" y="15283"/>
                    <a:pt x="21289" y="17360"/>
                    <a:pt x="20707" y="18994"/>
                  </a:cubicBezTo>
                  <a:cubicBezTo>
                    <a:pt x="20079" y="20628"/>
                    <a:pt x="19125" y="21600"/>
                    <a:pt x="18077" y="21600"/>
                  </a:cubicBezTo>
                  <a:close/>
                  <a:moveTo>
                    <a:pt x="10582" y="11882"/>
                  </a:moveTo>
                  <a:cubicBezTo>
                    <a:pt x="12538" y="11882"/>
                    <a:pt x="14307" y="14091"/>
                    <a:pt x="15075" y="17536"/>
                  </a:cubicBezTo>
                  <a:cubicBezTo>
                    <a:pt x="15494" y="19436"/>
                    <a:pt x="16448" y="20717"/>
                    <a:pt x="17519" y="20717"/>
                  </a:cubicBezTo>
                  <a:lnTo>
                    <a:pt x="18054" y="20717"/>
                  </a:lnTo>
                  <a:cubicBezTo>
                    <a:pt x="18962" y="20717"/>
                    <a:pt x="19753" y="19921"/>
                    <a:pt x="20265" y="18508"/>
                  </a:cubicBezTo>
                  <a:cubicBezTo>
                    <a:pt x="20777" y="17094"/>
                    <a:pt x="20870" y="15328"/>
                    <a:pt x="20545" y="13737"/>
                  </a:cubicBezTo>
                  <a:cubicBezTo>
                    <a:pt x="18915" y="5919"/>
                    <a:pt x="15005" y="839"/>
                    <a:pt x="10582" y="839"/>
                  </a:cubicBezTo>
                  <a:cubicBezTo>
                    <a:pt x="6160" y="839"/>
                    <a:pt x="2250" y="5919"/>
                    <a:pt x="620" y="13737"/>
                  </a:cubicBezTo>
                  <a:cubicBezTo>
                    <a:pt x="295" y="15328"/>
                    <a:pt x="388" y="17094"/>
                    <a:pt x="900" y="18508"/>
                  </a:cubicBezTo>
                  <a:cubicBezTo>
                    <a:pt x="1412" y="19921"/>
                    <a:pt x="2203" y="20717"/>
                    <a:pt x="3111" y="20717"/>
                  </a:cubicBezTo>
                  <a:lnTo>
                    <a:pt x="3646" y="20717"/>
                  </a:lnTo>
                  <a:cubicBezTo>
                    <a:pt x="4694" y="20717"/>
                    <a:pt x="5648" y="19480"/>
                    <a:pt x="6090" y="17536"/>
                  </a:cubicBezTo>
                  <a:cubicBezTo>
                    <a:pt x="6858" y="14091"/>
                    <a:pt x="8627" y="11882"/>
                    <a:pt x="10582" y="11882"/>
                  </a:cubicBez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32435E2-FFFC-8941-B442-934CCA1035E0}"/>
              </a:ext>
            </a:extLst>
          </p:cNvPr>
          <p:cNvGrpSpPr/>
          <p:nvPr/>
        </p:nvGrpSpPr>
        <p:grpSpPr>
          <a:xfrm>
            <a:off x="1486643" y="620420"/>
            <a:ext cx="1363057" cy="748030"/>
            <a:chOff x="6756399" y="3949700"/>
            <a:chExt cx="1363057" cy="748030"/>
          </a:xfrm>
        </p:grpSpPr>
        <p:sp>
          <p:nvSpPr>
            <p:cNvPr id="15" name="Shape">
              <a:extLst>
                <a:ext uri="{FF2B5EF4-FFF2-40B4-BE49-F238E27FC236}">
                  <a16:creationId xmlns:a16="http://schemas.microsoft.com/office/drawing/2014/main" id="{CF1FFD70-3702-D444-BE7D-2D875C7FF448}"/>
                </a:ext>
              </a:extLst>
            </p:cNvPr>
            <p:cNvSpPr/>
            <p:nvPr/>
          </p:nvSpPr>
          <p:spPr>
            <a:xfrm>
              <a:off x="6959599" y="4076700"/>
              <a:ext cx="1159857" cy="621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600" extrusionOk="0">
                  <a:moveTo>
                    <a:pt x="18077" y="21600"/>
                  </a:moveTo>
                  <a:lnTo>
                    <a:pt x="3134" y="21600"/>
                  </a:lnTo>
                  <a:cubicBezTo>
                    <a:pt x="2087" y="21600"/>
                    <a:pt x="1132" y="20672"/>
                    <a:pt x="551" y="18994"/>
                  </a:cubicBezTo>
                  <a:cubicBezTo>
                    <a:pt x="-31" y="17360"/>
                    <a:pt x="-171" y="15283"/>
                    <a:pt x="225" y="13428"/>
                  </a:cubicBezTo>
                  <a:cubicBezTo>
                    <a:pt x="1924" y="5256"/>
                    <a:pt x="5997" y="0"/>
                    <a:pt x="10629" y="0"/>
                  </a:cubicBezTo>
                  <a:cubicBezTo>
                    <a:pt x="15261" y="0"/>
                    <a:pt x="19334" y="5301"/>
                    <a:pt x="21033" y="13428"/>
                  </a:cubicBezTo>
                  <a:cubicBezTo>
                    <a:pt x="21429" y="15283"/>
                    <a:pt x="21289" y="17360"/>
                    <a:pt x="20707" y="18994"/>
                  </a:cubicBezTo>
                  <a:cubicBezTo>
                    <a:pt x="20079" y="20672"/>
                    <a:pt x="19148" y="21600"/>
                    <a:pt x="18077" y="2160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lumMod val="60000"/>
                    <a:lumOff val="40000"/>
                  </a:schemeClr>
                </a:gs>
                <a:gs pos="92000">
                  <a:schemeClr val="accent5"/>
                </a:gs>
              </a:gsLst>
              <a:lin ang="5400000" scaled="1"/>
            </a:gra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6" name="Shape">
              <a:extLst>
                <a:ext uri="{FF2B5EF4-FFF2-40B4-BE49-F238E27FC236}">
                  <a16:creationId xmlns:a16="http://schemas.microsoft.com/office/drawing/2014/main" id="{E1C71E69-A35A-8B4C-9795-158FCACBC0C9}"/>
                </a:ext>
              </a:extLst>
            </p:cNvPr>
            <p:cNvSpPr/>
            <p:nvPr/>
          </p:nvSpPr>
          <p:spPr>
            <a:xfrm>
              <a:off x="6756399" y="3949700"/>
              <a:ext cx="1159857" cy="621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600" extrusionOk="0">
                  <a:moveTo>
                    <a:pt x="18077" y="21600"/>
                  </a:moveTo>
                  <a:lnTo>
                    <a:pt x="3134" y="21600"/>
                  </a:lnTo>
                  <a:cubicBezTo>
                    <a:pt x="2087" y="21600"/>
                    <a:pt x="1132" y="20672"/>
                    <a:pt x="551" y="18994"/>
                  </a:cubicBezTo>
                  <a:cubicBezTo>
                    <a:pt x="-31" y="17360"/>
                    <a:pt x="-171" y="15283"/>
                    <a:pt x="225" y="13428"/>
                  </a:cubicBezTo>
                  <a:cubicBezTo>
                    <a:pt x="1924" y="5256"/>
                    <a:pt x="5997" y="0"/>
                    <a:pt x="10629" y="0"/>
                  </a:cubicBezTo>
                  <a:cubicBezTo>
                    <a:pt x="15261" y="0"/>
                    <a:pt x="19334" y="5301"/>
                    <a:pt x="21033" y="13428"/>
                  </a:cubicBezTo>
                  <a:cubicBezTo>
                    <a:pt x="21429" y="15283"/>
                    <a:pt x="21289" y="17360"/>
                    <a:pt x="20707" y="18994"/>
                  </a:cubicBezTo>
                  <a:cubicBezTo>
                    <a:pt x="20079" y="20628"/>
                    <a:pt x="19148" y="21600"/>
                    <a:pt x="18077" y="21600"/>
                  </a:cubicBezTo>
                  <a:close/>
                  <a:moveTo>
                    <a:pt x="10606" y="839"/>
                  </a:moveTo>
                  <a:cubicBezTo>
                    <a:pt x="6183" y="839"/>
                    <a:pt x="2273" y="5919"/>
                    <a:pt x="644" y="13737"/>
                  </a:cubicBezTo>
                  <a:cubicBezTo>
                    <a:pt x="318" y="15328"/>
                    <a:pt x="411" y="17094"/>
                    <a:pt x="923" y="18508"/>
                  </a:cubicBezTo>
                  <a:cubicBezTo>
                    <a:pt x="1435" y="19921"/>
                    <a:pt x="2226" y="20717"/>
                    <a:pt x="3134" y="20717"/>
                  </a:cubicBezTo>
                  <a:lnTo>
                    <a:pt x="18077" y="20717"/>
                  </a:lnTo>
                  <a:cubicBezTo>
                    <a:pt x="18985" y="20717"/>
                    <a:pt x="19776" y="19921"/>
                    <a:pt x="20288" y="18508"/>
                  </a:cubicBezTo>
                  <a:cubicBezTo>
                    <a:pt x="20801" y="17094"/>
                    <a:pt x="20894" y="15328"/>
                    <a:pt x="20568" y="13737"/>
                  </a:cubicBezTo>
                  <a:cubicBezTo>
                    <a:pt x="18938" y="5919"/>
                    <a:pt x="15028" y="839"/>
                    <a:pt x="10606" y="839"/>
                  </a:cubicBez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3EF1AC-66EC-447F-8613-85F2E4908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298FE-CD24-8C46-983A-691BFAE2F12E}" type="slidenum">
              <a:rPr lang="fr-FR" smtClean="0"/>
              <a:t>2</a:t>
            </a:fld>
            <a:endParaRPr lang="fr-FR"/>
          </a:p>
        </p:txBody>
      </p:sp>
      <p:pic>
        <p:nvPicPr>
          <p:cNvPr id="17" name="Imagen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7129" y="284791"/>
            <a:ext cx="4258964" cy="2654754"/>
          </a:xfrm>
          <a:prstGeom prst="rect">
            <a:avLst/>
          </a:prstGeom>
        </p:spPr>
      </p:pic>
      <p:grpSp>
        <p:nvGrpSpPr>
          <p:cNvPr id="38" name="Grupo 37"/>
          <p:cNvGrpSpPr/>
          <p:nvPr/>
        </p:nvGrpSpPr>
        <p:grpSpPr>
          <a:xfrm>
            <a:off x="3958507" y="2518682"/>
            <a:ext cx="3791698" cy="3922891"/>
            <a:chOff x="3958507" y="2518682"/>
            <a:chExt cx="3791698" cy="3922891"/>
          </a:xfrm>
        </p:grpSpPr>
        <p:sp>
          <p:nvSpPr>
            <p:cNvPr id="6" name="Rectángulo 5"/>
            <p:cNvSpPr/>
            <p:nvPr/>
          </p:nvSpPr>
          <p:spPr>
            <a:xfrm>
              <a:off x="4025939" y="2518682"/>
              <a:ext cx="3011081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PE" sz="2600" b="1" dirty="0">
                  <a:solidFill>
                    <a:schemeClr val="bg1"/>
                  </a:solidFill>
                </a:rPr>
                <a:t>2)Teorema de Herón</a:t>
              </a:r>
              <a:endParaRPr lang="es-PE" sz="2600" b="1" dirty="0">
                <a:solidFill>
                  <a:schemeClr val="bg1"/>
                </a:solidFill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" name="CuadroTexto 8"/>
                <p:cNvSpPr txBox="1"/>
                <p:nvPr/>
              </p:nvSpPr>
              <p:spPr>
                <a:xfrm>
                  <a:off x="3958507" y="3082705"/>
                  <a:ext cx="3791698" cy="335886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es-PE" b="1" dirty="0" smtClean="0">
                      <a:solidFill>
                        <a:schemeClr val="bg1"/>
                      </a:solidFill>
                    </a:rPr>
                    <a:t>h=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s-PE" b="1" i="1" smtClean="0">
                              <a:solidFill>
                                <a:schemeClr val="bg1"/>
                              </a:solidFill>
                            </a:rPr>
                          </m:ctrlPr>
                        </m:fPr>
                        <m:num>
                          <m:r>
                            <a:rPr lang="es-PE" b="1" i="1" smtClean="0">
                              <a:solidFill>
                                <a:schemeClr val="bg1"/>
                              </a:solidFill>
                            </a:rPr>
                            <m:t>𝟐</m:t>
                          </m:r>
                        </m:num>
                        <m:den>
                          <m:r>
                            <a:rPr lang="es-PE" b="1" i="1" smtClean="0">
                              <a:solidFill>
                                <a:schemeClr val="bg1"/>
                              </a:solidFill>
                            </a:rPr>
                            <m:t>𝟏𝟓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es-PE" b="1" i="1" smtClean="0">
                              <a:solidFill>
                                <a:schemeClr val="bg1"/>
                              </a:solidFill>
                            </a:rPr>
                          </m:ctrlPr>
                        </m:radPr>
                        <m:deg/>
                        <m:e>
                          <m:r>
                            <a:rPr lang="es-PE" b="1" i="1" smtClean="0">
                              <a:solidFill>
                                <a:schemeClr val="bg1"/>
                              </a:solidFill>
                            </a:rPr>
                            <m:t>𝟐𝟏</m:t>
                          </m:r>
                          <m:r>
                            <a:rPr lang="es-PE" b="1" i="1" smtClean="0">
                              <a:solidFill>
                                <a:schemeClr val="bg1"/>
                              </a:solidFill>
                            </a:rPr>
                            <m:t>∗</m:t>
                          </m:r>
                          <m:r>
                            <a:rPr lang="es-PE" b="1" i="1" smtClean="0">
                              <a:solidFill>
                                <a:schemeClr val="bg1"/>
                              </a:solidFill>
                            </a:rPr>
                            <m:t>𝟖</m:t>
                          </m:r>
                          <m:r>
                            <a:rPr lang="es-PE" b="1" i="1" smtClean="0">
                              <a:solidFill>
                                <a:schemeClr val="bg1"/>
                              </a:solidFill>
                            </a:rPr>
                            <m:t>(</m:t>
                          </m:r>
                          <m:r>
                            <a:rPr lang="es-PE" b="1" i="1" smtClean="0">
                              <a:solidFill>
                                <a:schemeClr val="bg1"/>
                              </a:solidFill>
                            </a:rPr>
                            <m:t>𝟐𝟏</m:t>
                          </m:r>
                          <m:r>
                            <a:rPr lang="es-PE" b="1" i="1" smtClean="0">
                              <a:solidFill>
                                <a:schemeClr val="bg1"/>
                              </a:solidFill>
                            </a:rPr>
                            <m:t>−</m:t>
                          </m:r>
                          <m:r>
                            <a:rPr lang="es-PE" b="1" i="1" smtClean="0">
                              <a:solidFill>
                                <a:schemeClr val="bg1"/>
                              </a:solidFill>
                            </a:rPr>
                            <m:t>𝟏𝟒</m:t>
                          </m:r>
                          <m:r>
                            <a:rPr lang="es-PE" b="1" i="1" smtClean="0">
                              <a:solidFill>
                                <a:schemeClr val="bg1"/>
                              </a:solidFill>
                            </a:rPr>
                            <m:t>)(</m:t>
                          </m:r>
                          <m:r>
                            <a:rPr lang="es-PE" b="1" i="1" smtClean="0">
                              <a:solidFill>
                                <a:schemeClr val="bg1"/>
                              </a:solidFill>
                            </a:rPr>
                            <m:t>𝟐𝟏</m:t>
                          </m:r>
                          <m:r>
                            <a:rPr lang="es-PE" b="1" i="1" smtClean="0">
                              <a:solidFill>
                                <a:schemeClr val="bg1"/>
                              </a:solidFill>
                            </a:rPr>
                            <m:t>−</m:t>
                          </m:r>
                          <m:r>
                            <a:rPr lang="es-PE" b="1" i="1" smtClean="0">
                              <a:solidFill>
                                <a:schemeClr val="bg1"/>
                              </a:solidFill>
                            </a:rPr>
                            <m:t>𝟏𝟓</m:t>
                          </m:r>
                          <m:r>
                            <a:rPr lang="es-PE" b="1" i="1" smtClean="0">
                              <a:solidFill>
                                <a:schemeClr val="bg1"/>
                              </a:solidFill>
                            </a:rPr>
                            <m:t>)</m:t>
                          </m:r>
                        </m:e>
                      </m:rad>
                    </m:oMath>
                  </a14:m>
                  <a:endParaRPr lang="es-PE" b="1" dirty="0" smtClean="0">
                    <a:solidFill>
                      <a:schemeClr val="bg1"/>
                    </a:solidFill>
                  </a:endParaRPr>
                </a:p>
                <a:p>
                  <a:r>
                    <a:rPr lang="es-PE" b="1" dirty="0">
                      <a:solidFill>
                        <a:schemeClr val="bg1"/>
                      </a:solidFill>
                    </a:rPr>
                    <a:t>h=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s-PE" b="1" i="1">
                              <a:solidFill>
                                <a:schemeClr val="bg1"/>
                              </a:solidFill>
                            </a:rPr>
                          </m:ctrlPr>
                        </m:fPr>
                        <m:num>
                          <m:r>
                            <a:rPr lang="es-PE" b="1" i="1">
                              <a:solidFill>
                                <a:schemeClr val="bg1"/>
                              </a:solidFill>
                            </a:rPr>
                            <m:t>𝟐</m:t>
                          </m:r>
                        </m:num>
                        <m:den>
                          <m:r>
                            <a:rPr lang="es-PE" b="1" i="1">
                              <a:solidFill>
                                <a:schemeClr val="bg1"/>
                              </a:solidFill>
                            </a:rPr>
                            <m:t>𝟏𝟓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es-PE" b="1" i="1">
                              <a:solidFill>
                                <a:schemeClr val="bg1"/>
                              </a:solidFill>
                            </a:rPr>
                          </m:ctrlPr>
                        </m:radPr>
                        <m:deg/>
                        <m:e>
                          <m:r>
                            <a:rPr lang="es-PE" b="1" i="1">
                              <a:solidFill>
                                <a:schemeClr val="bg1"/>
                              </a:solidFill>
                            </a:rPr>
                            <m:t>𝟐𝟏</m:t>
                          </m:r>
                          <m:r>
                            <a:rPr lang="es-PE" b="1" i="1">
                              <a:solidFill>
                                <a:schemeClr val="bg1"/>
                              </a:solidFill>
                            </a:rPr>
                            <m:t>∗</m:t>
                          </m:r>
                          <m:r>
                            <a:rPr lang="es-PE" b="1" i="1">
                              <a:solidFill>
                                <a:schemeClr val="bg1"/>
                              </a:solidFill>
                            </a:rPr>
                            <m:t>𝟖</m:t>
                          </m:r>
                          <m:r>
                            <a:rPr lang="es-PE" b="1" i="1" smtClean="0">
                              <a:solidFill>
                                <a:schemeClr val="bg1"/>
                              </a:solidFill>
                            </a:rPr>
                            <m:t>∗</m:t>
                          </m:r>
                          <m:r>
                            <a:rPr lang="es-PE" b="1" i="1" smtClean="0">
                              <a:solidFill>
                                <a:schemeClr val="bg1"/>
                              </a:solidFill>
                            </a:rPr>
                            <m:t>𝟕</m:t>
                          </m:r>
                          <m:r>
                            <a:rPr lang="es-PE" b="1" i="1">
                              <a:solidFill>
                                <a:schemeClr val="bg1"/>
                              </a:solidFill>
                            </a:rPr>
                            <m:t>(</m:t>
                          </m:r>
                          <m:r>
                            <a:rPr lang="es-PE" b="1" i="1">
                              <a:solidFill>
                                <a:schemeClr val="bg1"/>
                              </a:solidFill>
                            </a:rPr>
                            <m:t>𝟐𝟏</m:t>
                          </m:r>
                          <m:r>
                            <a:rPr lang="es-PE" b="1" i="1">
                              <a:solidFill>
                                <a:schemeClr val="bg1"/>
                              </a:solidFill>
                            </a:rPr>
                            <m:t>−</m:t>
                          </m:r>
                          <m:r>
                            <a:rPr lang="es-PE" b="1" i="1">
                              <a:solidFill>
                                <a:schemeClr val="bg1"/>
                              </a:solidFill>
                            </a:rPr>
                            <m:t>𝟏𝟓</m:t>
                          </m:r>
                          <m:r>
                            <a:rPr lang="es-PE" b="1" i="1">
                              <a:solidFill>
                                <a:schemeClr val="bg1"/>
                              </a:solidFill>
                            </a:rPr>
                            <m:t>)</m:t>
                          </m:r>
                        </m:e>
                      </m:rad>
                    </m:oMath>
                  </a14:m>
                  <a:endParaRPr lang="es-PE" b="1" dirty="0" smtClean="0">
                    <a:solidFill>
                      <a:schemeClr val="bg1"/>
                    </a:solidFill>
                  </a:endParaRPr>
                </a:p>
                <a:p>
                  <a:r>
                    <a:rPr lang="es-PE" b="1" dirty="0">
                      <a:solidFill>
                        <a:schemeClr val="bg1"/>
                      </a:solidFill>
                    </a:rPr>
                    <a:t>h=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s-PE" b="1" i="1">
                              <a:solidFill>
                                <a:schemeClr val="bg1"/>
                              </a:solidFill>
                            </a:rPr>
                          </m:ctrlPr>
                        </m:fPr>
                        <m:num>
                          <m:r>
                            <a:rPr lang="es-PE" b="1" i="1">
                              <a:solidFill>
                                <a:schemeClr val="bg1"/>
                              </a:solidFill>
                            </a:rPr>
                            <m:t>𝟐</m:t>
                          </m:r>
                        </m:num>
                        <m:den>
                          <m:r>
                            <a:rPr lang="es-PE" b="1" i="1">
                              <a:solidFill>
                                <a:schemeClr val="bg1"/>
                              </a:solidFill>
                            </a:rPr>
                            <m:t>𝟏𝟓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es-PE" b="1" i="1">
                              <a:solidFill>
                                <a:schemeClr val="bg1"/>
                              </a:solidFill>
                            </a:rPr>
                          </m:ctrlPr>
                        </m:radPr>
                        <m:deg/>
                        <m:e>
                          <m:r>
                            <a:rPr lang="es-PE" b="1" i="1" smtClean="0">
                              <a:solidFill>
                                <a:schemeClr val="bg1"/>
                              </a:solidFill>
                            </a:rPr>
                            <m:t>𝟏𝟔𝟖</m:t>
                          </m:r>
                          <m:r>
                            <a:rPr lang="es-PE" b="1" i="1" smtClean="0">
                              <a:solidFill>
                                <a:schemeClr val="bg1"/>
                              </a:solidFill>
                            </a:rPr>
                            <m:t>∗</m:t>
                          </m:r>
                          <m:r>
                            <a:rPr lang="es-PE" b="1" i="1" smtClean="0">
                              <a:solidFill>
                                <a:schemeClr val="bg1"/>
                              </a:solidFill>
                            </a:rPr>
                            <m:t>𝟕</m:t>
                          </m:r>
                          <m:r>
                            <a:rPr lang="es-PE" b="1" i="1" smtClean="0">
                              <a:solidFill>
                                <a:schemeClr val="bg1"/>
                              </a:solidFill>
                            </a:rPr>
                            <m:t>∗</m:t>
                          </m:r>
                          <m:r>
                            <a:rPr lang="es-PE" b="1" i="1" smtClean="0">
                              <a:solidFill>
                                <a:schemeClr val="bg1"/>
                              </a:solidFill>
                            </a:rPr>
                            <m:t>𝟔</m:t>
                          </m:r>
                        </m:e>
                      </m:rad>
                    </m:oMath>
                  </a14:m>
                  <a:endParaRPr lang="es-PE" b="1" dirty="0" smtClean="0">
                    <a:solidFill>
                      <a:schemeClr val="bg1"/>
                    </a:solidFill>
                  </a:endParaRPr>
                </a:p>
                <a:p>
                  <a:r>
                    <a:rPr lang="es-PE" b="1" dirty="0">
                      <a:solidFill>
                        <a:schemeClr val="bg1"/>
                      </a:solidFill>
                    </a:rPr>
                    <a:t>h=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s-PE" b="1" i="1">
                              <a:solidFill>
                                <a:schemeClr val="bg1"/>
                              </a:solidFill>
                            </a:rPr>
                          </m:ctrlPr>
                        </m:fPr>
                        <m:num>
                          <m:r>
                            <a:rPr lang="es-PE" b="1" i="1">
                              <a:solidFill>
                                <a:schemeClr val="bg1"/>
                              </a:solidFill>
                            </a:rPr>
                            <m:t>𝟐</m:t>
                          </m:r>
                        </m:num>
                        <m:den>
                          <m:r>
                            <a:rPr lang="es-PE" b="1" i="1">
                              <a:solidFill>
                                <a:schemeClr val="bg1"/>
                              </a:solidFill>
                            </a:rPr>
                            <m:t>𝟏𝟓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es-PE" b="1" i="1">
                              <a:solidFill>
                                <a:schemeClr val="bg1"/>
                              </a:solidFill>
                            </a:rPr>
                          </m:ctrlPr>
                        </m:radPr>
                        <m:deg/>
                        <m:e>
                          <m:r>
                            <a:rPr lang="es-PE" b="1" i="1" smtClean="0">
                              <a:solidFill>
                                <a:schemeClr val="bg1"/>
                              </a:solidFill>
                            </a:rPr>
                            <m:t>𝟕𝟎𝟓𝟔</m:t>
                          </m:r>
                        </m:e>
                      </m:rad>
                    </m:oMath>
                  </a14:m>
                  <a:endParaRPr lang="es-PE" b="1" dirty="0" smtClean="0">
                    <a:solidFill>
                      <a:schemeClr val="bg1"/>
                    </a:solidFill>
                  </a:endParaRPr>
                </a:p>
                <a:p>
                  <a:r>
                    <a:rPr lang="es-PE" b="1" dirty="0" smtClean="0">
                      <a:solidFill>
                        <a:schemeClr val="bg1"/>
                      </a:solidFill>
                    </a:rPr>
                    <a:t>h=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s-PE" b="1" i="1">
                              <a:solidFill>
                                <a:schemeClr val="bg1"/>
                              </a:solidFill>
                            </a:rPr>
                          </m:ctrlPr>
                        </m:fPr>
                        <m:num>
                          <m:r>
                            <a:rPr lang="es-PE" b="1" i="1">
                              <a:solidFill>
                                <a:schemeClr val="bg1"/>
                              </a:solidFill>
                            </a:rPr>
                            <m:t>𝟐</m:t>
                          </m:r>
                        </m:num>
                        <m:den>
                          <m:r>
                            <a:rPr lang="es-PE" b="1" i="1">
                              <a:solidFill>
                                <a:schemeClr val="bg1"/>
                              </a:solidFill>
                            </a:rPr>
                            <m:t>𝟏𝟓</m:t>
                          </m:r>
                        </m:den>
                      </m:f>
                    </m:oMath>
                  </a14:m>
                  <a:r>
                    <a:rPr lang="es-PE" b="1" dirty="0" smtClean="0">
                      <a:solidFill>
                        <a:schemeClr val="bg1"/>
                      </a:solidFill>
                    </a:rPr>
                    <a:t>*84</a:t>
                  </a:r>
                </a:p>
                <a:p>
                  <a:r>
                    <a:rPr lang="es-PE" b="1" dirty="0">
                      <a:solidFill>
                        <a:schemeClr val="bg1"/>
                      </a:solidFill>
                    </a:rPr>
                    <a:t>h</a:t>
                  </a:r>
                  <a:r>
                    <a:rPr lang="es-PE" b="1" dirty="0" smtClean="0">
                      <a:solidFill>
                        <a:schemeClr val="bg1"/>
                      </a:solidFill>
                    </a:rPr>
                    <a:t>=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s-PE" b="1" i="1" smtClean="0">
                              <a:solidFill>
                                <a:schemeClr val="bg1"/>
                              </a:solidFill>
                            </a:rPr>
                          </m:ctrlPr>
                        </m:fPr>
                        <m:num>
                          <m:r>
                            <a:rPr lang="es-PE" b="1" i="1">
                              <a:solidFill>
                                <a:schemeClr val="bg1"/>
                              </a:solidFill>
                            </a:rPr>
                            <m:t>𝟐</m:t>
                          </m:r>
                          <m:r>
                            <a:rPr lang="es-PE" b="1" i="1" smtClean="0">
                              <a:solidFill>
                                <a:schemeClr val="bg1"/>
                              </a:solidFill>
                            </a:rPr>
                            <m:t>∗</m:t>
                          </m:r>
                          <m:r>
                            <a:rPr lang="es-PE" b="1" i="1" smtClean="0">
                              <a:solidFill>
                                <a:schemeClr val="bg1"/>
                              </a:solidFill>
                            </a:rPr>
                            <m:t>𝟖𝟒</m:t>
                          </m:r>
                        </m:num>
                        <m:den>
                          <m:r>
                            <a:rPr lang="es-PE" b="1" i="1">
                              <a:solidFill>
                                <a:schemeClr val="bg1"/>
                              </a:solidFill>
                            </a:rPr>
                            <m:t>𝟏𝟓</m:t>
                          </m:r>
                        </m:den>
                      </m:f>
                    </m:oMath>
                  </a14:m>
                  <a:endParaRPr lang="es-PE" b="1" dirty="0" smtClean="0">
                    <a:solidFill>
                      <a:schemeClr val="bg1"/>
                    </a:solidFill>
                  </a:endParaRPr>
                </a:p>
                <a:p>
                  <a:r>
                    <a:rPr lang="es-PE" b="1" dirty="0">
                      <a:solidFill>
                        <a:schemeClr val="bg1"/>
                      </a:solidFill>
                    </a:rPr>
                    <a:t>h=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s-PE" b="1" i="1">
                              <a:solidFill>
                                <a:schemeClr val="bg1"/>
                              </a:solidFill>
                            </a:rPr>
                          </m:ctrlPr>
                        </m:fPr>
                        <m:num>
                          <m:r>
                            <a:rPr lang="es-PE" b="1" i="1" smtClean="0">
                              <a:solidFill>
                                <a:schemeClr val="bg1"/>
                              </a:solidFill>
                            </a:rPr>
                            <m:t>𝟓𝟔</m:t>
                          </m:r>
                        </m:num>
                        <m:den>
                          <m:r>
                            <a:rPr lang="es-PE" b="1" i="1">
                              <a:solidFill>
                                <a:schemeClr val="bg1"/>
                              </a:solidFill>
                            </a:rPr>
                            <m:t>𝟓</m:t>
                          </m:r>
                        </m:den>
                      </m:f>
                    </m:oMath>
                  </a14:m>
                  <a:endParaRPr lang="es-PE" b="1" dirty="0" smtClean="0">
                    <a:solidFill>
                      <a:schemeClr val="bg1"/>
                    </a:solidFill>
                  </a:endParaRPr>
                </a:p>
                <a:p>
                  <a:r>
                    <a:rPr lang="es-PE" b="1" dirty="0" smtClean="0">
                      <a:solidFill>
                        <a:schemeClr val="bg1"/>
                      </a:solidFill>
                    </a:rPr>
                    <a:t>H=11.2</a:t>
                  </a:r>
                </a:p>
                <a:p>
                  <a:endParaRPr lang="es-P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9" name="CuadroTexto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58507" y="3082705"/>
                  <a:ext cx="3791698" cy="3358868"/>
                </a:xfrm>
                <a:prstGeom prst="rect">
                  <a:avLst/>
                </a:prstGeom>
                <a:blipFill>
                  <a:blip r:embed="rId4"/>
                  <a:stretch>
                    <a:fillRect l="-3698" t="-363"/>
                  </a:stretch>
                </a:blipFill>
              </p:spPr>
              <p:txBody>
                <a:bodyPr/>
                <a:lstStyle/>
                <a:p>
                  <a:r>
                    <a:rPr lang="es-PE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0" name="Flecha abajo 9"/>
          <p:cNvSpPr/>
          <p:nvPr/>
        </p:nvSpPr>
        <p:spPr>
          <a:xfrm>
            <a:off x="9303798" y="3338004"/>
            <a:ext cx="949911" cy="745724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67499" y="4245103"/>
            <a:ext cx="3186877" cy="223208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7" name="CuadroTexto 36"/>
              <p:cNvSpPr txBox="1"/>
              <p:nvPr/>
            </p:nvSpPr>
            <p:spPr>
              <a:xfrm>
                <a:off x="10333608" y="4609319"/>
                <a:ext cx="1452449" cy="9754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s-PE" b="1" dirty="0" smtClean="0">
                    <a:solidFill>
                      <a:schemeClr val="bg1"/>
                    </a:solidFill>
                    <a:ea typeface="Cambria Math" panose="02040503050406030204" pitchFamily="18" charset="0"/>
                  </a:rPr>
                  <a:t>3)</a:t>
                </a:r>
              </a:p>
              <a:p>
                <a:r>
                  <a:rPr lang="es-PE" b="1" dirty="0" smtClean="0">
                    <a:solidFill>
                      <a:schemeClr val="bg1"/>
                    </a:solidFill>
                    <a:ea typeface="Cambria Math" panose="02040503050406030204" pitchFamily="18" charset="0"/>
                  </a:rPr>
                  <a:t>TG</a:t>
                </a:r>
                <a14:m>
                  <m:oMath xmlns:m="http://schemas.openxmlformats.org/officeDocument/2006/math">
                    <m:r>
                      <a:rPr lang="es-PE" b="1" i="1" smtClean="0">
                        <a:solidFill>
                          <a:schemeClr val="bg1"/>
                        </a:solidFill>
                        <a:ea typeface="Cambria Math" panose="02040503050406030204" pitchFamily="18" charset="0"/>
                      </a:rPr>
                      <m:t>𝜶</m:t>
                    </m:r>
                    <m:r>
                      <a:rPr lang="es-PE" b="1" i="1" smtClean="0">
                        <a:solidFill>
                          <a:schemeClr val="bg1"/>
                        </a:solidFill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PE" b="1" i="1" smtClean="0">
                            <a:solidFill>
                              <a:schemeClr val="bg1"/>
                            </a:solidFill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PE" b="1" i="1" smtClean="0">
                            <a:solidFill>
                              <a:schemeClr val="bg1"/>
                            </a:solidFill>
                            <a:ea typeface="Cambria Math" panose="02040503050406030204" pitchFamily="18" charset="0"/>
                          </a:rPr>
                          <m:t>𝟏𝟏</m:t>
                        </m:r>
                        <m:r>
                          <a:rPr lang="es-PE" b="1" i="1" smtClean="0">
                            <a:solidFill>
                              <a:schemeClr val="bg1"/>
                            </a:solidFill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s-PE" b="1" i="1" smtClean="0">
                            <a:solidFill>
                              <a:schemeClr val="bg1"/>
                            </a:solidFill>
                            <a:ea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s-PE" b="1" i="1" smtClean="0">
                            <a:solidFill>
                              <a:schemeClr val="bg1"/>
                            </a:solidFill>
                            <a:ea typeface="Cambria Math" panose="02040503050406030204" pitchFamily="18" charset="0"/>
                          </a:rPr>
                          <m:t>𝟖</m:t>
                        </m:r>
                        <m:r>
                          <a:rPr lang="es-PE" b="1" i="1" smtClean="0">
                            <a:solidFill>
                              <a:schemeClr val="bg1"/>
                            </a:solidFill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s-PE" b="1" i="1" smtClean="0">
                            <a:solidFill>
                              <a:schemeClr val="bg1"/>
                            </a:solidFill>
                            <a:ea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es-PE" b="1" i="0" smtClean="0">
                        <a:solidFill>
                          <a:schemeClr val="bg1"/>
                        </a:solidFill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PE" b="1" i="1" smtClean="0">
                            <a:solidFill>
                              <a:schemeClr val="bg1"/>
                            </a:solidFill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PE" b="1" i="1" smtClean="0">
                            <a:solidFill>
                              <a:schemeClr val="bg1"/>
                            </a:solidFill>
                            <a:ea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s-PE" b="1" i="1" smtClean="0">
                            <a:solidFill>
                              <a:schemeClr val="bg1"/>
                            </a:solidFill>
                            <a:ea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lang="es-PE" b="1" dirty="0" smtClean="0">
                  <a:solidFill>
                    <a:schemeClr val="bg1"/>
                  </a:solidFill>
                  <a:ea typeface="Cambria Math" panose="02040503050406030204" pitchFamily="18" charset="0"/>
                </a:endParaRPr>
              </a:p>
              <a:p>
                <a:r>
                  <a:rPr lang="el-GR" b="1" dirty="0" smtClean="0">
                    <a:solidFill>
                      <a:schemeClr val="bg1"/>
                    </a:solidFill>
                  </a:rPr>
                  <a:t>α</a:t>
                </a:r>
                <a:r>
                  <a:rPr lang="es-PE" b="1" dirty="0" smtClean="0">
                    <a:solidFill>
                      <a:schemeClr val="bg1"/>
                    </a:solidFill>
                  </a:rPr>
                  <a:t>=53</a:t>
                </a:r>
                <a:endParaRPr lang="es-PE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7" name="CuadroTexto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33608" y="4609319"/>
                <a:ext cx="1452449" cy="975460"/>
              </a:xfrm>
              <a:prstGeom prst="rect">
                <a:avLst/>
              </a:prstGeom>
              <a:blipFill>
                <a:blip r:embed="rId6"/>
                <a:stretch>
                  <a:fillRect l="-9664" t="-8125" r="-4202" b="-14375"/>
                </a:stretch>
              </a:blipFill>
            </p:spPr>
            <p:txBody>
              <a:bodyPr/>
              <a:lstStyle/>
              <a:p>
                <a:r>
                  <a:rPr lang="es-P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2894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 animBg="1"/>
      <p:bldP spid="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/>
          <p:cNvGrpSpPr/>
          <p:nvPr/>
        </p:nvGrpSpPr>
        <p:grpSpPr>
          <a:xfrm>
            <a:off x="2612740" y="2137173"/>
            <a:ext cx="6966527" cy="1291828"/>
            <a:chOff x="2148051" y="2137172"/>
            <a:chExt cx="6966526" cy="1291828"/>
          </a:xfrm>
        </p:grpSpPr>
        <p:grpSp>
          <p:nvGrpSpPr>
            <p:cNvPr id="25" name="Group 24"/>
            <p:cNvGrpSpPr>
              <a:grpSpLocks noChangeAspect="1"/>
            </p:cNvGrpSpPr>
            <p:nvPr/>
          </p:nvGrpSpPr>
          <p:grpSpPr>
            <a:xfrm>
              <a:off x="2148051" y="2137173"/>
              <a:ext cx="1291827" cy="1291827"/>
              <a:chOff x="1382807" y="174388"/>
              <a:chExt cx="3025589" cy="3025588"/>
            </a:xfrm>
          </p:grpSpPr>
          <p:sp>
            <p:nvSpPr>
              <p:cNvPr id="32" name="Rectangle 31"/>
              <p:cNvSpPr/>
              <p:nvPr/>
            </p:nvSpPr>
            <p:spPr>
              <a:xfrm>
                <a:off x="1382807" y="174388"/>
                <a:ext cx="3025588" cy="3025588"/>
              </a:xfrm>
              <a:prstGeom prst="rect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377">
                  <a:defRPr/>
                </a:pPr>
                <a:endParaRPr lang="en-US" kern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33" name="Freeform 8"/>
              <p:cNvSpPr/>
              <p:nvPr/>
            </p:nvSpPr>
            <p:spPr>
              <a:xfrm>
                <a:off x="2163311" y="784634"/>
                <a:ext cx="1468794" cy="1928720"/>
              </a:xfrm>
              <a:custGeom>
                <a:avLst/>
                <a:gdLst/>
                <a:ahLst/>
                <a:cxnLst/>
                <a:rect l="l" t="t" r="r" b="b"/>
                <a:pathLst>
                  <a:path w="1468794" h="1928720">
                    <a:moveTo>
                      <a:pt x="57861" y="0"/>
                    </a:moveTo>
                    <a:lnTo>
                      <a:pt x="1410932" y="0"/>
                    </a:lnTo>
                    <a:cubicBezTo>
                      <a:pt x="1419834" y="0"/>
                      <a:pt x="1427994" y="2720"/>
                      <a:pt x="1435412" y="8160"/>
                    </a:cubicBezTo>
                    <a:cubicBezTo>
                      <a:pt x="1442830" y="13600"/>
                      <a:pt x="1449012" y="22501"/>
                      <a:pt x="1453957" y="34865"/>
                    </a:cubicBezTo>
                    <a:cubicBezTo>
                      <a:pt x="1458903" y="47229"/>
                      <a:pt x="1462612" y="63796"/>
                      <a:pt x="1465085" y="84567"/>
                    </a:cubicBezTo>
                    <a:cubicBezTo>
                      <a:pt x="1467558" y="105338"/>
                      <a:pt x="1468794" y="130559"/>
                      <a:pt x="1468794" y="160232"/>
                    </a:cubicBezTo>
                    <a:cubicBezTo>
                      <a:pt x="1468794" y="188915"/>
                      <a:pt x="1467558" y="213395"/>
                      <a:pt x="1465085" y="233672"/>
                    </a:cubicBezTo>
                    <a:cubicBezTo>
                      <a:pt x="1462612" y="253948"/>
                      <a:pt x="1458903" y="270268"/>
                      <a:pt x="1453957" y="282631"/>
                    </a:cubicBezTo>
                    <a:cubicBezTo>
                      <a:pt x="1449012" y="294995"/>
                      <a:pt x="1442830" y="304144"/>
                      <a:pt x="1435412" y="310079"/>
                    </a:cubicBezTo>
                    <a:cubicBezTo>
                      <a:pt x="1427994" y="316013"/>
                      <a:pt x="1419834" y="318980"/>
                      <a:pt x="1410932" y="318980"/>
                    </a:cubicBezTo>
                    <a:lnTo>
                      <a:pt x="930236" y="318980"/>
                    </a:lnTo>
                    <a:lnTo>
                      <a:pt x="930236" y="1866407"/>
                    </a:lnTo>
                    <a:cubicBezTo>
                      <a:pt x="930236" y="1876298"/>
                      <a:pt x="927021" y="1885200"/>
                      <a:pt x="920592" y="1893112"/>
                    </a:cubicBezTo>
                    <a:cubicBezTo>
                      <a:pt x="914163" y="1901025"/>
                      <a:pt x="903531" y="1907454"/>
                      <a:pt x="888694" y="1912400"/>
                    </a:cubicBezTo>
                    <a:cubicBezTo>
                      <a:pt x="873858" y="1917345"/>
                      <a:pt x="853829" y="1921301"/>
                      <a:pt x="828607" y="1924269"/>
                    </a:cubicBezTo>
                    <a:cubicBezTo>
                      <a:pt x="803386" y="1927236"/>
                      <a:pt x="771982" y="1928720"/>
                      <a:pt x="734397" y="1928720"/>
                    </a:cubicBezTo>
                    <a:cubicBezTo>
                      <a:pt x="696811" y="1928720"/>
                      <a:pt x="665408" y="1927236"/>
                      <a:pt x="640186" y="1924269"/>
                    </a:cubicBezTo>
                    <a:cubicBezTo>
                      <a:pt x="614964" y="1921301"/>
                      <a:pt x="594935" y="1917345"/>
                      <a:pt x="580099" y="1912400"/>
                    </a:cubicBezTo>
                    <a:cubicBezTo>
                      <a:pt x="565263" y="1907454"/>
                      <a:pt x="554630" y="1901025"/>
                      <a:pt x="548201" y="1893112"/>
                    </a:cubicBezTo>
                    <a:cubicBezTo>
                      <a:pt x="541772" y="1885200"/>
                      <a:pt x="538558" y="1876298"/>
                      <a:pt x="538558" y="1866407"/>
                    </a:cubicBezTo>
                    <a:lnTo>
                      <a:pt x="538558" y="318980"/>
                    </a:lnTo>
                    <a:lnTo>
                      <a:pt x="57861" y="318980"/>
                    </a:lnTo>
                    <a:cubicBezTo>
                      <a:pt x="47970" y="318980"/>
                      <a:pt x="39563" y="316013"/>
                      <a:pt x="32640" y="310079"/>
                    </a:cubicBezTo>
                    <a:cubicBezTo>
                      <a:pt x="25716" y="304144"/>
                      <a:pt x="19781" y="294995"/>
                      <a:pt x="14836" y="282631"/>
                    </a:cubicBezTo>
                    <a:cubicBezTo>
                      <a:pt x="9891" y="270268"/>
                      <a:pt x="6181" y="253948"/>
                      <a:pt x="3709" y="233672"/>
                    </a:cubicBezTo>
                    <a:cubicBezTo>
                      <a:pt x="1236" y="213395"/>
                      <a:pt x="0" y="188915"/>
                      <a:pt x="0" y="160232"/>
                    </a:cubicBezTo>
                    <a:cubicBezTo>
                      <a:pt x="0" y="130559"/>
                      <a:pt x="1236" y="105338"/>
                      <a:pt x="3709" y="84567"/>
                    </a:cubicBezTo>
                    <a:cubicBezTo>
                      <a:pt x="6181" y="63796"/>
                      <a:pt x="9891" y="47229"/>
                      <a:pt x="14836" y="34865"/>
                    </a:cubicBezTo>
                    <a:cubicBezTo>
                      <a:pt x="19781" y="22501"/>
                      <a:pt x="25716" y="13600"/>
                      <a:pt x="32640" y="8160"/>
                    </a:cubicBezTo>
                    <a:cubicBezTo>
                      <a:pt x="39563" y="2720"/>
                      <a:pt x="47970" y="0"/>
                      <a:pt x="57861" y="0"/>
                    </a:cubicBezTo>
                    <a:close/>
                  </a:path>
                </a:pathLst>
              </a:custGeom>
              <a:solidFill>
                <a:sysClr val="window" lastClr="FFFFFF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wrap="square" rtlCol="0" anchor="ctr">
                <a:noAutofit/>
              </a:bodyPr>
              <a:lstStyle/>
              <a:p>
                <a:pPr algn="ctr" defTabSz="914377">
                  <a:defRPr/>
                </a:pPr>
                <a:endParaRPr lang="en-US" kern="0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2198867" y="802692"/>
                <a:ext cx="2209529" cy="2397284"/>
              </a:xfrm>
              <a:custGeom>
                <a:avLst/>
                <a:gdLst>
                  <a:gd name="connsiteX0" fmla="*/ 0 w 2209529"/>
                  <a:gd name="connsiteY0" fmla="*/ 293050 h 2397284"/>
                  <a:gd name="connsiteX1" fmla="*/ 22306 w 2209529"/>
                  <a:gd name="connsiteY1" fmla="*/ 300922 h 2397284"/>
                  <a:gd name="connsiteX2" fmla="*/ 503003 w 2209529"/>
                  <a:gd name="connsiteY2" fmla="*/ 300922 h 2397284"/>
                  <a:gd name="connsiteX3" fmla="*/ 503003 w 2209529"/>
                  <a:gd name="connsiteY3" fmla="*/ 729388 h 2397284"/>
                  <a:gd name="connsiteX4" fmla="*/ 1406731 w 2209529"/>
                  <a:gd name="connsiteY4" fmla="*/ 0 h 2397284"/>
                  <a:gd name="connsiteX5" fmla="*/ 2209529 w 2209529"/>
                  <a:gd name="connsiteY5" fmla="*/ 696401 h 2397284"/>
                  <a:gd name="connsiteX6" fmla="*/ 2209529 w 2209529"/>
                  <a:gd name="connsiteY6" fmla="*/ 2397284 h 2397284"/>
                  <a:gd name="connsiteX7" fmla="*/ 1115822 w 2209529"/>
                  <a:gd name="connsiteY7" fmla="*/ 2397284 h 2397284"/>
                  <a:gd name="connsiteX8" fmla="*/ 516470 w 2209529"/>
                  <a:gd name="connsiteY8" fmla="*/ 1877366 h 2397284"/>
                  <a:gd name="connsiteX9" fmla="*/ 544544 w 2209529"/>
                  <a:gd name="connsiteY9" fmla="*/ 1894342 h 2397284"/>
                  <a:gd name="connsiteX10" fmla="*/ 604631 w 2209529"/>
                  <a:gd name="connsiteY10" fmla="*/ 1906211 h 2397284"/>
                  <a:gd name="connsiteX11" fmla="*/ 698842 w 2209529"/>
                  <a:gd name="connsiteY11" fmla="*/ 1910662 h 2397284"/>
                  <a:gd name="connsiteX12" fmla="*/ 793052 w 2209529"/>
                  <a:gd name="connsiteY12" fmla="*/ 1906211 h 2397284"/>
                  <a:gd name="connsiteX13" fmla="*/ 853139 w 2209529"/>
                  <a:gd name="connsiteY13" fmla="*/ 1894342 h 2397284"/>
                  <a:gd name="connsiteX14" fmla="*/ 885037 w 2209529"/>
                  <a:gd name="connsiteY14" fmla="*/ 1875054 h 2397284"/>
                  <a:gd name="connsiteX15" fmla="*/ 894681 w 2209529"/>
                  <a:gd name="connsiteY15" fmla="*/ 1848349 h 2397284"/>
                  <a:gd name="connsiteX16" fmla="*/ 894681 w 2209529"/>
                  <a:gd name="connsiteY16" fmla="*/ 300922 h 2397284"/>
                  <a:gd name="connsiteX17" fmla="*/ 1375377 w 2209529"/>
                  <a:gd name="connsiteY17" fmla="*/ 300922 h 2397284"/>
                  <a:gd name="connsiteX18" fmla="*/ 1399857 w 2209529"/>
                  <a:gd name="connsiteY18" fmla="*/ 292021 h 2397284"/>
                  <a:gd name="connsiteX19" fmla="*/ 1418402 w 2209529"/>
                  <a:gd name="connsiteY19" fmla="*/ 264573 h 2397284"/>
                  <a:gd name="connsiteX20" fmla="*/ 1429530 w 2209529"/>
                  <a:gd name="connsiteY20" fmla="*/ 215614 h 2397284"/>
                  <a:gd name="connsiteX21" fmla="*/ 1433239 w 2209529"/>
                  <a:gd name="connsiteY21" fmla="*/ 142174 h 2397284"/>
                  <a:gd name="connsiteX22" fmla="*/ 1429530 w 2209529"/>
                  <a:gd name="connsiteY22" fmla="*/ 66509 h 2397284"/>
                  <a:gd name="connsiteX23" fmla="*/ 1418402 w 2209529"/>
                  <a:gd name="connsiteY23" fmla="*/ 16807 h 23972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2209529" h="2397284">
                    <a:moveTo>
                      <a:pt x="0" y="293050"/>
                    </a:moveTo>
                    <a:lnTo>
                      <a:pt x="22306" y="300922"/>
                    </a:lnTo>
                    <a:lnTo>
                      <a:pt x="503003" y="300922"/>
                    </a:lnTo>
                    <a:lnTo>
                      <a:pt x="503003" y="729388"/>
                    </a:lnTo>
                    <a:close/>
                    <a:moveTo>
                      <a:pt x="1406731" y="0"/>
                    </a:moveTo>
                    <a:lnTo>
                      <a:pt x="2209529" y="696401"/>
                    </a:lnTo>
                    <a:lnTo>
                      <a:pt x="2209529" y="2397284"/>
                    </a:lnTo>
                    <a:lnTo>
                      <a:pt x="1115822" y="2397284"/>
                    </a:lnTo>
                    <a:lnTo>
                      <a:pt x="516470" y="1877366"/>
                    </a:lnTo>
                    <a:lnTo>
                      <a:pt x="544544" y="1894342"/>
                    </a:lnTo>
                    <a:cubicBezTo>
                      <a:pt x="559380" y="1899287"/>
                      <a:pt x="579409" y="1903243"/>
                      <a:pt x="604631" y="1906211"/>
                    </a:cubicBezTo>
                    <a:cubicBezTo>
                      <a:pt x="629853" y="1909178"/>
                      <a:pt x="661256" y="1910662"/>
                      <a:pt x="698842" y="1910662"/>
                    </a:cubicBezTo>
                    <a:cubicBezTo>
                      <a:pt x="736427" y="1910662"/>
                      <a:pt x="767831" y="1909178"/>
                      <a:pt x="793052" y="1906211"/>
                    </a:cubicBezTo>
                    <a:cubicBezTo>
                      <a:pt x="818274" y="1903243"/>
                      <a:pt x="838303" y="1899287"/>
                      <a:pt x="853139" y="1894342"/>
                    </a:cubicBezTo>
                    <a:cubicBezTo>
                      <a:pt x="867976" y="1889396"/>
                      <a:pt x="878608" y="1882967"/>
                      <a:pt x="885037" y="1875054"/>
                    </a:cubicBezTo>
                    <a:cubicBezTo>
                      <a:pt x="891466" y="1867142"/>
                      <a:pt x="894681" y="1858240"/>
                      <a:pt x="894681" y="1848349"/>
                    </a:cubicBezTo>
                    <a:lnTo>
                      <a:pt x="894681" y="300922"/>
                    </a:lnTo>
                    <a:lnTo>
                      <a:pt x="1375377" y="300922"/>
                    </a:lnTo>
                    <a:cubicBezTo>
                      <a:pt x="1384279" y="300922"/>
                      <a:pt x="1392439" y="297955"/>
                      <a:pt x="1399857" y="292021"/>
                    </a:cubicBezTo>
                    <a:cubicBezTo>
                      <a:pt x="1407275" y="286086"/>
                      <a:pt x="1413457" y="276937"/>
                      <a:pt x="1418402" y="264573"/>
                    </a:cubicBezTo>
                    <a:cubicBezTo>
                      <a:pt x="1423348" y="252210"/>
                      <a:pt x="1427057" y="235890"/>
                      <a:pt x="1429530" y="215614"/>
                    </a:cubicBezTo>
                    <a:cubicBezTo>
                      <a:pt x="1432003" y="195337"/>
                      <a:pt x="1433239" y="170857"/>
                      <a:pt x="1433239" y="142174"/>
                    </a:cubicBezTo>
                    <a:cubicBezTo>
                      <a:pt x="1433239" y="112501"/>
                      <a:pt x="1432003" y="87280"/>
                      <a:pt x="1429530" y="66509"/>
                    </a:cubicBezTo>
                    <a:cubicBezTo>
                      <a:pt x="1427057" y="45738"/>
                      <a:pt x="1423348" y="29171"/>
                      <a:pt x="1418402" y="16807"/>
                    </a:cubicBez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wrap="square" rtlCol="0" anchor="ctr">
                <a:noAutofit/>
              </a:bodyPr>
              <a:lstStyle>
                <a:defPPr>
                  <a:defRPr lang="en-US"/>
                </a:defPPr>
                <a:lvl1pPr algn="ctr">
                  <a:defRPr>
                    <a:solidFill>
                      <a:schemeClr val="lt1"/>
                    </a:solidFill>
                  </a:defRPr>
                </a:lvl1pPr>
                <a:lvl2pPr>
                  <a:defRPr>
                    <a:solidFill>
                      <a:schemeClr val="lt1"/>
                    </a:solidFill>
                  </a:defRPr>
                </a:lvl2pPr>
                <a:lvl3pPr>
                  <a:defRPr>
                    <a:solidFill>
                      <a:schemeClr val="lt1"/>
                    </a:solidFill>
                  </a:defRPr>
                </a:lvl3pPr>
                <a:lvl4pPr>
                  <a:defRPr>
                    <a:solidFill>
                      <a:schemeClr val="lt1"/>
                    </a:solidFill>
                  </a:defRPr>
                </a:lvl4pPr>
                <a:lvl5pPr>
                  <a:defRPr>
                    <a:solidFill>
                      <a:schemeClr val="lt1"/>
                    </a:solidFill>
                  </a:defRPr>
                </a:lvl5pPr>
                <a:lvl6pPr>
                  <a:defRPr>
                    <a:solidFill>
                      <a:schemeClr val="lt1"/>
                    </a:solidFill>
                  </a:defRPr>
                </a:lvl6pPr>
                <a:lvl7pPr>
                  <a:defRPr>
                    <a:solidFill>
                      <a:schemeClr val="lt1"/>
                    </a:solidFill>
                  </a:defRPr>
                </a:lvl7pPr>
                <a:lvl8pPr>
                  <a:defRPr>
                    <a:solidFill>
                      <a:schemeClr val="lt1"/>
                    </a:solidFill>
                  </a:defRPr>
                </a:lvl8pPr>
                <a:lvl9pPr>
                  <a:defRPr>
                    <a:solidFill>
                      <a:schemeClr val="lt1"/>
                    </a:solidFill>
                  </a:defRPr>
                </a:lvl9pPr>
              </a:lstStyle>
              <a:p>
                <a:pPr defTabSz="914377">
                  <a:defRPr/>
                </a:pPr>
                <a:endParaRPr lang="en-US" kern="0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</p:grpSp>
        <p:grpSp>
          <p:nvGrpSpPr>
            <p:cNvPr id="26" name="Group 25"/>
            <p:cNvGrpSpPr>
              <a:grpSpLocks noChangeAspect="1"/>
            </p:cNvGrpSpPr>
            <p:nvPr/>
          </p:nvGrpSpPr>
          <p:grpSpPr>
            <a:xfrm>
              <a:off x="6408025" y="2137172"/>
              <a:ext cx="1291827" cy="1291827"/>
              <a:chOff x="1382807" y="174388"/>
              <a:chExt cx="3025589" cy="3025588"/>
            </a:xfrm>
          </p:grpSpPr>
          <p:sp>
            <p:nvSpPr>
              <p:cNvPr id="29" name="Rectangle 28"/>
              <p:cNvSpPr/>
              <p:nvPr/>
            </p:nvSpPr>
            <p:spPr>
              <a:xfrm>
                <a:off x="1382807" y="174388"/>
                <a:ext cx="3025588" cy="3025588"/>
              </a:xfrm>
              <a:prstGeom prst="rect">
                <a:avLst/>
              </a:prstGeom>
              <a:solidFill>
                <a:schemeClr val="accent4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377">
                  <a:defRPr/>
                </a:pPr>
                <a:endParaRPr lang="en-US" kern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2540121" y="810818"/>
                <a:ext cx="1868275" cy="2389158"/>
              </a:xfrm>
              <a:custGeom>
                <a:avLst/>
                <a:gdLst>
                  <a:gd name="connsiteX0" fmla="*/ 0 w 1868275"/>
                  <a:gd name="connsiteY0" fmla="*/ 1718 h 2389158"/>
                  <a:gd name="connsiteX1" fmla="*/ 506810 w 1868275"/>
                  <a:gd name="connsiteY1" fmla="*/ 441359 h 2389158"/>
                  <a:gd name="connsiteX2" fmla="*/ 476232 w 1868275"/>
                  <a:gd name="connsiteY2" fmla="*/ 509406 h 2389158"/>
                  <a:gd name="connsiteX3" fmla="*/ 418370 w 1868275"/>
                  <a:gd name="connsiteY3" fmla="*/ 653319 h 2389158"/>
                  <a:gd name="connsiteX4" fmla="*/ 360509 w 1868275"/>
                  <a:gd name="connsiteY4" fmla="*/ 809100 h 2389158"/>
                  <a:gd name="connsiteX5" fmla="*/ 357541 w 1868275"/>
                  <a:gd name="connsiteY5" fmla="*/ 809100 h 2389158"/>
                  <a:gd name="connsiteX6" fmla="*/ 295971 w 1868275"/>
                  <a:gd name="connsiteY6" fmla="*/ 650351 h 2389158"/>
                  <a:gd name="connsiteX7" fmla="*/ 234400 w 1868275"/>
                  <a:gd name="connsiteY7" fmla="*/ 506439 h 2389158"/>
                  <a:gd name="connsiteX8" fmla="*/ 20757 w 1868275"/>
                  <a:gd name="connsiteY8" fmla="*/ 34645 h 2389158"/>
                  <a:gd name="connsiteX9" fmla="*/ 1103694 w 1868275"/>
                  <a:gd name="connsiteY9" fmla="*/ 0 h 2389158"/>
                  <a:gd name="connsiteX10" fmla="*/ 1868275 w 1868275"/>
                  <a:gd name="connsiteY10" fmla="*/ 663249 h 2389158"/>
                  <a:gd name="connsiteX11" fmla="*/ 1868275 w 1868275"/>
                  <a:gd name="connsiteY11" fmla="*/ 2389158 h 2389158"/>
                  <a:gd name="connsiteX12" fmla="*/ 768108 w 1868275"/>
                  <a:gd name="connsiteY12" fmla="*/ 2389158 h 2389158"/>
                  <a:gd name="connsiteX13" fmla="*/ 176188 w 1868275"/>
                  <a:gd name="connsiteY13" fmla="*/ 1875688 h 2389158"/>
                  <a:gd name="connsiteX14" fmla="*/ 193600 w 1868275"/>
                  <a:gd name="connsiteY14" fmla="*/ 1886216 h 2389158"/>
                  <a:gd name="connsiteX15" fmla="*/ 253687 w 1868275"/>
                  <a:gd name="connsiteY15" fmla="*/ 1898085 h 2389158"/>
                  <a:gd name="connsiteX16" fmla="*/ 348639 w 1868275"/>
                  <a:gd name="connsiteY16" fmla="*/ 1902536 h 2389158"/>
                  <a:gd name="connsiteX17" fmla="*/ 442850 w 1868275"/>
                  <a:gd name="connsiteY17" fmla="*/ 1898085 h 2389158"/>
                  <a:gd name="connsiteX18" fmla="*/ 502937 w 1868275"/>
                  <a:gd name="connsiteY18" fmla="*/ 1886216 h 2389158"/>
                  <a:gd name="connsiteX19" fmla="*/ 534835 w 1868275"/>
                  <a:gd name="connsiteY19" fmla="*/ 1866928 h 2389158"/>
                  <a:gd name="connsiteX20" fmla="*/ 544479 w 1868275"/>
                  <a:gd name="connsiteY20" fmla="*/ 1840223 h 2389158"/>
                  <a:gd name="connsiteX21" fmla="*/ 544479 w 1868275"/>
                  <a:gd name="connsiteY21" fmla="*/ 1165171 h 2389158"/>
                  <a:gd name="connsiteX22" fmla="*/ 1069684 w 1868275"/>
                  <a:gd name="connsiteY22" fmla="*/ 119212 h 2389158"/>
                  <a:gd name="connsiteX23" fmla="*/ 1105291 w 1868275"/>
                  <a:gd name="connsiteY23" fmla="*/ 34645 h 2389158"/>
                  <a:gd name="connsiteX24" fmla="*/ 1107702 w 1868275"/>
                  <a:gd name="connsiteY24" fmla="*/ 7383 h 23891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868275" h="2389158">
                    <a:moveTo>
                      <a:pt x="0" y="1718"/>
                    </a:moveTo>
                    <a:lnTo>
                      <a:pt x="506810" y="441359"/>
                    </a:lnTo>
                    <a:lnTo>
                      <a:pt x="476232" y="509406"/>
                    </a:lnTo>
                    <a:cubicBezTo>
                      <a:pt x="457439" y="554904"/>
                      <a:pt x="438152" y="602875"/>
                      <a:pt x="418370" y="653319"/>
                    </a:cubicBezTo>
                    <a:cubicBezTo>
                      <a:pt x="398588" y="703762"/>
                      <a:pt x="379301" y="755689"/>
                      <a:pt x="360509" y="809100"/>
                    </a:cubicBezTo>
                    <a:lnTo>
                      <a:pt x="357541" y="809100"/>
                    </a:lnTo>
                    <a:cubicBezTo>
                      <a:pt x="336770" y="753711"/>
                      <a:pt x="316247" y="700795"/>
                      <a:pt x="295971" y="650351"/>
                    </a:cubicBezTo>
                    <a:cubicBezTo>
                      <a:pt x="275694" y="599908"/>
                      <a:pt x="255171" y="551937"/>
                      <a:pt x="234400" y="506439"/>
                    </a:cubicBezTo>
                    <a:lnTo>
                      <a:pt x="20757" y="34645"/>
                    </a:lnTo>
                    <a:close/>
                    <a:moveTo>
                      <a:pt x="1103694" y="0"/>
                    </a:moveTo>
                    <a:lnTo>
                      <a:pt x="1868275" y="663249"/>
                    </a:lnTo>
                    <a:lnTo>
                      <a:pt x="1868275" y="2389158"/>
                    </a:lnTo>
                    <a:lnTo>
                      <a:pt x="768108" y="2389158"/>
                    </a:lnTo>
                    <a:lnTo>
                      <a:pt x="176188" y="1875688"/>
                    </a:lnTo>
                    <a:lnTo>
                      <a:pt x="193600" y="1886216"/>
                    </a:lnTo>
                    <a:cubicBezTo>
                      <a:pt x="208931" y="1891161"/>
                      <a:pt x="228960" y="1895117"/>
                      <a:pt x="253687" y="1898085"/>
                    </a:cubicBezTo>
                    <a:cubicBezTo>
                      <a:pt x="278414" y="1901052"/>
                      <a:pt x="310065" y="1902536"/>
                      <a:pt x="348639" y="1902536"/>
                    </a:cubicBezTo>
                    <a:cubicBezTo>
                      <a:pt x="386225" y="1902536"/>
                      <a:pt x="417628" y="1901052"/>
                      <a:pt x="442850" y="1898085"/>
                    </a:cubicBezTo>
                    <a:cubicBezTo>
                      <a:pt x="468072" y="1895117"/>
                      <a:pt x="488101" y="1891161"/>
                      <a:pt x="502937" y="1886216"/>
                    </a:cubicBezTo>
                    <a:cubicBezTo>
                      <a:pt x="517773" y="1881270"/>
                      <a:pt x="528406" y="1874841"/>
                      <a:pt x="534835" y="1866928"/>
                    </a:cubicBezTo>
                    <a:cubicBezTo>
                      <a:pt x="541264" y="1859016"/>
                      <a:pt x="544479" y="1850114"/>
                      <a:pt x="544479" y="1840223"/>
                    </a:cubicBezTo>
                    <a:lnTo>
                      <a:pt x="544479" y="1165171"/>
                    </a:lnTo>
                    <a:lnTo>
                      <a:pt x="1069684" y="119212"/>
                    </a:lnTo>
                    <a:cubicBezTo>
                      <a:pt x="1087488" y="83604"/>
                      <a:pt x="1099357" y="55416"/>
                      <a:pt x="1105291" y="34645"/>
                    </a:cubicBezTo>
                    <a:cubicBezTo>
                      <a:pt x="1108259" y="24260"/>
                      <a:pt x="1109062" y="15172"/>
                      <a:pt x="1107702" y="7383"/>
                    </a:cubicBez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wrap="square" rtlCol="0" anchor="ctr">
                <a:noAutofit/>
              </a:bodyPr>
              <a:lstStyle>
                <a:defPPr>
                  <a:defRPr lang="en-US"/>
                </a:defPPr>
                <a:lvl1pPr algn="ctr">
                  <a:defRPr>
                    <a:solidFill>
                      <a:schemeClr val="lt1"/>
                    </a:solidFill>
                  </a:defRPr>
                </a:lvl1pPr>
                <a:lvl2pPr>
                  <a:defRPr>
                    <a:solidFill>
                      <a:schemeClr val="lt1"/>
                    </a:solidFill>
                  </a:defRPr>
                </a:lvl2pPr>
                <a:lvl3pPr>
                  <a:defRPr>
                    <a:solidFill>
                      <a:schemeClr val="lt1"/>
                    </a:solidFill>
                  </a:defRPr>
                </a:lvl3pPr>
                <a:lvl4pPr>
                  <a:defRPr>
                    <a:solidFill>
                      <a:schemeClr val="lt1"/>
                    </a:solidFill>
                  </a:defRPr>
                </a:lvl4pPr>
                <a:lvl5pPr>
                  <a:defRPr>
                    <a:solidFill>
                      <a:schemeClr val="lt1"/>
                    </a:solidFill>
                  </a:defRPr>
                </a:lvl5pPr>
                <a:lvl6pPr>
                  <a:defRPr>
                    <a:solidFill>
                      <a:schemeClr val="lt1"/>
                    </a:solidFill>
                  </a:defRPr>
                </a:lvl6pPr>
                <a:lvl7pPr>
                  <a:defRPr>
                    <a:solidFill>
                      <a:schemeClr val="lt1"/>
                    </a:solidFill>
                  </a:defRPr>
                </a:lvl7pPr>
                <a:lvl8pPr>
                  <a:defRPr>
                    <a:solidFill>
                      <a:schemeClr val="lt1"/>
                    </a:solidFill>
                  </a:defRPr>
                </a:lvl8pPr>
                <a:lvl9pPr>
                  <a:defRPr>
                    <a:solidFill>
                      <a:schemeClr val="lt1"/>
                    </a:solidFill>
                  </a:defRPr>
                </a:lvl9pPr>
              </a:lstStyle>
              <a:p>
                <a:pPr defTabSz="914377">
                  <a:defRPr/>
                </a:pPr>
                <a:endParaRPr lang="en-US" kern="0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31" name="Freeform 13"/>
              <p:cNvSpPr/>
              <p:nvPr/>
            </p:nvSpPr>
            <p:spPr>
              <a:xfrm>
                <a:off x="2128726" y="775732"/>
                <a:ext cx="1519738" cy="1937622"/>
              </a:xfrm>
              <a:custGeom>
                <a:avLst/>
                <a:gdLst/>
                <a:ahLst/>
                <a:cxnLst/>
                <a:rect l="l" t="t" r="r" b="b"/>
                <a:pathLst>
                  <a:path w="1519738" h="1937622">
                    <a:moveTo>
                      <a:pt x="202189" y="0"/>
                    </a:moveTo>
                    <a:cubicBezTo>
                      <a:pt x="247688" y="0"/>
                      <a:pt x="284036" y="989"/>
                      <a:pt x="311236" y="2967"/>
                    </a:cubicBezTo>
                    <a:cubicBezTo>
                      <a:pt x="338436" y="4946"/>
                      <a:pt x="359949" y="8655"/>
                      <a:pt x="375774" y="14095"/>
                    </a:cubicBezTo>
                    <a:cubicBezTo>
                      <a:pt x="391600" y="19534"/>
                      <a:pt x="403221" y="26705"/>
                      <a:pt x="410640" y="35607"/>
                    </a:cubicBezTo>
                    <a:cubicBezTo>
                      <a:pt x="418058" y="44509"/>
                      <a:pt x="425229" y="55883"/>
                      <a:pt x="432152" y="69731"/>
                    </a:cubicBezTo>
                    <a:lnTo>
                      <a:pt x="645795" y="541525"/>
                    </a:lnTo>
                    <a:cubicBezTo>
                      <a:pt x="666566" y="587023"/>
                      <a:pt x="687089" y="634994"/>
                      <a:pt x="707366" y="685437"/>
                    </a:cubicBezTo>
                    <a:cubicBezTo>
                      <a:pt x="727642" y="735881"/>
                      <a:pt x="748165" y="788797"/>
                      <a:pt x="768936" y="844186"/>
                    </a:cubicBezTo>
                    <a:lnTo>
                      <a:pt x="771904" y="844186"/>
                    </a:lnTo>
                    <a:cubicBezTo>
                      <a:pt x="790696" y="790775"/>
                      <a:pt x="809983" y="738848"/>
                      <a:pt x="829765" y="688405"/>
                    </a:cubicBezTo>
                    <a:cubicBezTo>
                      <a:pt x="849547" y="637961"/>
                      <a:pt x="868834" y="589990"/>
                      <a:pt x="887627" y="544492"/>
                    </a:cubicBezTo>
                    <a:lnTo>
                      <a:pt x="1098302" y="75665"/>
                    </a:lnTo>
                    <a:cubicBezTo>
                      <a:pt x="1103248" y="59840"/>
                      <a:pt x="1109430" y="47229"/>
                      <a:pt x="1116848" y="37833"/>
                    </a:cubicBezTo>
                    <a:cubicBezTo>
                      <a:pt x="1124266" y="28436"/>
                      <a:pt x="1135393" y="20771"/>
                      <a:pt x="1150229" y="14836"/>
                    </a:cubicBezTo>
                    <a:cubicBezTo>
                      <a:pt x="1165066" y="8902"/>
                      <a:pt x="1185342" y="4946"/>
                      <a:pt x="1211058" y="2967"/>
                    </a:cubicBezTo>
                    <a:cubicBezTo>
                      <a:pt x="1236774" y="989"/>
                      <a:pt x="1270898" y="0"/>
                      <a:pt x="1313429" y="0"/>
                    </a:cubicBezTo>
                    <a:cubicBezTo>
                      <a:pt x="1369807" y="0"/>
                      <a:pt x="1413574" y="1236"/>
                      <a:pt x="1444730" y="3709"/>
                    </a:cubicBezTo>
                    <a:cubicBezTo>
                      <a:pt x="1475886" y="6182"/>
                      <a:pt x="1497152" y="12611"/>
                      <a:pt x="1508526" y="22996"/>
                    </a:cubicBezTo>
                    <a:cubicBezTo>
                      <a:pt x="1519901" y="33382"/>
                      <a:pt x="1522621" y="48960"/>
                      <a:pt x="1516686" y="69731"/>
                    </a:cubicBezTo>
                    <a:cubicBezTo>
                      <a:pt x="1510752" y="90502"/>
                      <a:pt x="1498883" y="118690"/>
                      <a:pt x="1481079" y="154298"/>
                    </a:cubicBezTo>
                    <a:lnTo>
                      <a:pt x="955874" y="1200257"/>
                    </a:lnTo>
                    <a:lnTo>
                      <a:pt x="955874" y="1875309"/>
                    </a:lnTo>
                    <a:cubicBezTo>
                      <a:pt x="955874" y="1885200"/>
                      <a:pt x="952659" y="1894102"/>
                      <a:pt x="946230" y="1902014"/>
                    </a:cubicBezTo>
                    <a:cubicBezTo>
                      <a:pt x="939801" y="1909927"/>
                      <a:pt x="929168" y="1916356"/>
                      <a:pt x="914332" y="1921302"/>
                    </a:cubicBezTo>
                    <a:cubicBezTo>
                      <a:pt x="899496" y="1926247"/>
                      <a:pt x="879467" y="1930203"/>
                      <a:pt x="854245" y="1933171"/>
                    </a:cubicBezTo>
                    <a:cubicBezTo>
                      <a:pt x="829023" y="1936138"/>
                      <a:pt x="797620" y="1937622"/>
                      <a:pt x="760034" y="1937622"/>
                    </a:cubicBezTo>
                    <a:cubicBezTo>
                      <a:pt x="721460" y="1937622"/>
                      <a:pt x="689809" y="1936138"/>
                      <a:pt x="665082" y="1933171"/>
                    </a:cubicBezTo>
                    <a:cubicBezTo>
                      <a:pt x="640355" y="1930203"/>
                      <a:pt x="620326" y="1926247"/>
                      <a:pt x="604995" y="1921302"/>
                    </a:cubicBezTo>
                    <a:cubicBezTo>
                      <a:pt x="589664" y="1916356"/>
                      <a:pt x="579032" y="1909927"/>
                      <a:pt x="573097" y="1902014"/>
                    </a:cubicBezTo>
                    <a:cubicBezTo>
                      <a:pt x="567163" y="1894102"/>
                      <a:pt x="564195" y="1885200"/>
                      <a:pt x="564195" y="1875309"/>
                    </a:cubicBezTo>
                    <a:lnTo>
                      <a:pt x="564195" y="1200257"/>
                    </a:lnTo>
                    <a:lnTo>
                      <a:pt x="38990" y="154298"/>
                    </a:lnTo>
                    <a:cubicBezTo>
                      <a:pt x="20198" y="117701"/>
                      <a:pt x="8081" y="89265"/>
                      <a:pt x="2641" y="68989"/>
                    </a:cubicBezTo>
                    <a:cubicBezTo>
                      <a:pt x="-2799" y="48713"/>
                      <a:pt x="168" y="33382"/>
                      <a:pt x="11543" y="22996"/>
                    </a:cubicBezTo>
                    <a:cubicBezTo>
                      <a:pt x="22917" y="12611"/>
                      <a:pt x="43936" y="6182"/>
                      <a:pt x="74597" y="3709"/>
                    </a:cubicBezTo>
                    <a:cubicBezTo>
                      <a:pt x="105259" y="1236"/>
                      <a:pt x="147790" y="0"/>
                      <a:pt x="202189" y="0"/>
                    </a:cubicBezTo>
                    <a:close/>
                  </a:path>
                </a:pathLst>
              </a:custGeom>
              <a:solidFill>
                <a:sysClr val="window" lastClr="FFFFFF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wrap="square" rtlCol="0" anchor="ctr">
                <a:noAutofit/>
              </a:bodyPr>
              <a:lstStyle/>
              <a:p>
                <a:pPr algn="ctr" defTabSz="914377">
                  <a:defRPr/>
                </a:pPr>
                <a:endParaRPr lang="en-US" kern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</p:grpSp>
        <p:sp>
          <p:nvSpPr>
            <p:cNvPr id="27" name="Freeform: Shape 26"/>
            <p:cNvSpPr/>
            <p:nvPr/>
          </p:nvSpPr>
          <p:spPr>
            <a:xfrm>
              <a:off x="3550258" y="2738785"/>
              <a:ext cx="2158499" cy="546199"/>
            </a:xfrm>
            <a:custGeom>
              <a:avLst/>
              <a:gdLst>
                <a:gd name="connsiteX0" fmla="*/ 763761 w 2158499"/>
                <a:gd name="connsiteY0" fmla="*/ 84460 h 546199"/>
                <a:gd name="connsiteX1" fmla="*/ 693440 w 2158499"/>
                <a:gd name="connsiteY1" fmla="*/ 319980 h 546199"/>
                <a:gd name="connsiteX2" fmla="*/ 835198 w 2158499"/>
                <a:gd name="connsiteY2" fmla="*/ 319980 h 546199"/>
                <a:gd name="connsiteX3" fmla="*/ 773621 w 2158499"/>
                <a:gd name="connsiteY3" fmla="*/ 120923 h 546199"/>
                <a:gd name="connsiteX4" fmla="*/ 763761 w 2158499"/>
                <a:gd name="connsiteY4" fmla="*/ 84460 h 546199"/>
                <a:gd name="connsiteX5" fmla="*/ 1720944 w 2158499"/>
                <a:gd name="connsiteY5" fmla="*/ 2232 h 546199"/>
                <a:gd name="connsiteX6" fmla="*/ 1836286 w 2158499"/>
                <a:gd name="connsiteY6" fmla="*/ 2232 h 546199"/>
                <a:gd name="connsiteX7" fmla="*/ 1836286 w 2158499"/>
                <a:gd name="connsiteY7" fmla="*/ 251147 h 546199"/>
                <a:gd name="connsiteX8" fmla="*/ 1881679 w 2158499"/>
                <a:gd name="connsiteY8" fmla="*/ 187151 h 546199"/>
                <a:gd name="connsiteX9" fmla="*/ 2029018 w 2158499"/>
                <a:gd name="connsiteY9" fmla="*/ 2232 h 546199"/>
                <a:gd name="connsiteX10" fmla="*/ 2157011 w 2158499"/>
                <a:gd name="connsiteY10" fmla="*/ 2232 h 546199"/>
                <a:gd name="connsiteX11" fmla="*/ 1967255 w 2158499"/>
                <a:gd name="connsiteY11" fmla="*/ 242962 h 546199"/>
                <a:gd name="connsiteX12" fmla="*/ 2158499 w 2158499"/>
                <a:gd name="connsiteY12" fmla="*/ 546199 h 546199"/>
                <a:gd name="connsiteX13" fmla="*/ 2027530 w 2158499"/>
                <a:gd name="connsiteY13" fmla="*/ 546199 h 546199"/>
                <a:gd name="connsiteX14" fmla="*/ 1885027 w 2158499"/>
                <a:gd name="connsiteY14" fmla="*/ 317004 h 546199"/>
                <a:gd name="connsiteX15" fmla="*/ 1836286 w 2158499"/>
                <a:gd name="connsiteY15" fmla="*/ 351978 h 546199"/>
                <a:gd name="connsiteX16" fmla="*/ 1836286 w 2158499"/>
                <a:gd name="connsiteY16" fmla="*/ 546199 h 546199"/>
                <a:gd name="connsiteX17" fmla="*/ 1720944 w 2158499"/>
                <a:gd name="connsiteY17" fmla="*/ 546199 h 546199"/>
                <a:gd name="connsiteX18" fmla="*/ 1103638 w 2158499"/>
                <a:gd name="connsiteY18" fmla="*/ 2232 h 546199"/>
                <a:gd name="connsiteX19" fmla="*/ 1249118 w 2158499"/>
                <a:gd name="connsiteY19" fmla="*/ 2232 h 546199"/>
                <a:gd name="connsiteX20" fmla="*/ 1485382 w 2158499"/>
                <a:gd name="connsiteY20" fmla="*/ 409649 h 546199"/>
                <a:gd name="connsiteX21" fmla="*/ 1487987 w 2158499"/>
                <a:gd name="connsiteY21" fmla="*/ 409649 h 546199"/>
                <a:gd name="connsiteX22" fmla="*/ 1482406 w 2158499"/>
                <a:gd name="connsiteY22" fmla="*/ 259705 h 546199"/>
                <a:gd name="connsiteX23" fmla="*/ 1482406 w 2158499"/>
                <a:gd name="connsiteY23" fmla="*/ 2232 h 546199"/>
                <a:gd name="connsiteX24" fmla="*/ 1586213 w 2158499"/>
                <a:gd name="connsiteY24" fmla="*/ 2232 h 546199"/>
                <a:gd name="connsiteX25" fmla="*/ 1586213 w 2158499"/>
                <a:gd name="connsiteY25" fmla="*/ 546199 h 546199"/>
                <a:gd name="connsiteX26" fmla="*/ 1439618 w 2158499"/>
                <a:gd name="connsiteY26" fmla="*/ 546199 h 546199"/>
                <a:gd name="connsiteX27" fmla="*/ 1202981 w 2158499"/>
                <a:gd name="connsiteY27" fmla="*/ 134689 h 546199"/>
                <a:gd name="connsiteX28" fmla="*/ 1199632 w 2158499"/>
                <a:gd name="connsiteY28" fmla="*/ 134689 h 546199"/>
                <a:gd name="connsiteX29" fmla="*/ 1206702 w 2158499"/>
                <a:gd name="connsiteY29" fmla="*/ 290215 h 546199"/>
                <a:gd name="connsiteX30" fmla="*/ 1206702 w 2158499"/>
                <a:gd name="connsiteY30" fmla="*/ 546199 h 546199"/>
                <a:gd name="connsiteX31" fmla="*/ 1103638 w 2158499"/>
                <a:gd name="connsiteY31" fmla="*/ 546199 h 546199"/>
                <a:gd name="connsiteX32" fmla="*/ 0 w 2158499"/>
                <a:gd name="connsiteY32" fmla="*/ 2232 h 546199"/>
                <a:gd name="connsiteX33" fmla="*/ 115342 w 2158499"/>
                <a:gd name="connsiteY33" fmla="*/ 2232 h 546199"/>
                <a:gd name="connsiteX34" fmla="*/ 115342 w 2158499"/>
                <a:gd name="connsiteY34" fmla="*/ 215429 h 546199"/>
                <a:gd name="connsiteX35" fmla="*/ 330771 w 2158499"/>
                <a:gd name="connsiteY35" fmla="*/ 215429 h 546199"/>
                <a:gd name="connsiteX36" fmla="*/ 330771 w 2158499"/>
                <a:gd name="connsiteY36" fmla="*/ 2232 h 546199"/>
                <a:gd name="connsiteX37" fmla="*/ 445740 w 2158499"/>
                <a:gd name="connsiteY37" fmla="*/ 2232 h 546199"/>
                <a:gd name="connsiteX38" fmla="*/ 445740 w 2158499"/>
                <a:gd name="connsiteY38" fmla="*/ 546199 h 546199"/>
                <a:gd name="connsiteX39" fmla="*/ 330771 w 2158499"/>
                <a:gd name="connsiteY39" fmla="*/ 546199 h 546199"/>
                <a:gd name="connsiteX40" fmla="*/ 330771 w 2158499"/>
                <a:gd name="connsiteY40" fmla="*/ 311423 h 546199"/>
                <a:gd name="connsiteX41" fmla="*/ 115342 w 2158499"/>
                <a:gd name="connsiteY41" fmla="*/ 311423 h 546199"/>
                <a:gd name="connsiteX42" fmla="*/ 115342 w 2158499"/>
                <a:gd name="connsiteY42" fmla="*/ 546199 h 546199"/>
                <a:gd name="connsiteX43" fmla="*/ 0 w 2158499"/>
                <a:gd name="connsiteY43" fmla="*/ 546199 h 546199"/>
                <a:gd name="connsiteX44" fmla="*/ 692696 w 2158499"/>
                <a:gd name="connsiteY44" fmla="*/ 0 h 546199"/>
                <a:gd name="connsiteX45" fmla="*/ 833710 w 2158499"/>
                <a:gd name="connsiteY45" fmla="*/ 0 h 546199"/>
                <a:gd name="connsiteX46" fmla="*/ 1026443 w 2158499"/>
                <a:gd name="connsiteY46" fmla="*/ 546199 h 546199"/>
                <a:gd name="connsiteX47" fmla="*/ 902171 w 2158499"/>
                <a:gd name="connsiteY47" fmla="*/ 546199 h 546199"/>
                <a:gd name="connsiteX48" fmla="*/ 862732 w 2158499"/>
                <a:gd name="connsiteY48" fmla="*/ 416719 h 546199"/>
                <a:gd name="connsiteX49" fmla="*/ 664418 w 2158499"/>
                <a:gd name="connsiteY49" fmla="*/ 416719 h 546199"/>
                <a:gd name="connsiteX50" fmla="*/ 624979 w 2158499"/>
                <a:gd name="connsiteY50" fmla="*/ 546199 h 546199"/>
                <a:gd name="connsiteX51" fmla="*/ 500707 w 2158499"/>
                <a:gd name="connsiteY51" fmla="*/ 546199 h 546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2158499" h="546199">
                  <a:moveTo>
                    <a:pt x="763761" y="84460"/>
                  </a:moveTo>
                  <a:cubicBezTo>
                    <a:pt x="755575" y="116210"/>
                    <a:pt x="732135" y="194717"/>
                    <a:pt x="693440" y="319980"/>
                  </a:cubicBezTo>
                  <a:lnTo>
                    <a:pt x="835198" y="319980"/>
                  </a:lnTo>
                  <a:cubicBezTo>
                    <a:pt x="798736" y="202654"/>
                    <a:pt x="778210" y="136302"/>
                    <a:pt x="773621" y="120923"/>
                  </a:cubicBezTo>
                  <a:cubicBezTo>
                    <a:pt x="769032" y="105544"/>
                    <a:pt x="765745" y="93390"/>
                    <a:pt x="763761" y="84460"/>
                  </a:cubicBezTo>
                  <a:close/>
                  <a:moveTo>
                    <a:pt x="1720944" y="2232"/>
                  </a:moveTo>
                  <a:lnTo>
                    <a:pt x="1836286" y="2232"/>
                  </a:lnTo>
                  <a:lnTo>
                    <a:pt x="1836286" y="251147"/>
                  </a:lnTo>
                  <a:lnTo>
                    <a:pt x="1881679" y="187151"/>
                  </a:lnTo>
                  <a:lnTo>
                    <a:pt x="2029018" y="2232"/>
                  </a:lnTo>
                  <a:lnTo>
                    <a:pt x="2157011" y="2232"/>
                  </a:lnTo>
                  <a:lnTo>
                    <a:pt x="1967255" y="242962"/>
                  </a:lnTo>
                  <a:lnTo>
                    <a:pt x="2158499" y="546199"/>
                  </a:lnTo>
                  <a:lnTo>
                    <a:pt x="2027530" y="546199"/>
                  </a:lnTo>
                  <a:lnTo>
                    <a:pt x="1885027" y="317004"/>
                  </a:lnTo>
                  <a:lnTo>
                    <a:pt x="1836286" y="351978"/>
                  </a:lnTo>
                  <a:lnTo>
                    <a:pt x="1836286" y="546199"/>
                  </a:lnTo>
                  <a:lnTo>
                    <a:pt x="1720944" y="546199"/>
                  </a:lnTo>
                  <a:close/>
                  <a:moveTo>
                    <a:pt x="1103638" y="2232"/>
                  </a:moveTo>
                  <a:lnTo>
                    <a:pt x="1249118" y="2232"/>
                  </a:lnTo>
                  <a:lnTo>
                    <a:pt x="1485382" y="409649"/>
                  </a:lnTo>
                  <a:lnTo>
                    <a:pt x="1487987" y="409649"/>
                  </a:lnTo>
                  <a:cubicBezTo>
                    <a:pt x="1484266" y="338956"/>
                    <a:pt x="1482406" y="288975"/>
                    <a:pt x="1482406" y="259705"/>
                  </a:cubicBezTo>
                  <a:lnTo>
                    <a:pt x="1482406" y="2232"/>
                  </a:lnTo>
                  <a:lnTo>
                    <a:pt x="1586213" y="2232"/>
                  </a:lnTo>
                  <a:lnTo>
                    <a:pt x="1586213" y="546199"/>
                  </a:lnTo>
                  <a:lnTo>
                    <a:pt x="1439618" y="546199"/>
                  </a:lnTo>
                  <a:lnTo>
                    <a:pt x="1202981" y="134689"/>
                  </a:lnTo>
                  <a:lnTo>
                    <a:pt x="1199632" y="134689"/>
                  </a:lnTo>
                  <a:cubicBezTo>
                    <a:pt x="1204345" y="207367"/>
                    <a:pt x="1206702" y="259209"/>
                    <a:pt x="1206702" y="290215"/>
                  </a:cubicBezTo>
                  <a:lnTo>
                    <a:pt x="1206702" y="546199"/>
                  </a:lnTo>
                  <a:lnTo>
                    <a:pt x="1103638" y="546199"/>
                  </a:lnTo>
                  <a:close/>
                  <a:moveTo>
                    <a:pt x="0" y="2232"/>
                  </a:moveTo>
                  <a:lnTo>
                    <a:pt x="115342" y="2232"/>
                  </a:lnTo>
                  <a:lnTo>
                    <a:pt x="115342" y="215429"/>
                  </a:lnTo>
                  <a:lnTo>
                    <a:pt x="330771" y="215429"/>
                  </a:lnTo>
                  <a:lnTo>
                    <a:pt x="330771" y="2232"/>
                  </a:lnTo>
                  <a:lnTo>
                    <a:pt x="445740" y="2232"/>
                  </a:lnTo>
                  <a:lnTo>
                    <a:pt x="445740" y="546199"/>
                  </a:lnTo>
                  <a:lnTo>
                    <a:pt x="330771" y="546199"/>
                  </a:lnTo>
                  <a:lnTo>
                    <a:pt x="330771" y="311423"/>
                  </a:lnTo>
                  <a:lnTo>
                    <a:pt x="115342" y="311423"/>
                  </a:lnTo>
                  <a:lnTo>
                    <a:pt x="115342" y="546199"/>
                  </a:lnTo>
                  <a:lnTo>
                    <a:pt x="0" y="546199"/>
                  </a:lnTo>
                  <a:close/>
                  <a:moveTo>
                    <a:pt x="692696" y="0"/>
                  </a:moveTo>
                  <a:lnTo>
                    <a:pt x="833710" y="0"/>
                  </a:lnTo>
                  <a:lnTo>
                    <a:pt x="1026443" y="546199"/>
                  </a:lnTo>
                  <a:lnTo>
                    <a:pt x="902171" y="546199"/>
                  </a:lnTo>
                  <a:lnTo>
                    <a:pt x="862732" y="416719"/>
                  </a:lnTo>
                  <a:lnTo>
                    <a:pt x="664418" y="416719"/>
                  </a:lnTo>
                  <a:lnTo>
                    <a:pt x="624979" y="546199"/>
                  </a:lnTo>
                  <a:lnTo>
                    <a:pt x="500707" y="54619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32">
                <a:defRPr/>
              </a:pPr>
              <a:endParaRPr lang="en-US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8" name="Freeform: Shape 27"/>
            <p:cNvSpPr/>
            <p:nvPr/>
          </p:nvSpPr>
          <p:spPr>
            <a:xfrm>
              <a:off x="7805981" y="2736364"/>
              <a:ext cx="1308596" cy="559966"/>
            </a:xfrm>
            <a:custGeom>
              <a:avLst/>
              <a:gdLst>
                <a:gd name="connsiteX0" fmla="*/ 1243856 w 1308596"/>
                <a:gd name="connsiteY0" fmla="*/ 433462 h 559966"/>
                <a:gd name="connsiteX1" fmla="*/ 1291667 w 1308596"/>
                <a:gd name="connsiteY1" fmla="*/ 449833 h 559966"/>
                <a:gd name="connsiteX2" fmla="*/ 1308596 w 1308596"/>
                <a:gd name="connsiteY2" fmla="*/ 496714 h 559966"/>
                <a:gd name="connsiteX3" fmla="*/ 1291481 w 1308596"/>
                <a:gd name="connsiteY3" fmla="*/ 543037 h 559966"/>
                <a:gd name="connsiteX4" fmla="*/ 1243856 w 1308596"/>
                <a:gd name="connsiteY4" fmla="*/ 559966 h 559966"/>
                <a:gd name="connsiteX5" fmla="*/ 1195486 w 1308596"/>
                <a:gd name="connsiteY5" fmla="*/ 543409 h 559966"/>
                <a:gd name="connsiteX6" fmla="*/ 1178371 w 1308596"/>
                <a:gd name="connsiteY6" fmla="*/ 496714 h 559966"/>
                <a:gd name="connsiteX7" fmla="*/ 1195114 w 1308596"/>
                <a:gd name="connsiteY7" fmla="*/ 449461 h 559966"/>
                <a:gd name="connsiteX8" fmla="*/ 1243856 w 1308596"/>
                <a:gd name="connsiteY8" fmla="*/ 433462 h 559966"/>
                <a:gd name="connsiteX9" fmla="*/ 259705 w 1308596"/>
                <a:gd name="connsiteY9" fmla="*/ 95994 h 559966"/>
                <a:gd name="connsiteX10" fmla="*/ 155897 w 1308596"/>
                <a:gd name="connsiteY10" fmla="*/ 142317 h 559966"/>
                <a:gd name="connsiteX11" fmla="*/ 120922 w 1308596"/>
                <a:gd name="connsiteY11" fmla="*/ 279797 h 559966"/>
                <a:gd name="connsiteX12" fmla="*/ 155525 w 1308596"/>
                <a:gd name="connsiteY12" fmla="*/ 417091 h 559966"/>
                <a:gd name="connsiteX13" fmla="*/ 258961 w 1308596"/>
                <a:gd name="connsiteY13" fmla="*/ 463227 h 559966"/>
                <a:gd name="connsiteX14" fmla="*/ 396999 w 1308596"/>
                <a:gd name="connsiteY14" fmla="*/ 279797 h 559966"/>
                <a:gd name="connsiteX15" fmla="*/ 259705 w 1308596"/>
                <a:gd name="connsiteY15" fmla="*/ 95994 h 559966"/>
                <a:gd name="connsiteX16" fmla="*/ 619433 w 1308596"/>
                <a:gd name="connsiteY16" fmla="*/ 8557 h 559966"/>
                <a:gd name="connsiteX17" fmla="*/ 734403 w 1308596"/>
                <a:gd name="connsiteY17" fmla="*/ 8557 h 559966"/>
                <a:gd name="connsiteX18" fmla="*/ 734403 w 1308596"/>
                <a:gd name="connsiteY18" fmla="*/ 341560 h 559966"/>
                <a:gd name="connsiteX19" fmla="*/ 759704 w 1308596"/>
                <a:gd name="connsiteY19" fmla="*/ 433834 h 559966"/>
                <a:gd name="connsiteX20" fmla="*/ 843420 w 1308596"/>
                <a:gd name="connsiteY20" fmla="*/ 463227 h 559966"/>
                <a:gd name="connsiteX21" fmla="*/ 925461 w 1308596"/>
                <a:gd name="connsiteY21" fmla="*/ 433648 h 559966"/>
                <a:gd name="connsiteX22" fmla="*/ 950948 w 1308596"/>
                <a:gd name="connsiteY22" fmla="*/ 340816 h 559966"/>
                <a:gd name="connsiteX23" fmla="*/ 950948 w 1308596"/>
                <a:gd name="connsiteY23" fmla="*/ 8557 h 559966"/>
                <a:gd name="connsiteX24" fmla="*/ 1065918 w 1308596"/>
                <a:gd name="connsiteY24" fmla="*/ 8557 h 559966"/>
                <a:gd name="connsiteX25" fmla="*/ 1065918 w 1308596"/>
                <a:gd name="connsiteY25" fmla="*/ 360536 h 559966"/>
                <a:gd name="connsiteX26" fmla="*/ 1038943 w 1308596"/>
                <a:gd name="connsiteY26" fmla="*/ 466204 h 559966"/>
                <a:gd name="connsiteX27" fmla="*/ 960994 w 1308596"/>
                <a:gd name="connsiteY27" fmla="*/ 535781 h 559966"/>
                <a:gd name="connsiteX28" fmla="*/ 840443 w 1308596"/>
                <a:gd name="connsiteY28" fmla="*/ 559966 h 559966"/>
                <a:gd name="connsiteX29" fmla="*/ 677476 w 1308596"/>
                <a:gd name="connsiteY29" fmla="*/ 506201 h 559966"/>
                <a:gd name="connsiteX30" fmla="*/ 619433 w 1308596"/>
                <a:gd name="connsiteY30" fmla="*/ 359048 h 559966"/>
                <a:gd name="connsiteX31" fmla="*/ 1179859 w 1308596"/>
                <a:gd name="connsiteY31" fmla="*/ 5954 h 559966"/>
                <a:gd name="connsiteX32" fmla="*/ 1308595 w 1308596"/>
                <a:gd name="connsiteY32" fmla="*/ 5954 h 559966"/>
                <a:gd name="connsiteX33" fmla="*/ 1289619 w 1308596"/>
                <a:gd name="connsiteY33" fmla="*/ 369467 h 559966"/>
                <a:gd name="connsiteX34" fmla="*/ 1198834 w 1308596"/>
                <a:gd name="connsiteY34" fmla="*/ 369467 h 559966"/>
                <a:gd name="connsiteX35" fmla="*/ 259705 w 1308596"/>
                <a:gd name="connsiteY35" fmla="*/ 0 h 559966"/>
                <a:gd name="connsiteX36" fmla="*/ 451507 w 1308596"/>
                <a:gd name="connsiteY36" fmla="*/ 72181 h 559966"/>
                <a:gd name="connsiteX37" fmla="*/ 517921 w 1308596"/>
                <a:gd name="connsiteY37" fmla="*/ 279797 h 559966"/>
                <a:gd name="connsiteX38" fmla="*/ 450949 w 1308596"/>
                <a:gd name="connsiteY38" fmla="*/ 487412 h 559966"/>
                <a:gd name="connsiteX39" fmla="*/ 258961 w 1308596"/>
                <a:gd name="connsiteY39" fmla="*/ 559966 h 559966"/>
                <a:gd name="connsiteX40" fmla="*/ 66972 w 1308596"/>
                <a:gd name="connsiteY40" fmla="*/ 487412 h 559966"/>
                <a:gd name="connsiteX41" fmla="*/ 0 w 1308596"/>
                <a:gd name="connsiteY41" fmla="*/ 279052 h 559966"/>
                <a:gd name="connsiteX42" fmla="*/ 67158 w 1308596"/>
                <a:gd name="connsiteY42" fmla="*/ 71623 h 559966"/>
                <a:gd name="connsiteX43" fmla="*/ 259705 w 1308596"/>
                <a:gd name="connsiteY43" fmla="*/ 0 h 559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1308596" h="559966">
                  <a:moveTo>
                    <a:pt x="1243856" y="433462"/>
                  </a:moveTo>
                  <a:cubicBezTo>
                    <a:pt x="1264444" y="433462"/>
                    <a:pt x="1280380" y="438919"/>
                    <a:pt x="1291667" y="449833"/>
                  </a:cubicBezTo>
                  <a:cubicBezTo>
                    <a:pt x="1302953" y="460747"/>
                    <a:pt x="1308596" y="476374"/>
                    <a:pt x="1308596" y="496714"/>
                  </a:cubicBezTo>
                  <a:cubicBezTo>
                    <a:pt x="1308596" y="516310"/>
                    <a:pt x="1302891" y="531751"/>
                    <a:pt x="1291481" y="543037"/>
                  </a:cubicBezTo>
                  <a:cubicBezTo>
                    <a:pt x="1280070" y="554323"/>
                    <a:pt x="1264195" y="559966"/>
                    <a:pt x="1243856" y="559966"/>
                  </a:cubicBezTo>
                  <a:cubicBezTo>
                    <a:pt x="1223020" y="559966"/>
                    <a:pt x="1206897" y="554447"/>
                    <a:pt x="1195486" y="543409"/>
                  </a:cubicBezTo>
                  <a:cubicBezTo>
                    <a:pt x="1184076" y="532371"/>
                    <a:pt x="1178371" y="516806"/>
                    <a:pt x="1178371" y="496714"/>
                  </a:cubicBezTo>
                  <a:cubicBezTo>
                    <a:pt x="1178371" y="475878"/>
                    <a:pt x="1183952" y="460127"/>
                    <a:pt x="1195114" y="449461"/>
                  </a:cubicBezTo>
                  <a:cubicBezTo>
                    <a:pt x="1206276" y="438795"/>
                    <a:pt x="1222524" y="433462"/>
                    <a:pt x="1243856" y="433462"/>
                  </a:cubicBezTo>
                  <a:close/>
                  <a:moveTo>
                    <a:pt x="259705" y="95994"/>
                  </a:moveTo>
                  <a:cubicBezTo>
                    <a:pt x="213816" y="95994"/>
                    <a:pt x="179213" y="111435"/>
                    <a:pt x="155897" y="142317"/>
                  </a:cubicBezTo>
                  <a:cubicBezTo>
                    <a:pt x="132581" y="173198"/>
                    <a:pt x="120922" y="219025"/>
                    <a:pt x="120922" y="279797"/>
                  </a:cubicBezTo>
                  <a:cubicBezTo>
                    <a:pt x="120922" y="340568"/>
                    <a:pt x="132457" y="386333"/>
                    <a:pt x="155525" y="417091"/>
                  </a:cubicBezTo>
                  <a:cubicBezTo>
                    <a:pt x="178593" y="447848"/>
                    <a:pt x="213072" y="463227"/>
                    <a:pt x="258961" y="463227"/>
                  </a:cubicBezTo>
                  <a:cubicBezTo>
                    <a:pt x="350986" y="463227"/>
                    <a:pt x="396999" y="402084"/>
                    <a:pt x="396999" y="279797"/>
                  </a:cubicBezTo>
                  <a:cubicBezTo>
                    <a:pt x="396999" y="157261"/>
                    <a:pt x="351234" y="95994"/>
                    <a:pt x="259705" y="95994"/>
                  </a:cubicBezTo>
                  <a:close/>
                  <a:moveTo>
                    <a:pt x="619433" y="8557"/>
                  </a:moveTo>
                  <a:lnTo>
                    <a:pt x="734403" y="8557"/>
                  </a:lnTo>
                  <a:lnTo>
                    <a:pt x="734403" y="341560"/>
                  </a:lnTo>
                  <a:cubicBezTo>
                    <a:pt x="734403" y="383480"/>
                    <a:pt x="742837" y="414238"/>
                    <a:pt x="759704" y="433834"/>
                  </a:cubicBezTo>
                  <a:cubicBezTo>
                    <a:pt x="776571" y="453429"/>
                    <a:pt x="804476" y="463227"/>
                    <a:pt x="843420" y="463227"/>
                  </a:cubicBezTo>
                  <a:cubicBezTo>
                    <a:pt x="881123" y="463227"/>
                    <a:pt x="908470" y="453368"/>
                    <a:pt x="925461" y="433648"/>
                  </a:cubicBezTo>
                  <a:cubicBezTo>
                    <a:pt x="942452" y="413928"/>
                    <a:pt x="950948" y="382984"/>
                    <a:pt x="950948" y="340816"/>
                  </a:cubicBezTo>
                  <a:lnTo>
                    <a:pt x="950948" y="8557"/>
                  </a:lnTo>
                  <a:lnTo>
                    <a:pt x="1065918" y="8557"/>
                  </a:lnTo>
                  <a:lnTo>
                    <a:pt x="1065918" y="360536"/>
                  </a:lnTo>
                  <a:cubicBezTo>
                    <a:pt x="1065918" y="400719"/>
                    <a:pt x="1056926" y="435942"/>
                    <a:pt x="1038943" y="466204"/>
                  </a:cubicBezTo>
                  <a:cubicBezTo>
                    <a:pt x="1020959" y="496466"/>
                    <a:pt x="994976" y="519658"/>
                    <a:pt x="960994" y="535781"/>
                  </a:cubicBezTo>
                  <a:cubicBezTo>
                    <a:pt x="927011" y="551904"/>
                    <a:pt x="886828" y="559966"/>
                    <a:pt x="840443" y="559966"/>
                  </a:cubicBezTo>
                  <a:cubicBezTo>
                    <a:pt x="770494" y="559966"/>
                    <a:pt x="716172" y="542044"/>
                    <a:pt x="677476" y="506201"/>
                  </a:cubicBezTo>
                  <a:cubicBezTo>
                    <a:pt x="638781" y="470359"/>
                    <a:pt x="619433" y="421307"/>
                    <a:pt x="619433" y="359048"/>
                  </a:cubicBezTo>
                  <a:close/>
                  <a:moveTo>
                    <a:pt x="1179859" y="5954"/>
                  </a:moveTo>
                  <a:lnTo>
                    <a:pt x="1308595" y="5954"/>
                  </a:lnTo>
                  <a:lnTo>
                    <a:pt x="1289619" y="369467"/>
                  </a:lnTo>
                  <a:lnTo>
                    <a:pt x="1198834" y="369467"/>
                  </a:lnTo>
                  <a:close/>
                  <a:moveTo>
                    <a:pt x="259705" y="0"/>
                  </a:moveTo>
                  <a:cubicBezTo>
                    <a:pt x="343296" y="0"/>
                    <a:pt x="407231" y="24060"/>
                    <a:pt x="451507" y="72181"/>
                  </a:cubicBezTo>
                  <a:cubicBezTo>
                    <a:pt x="495783" y="120302"/>
                    <a:pt x="517921" y="189508"/>
                    <a:pt x="517921" y="279797"/>
                  </a:cubicBezTo>
                  <a:cubicBezTo>
                    <a:pt x="517921" y="369838"/>
                    <a:pt x="495597" y="439043"/>
                    <a:pt x="450949" y="487412"/>
                  </a:cubicBezTo>
                  <a:cubicBezTo>
                    <a:pt x="406300" y="535781"/>
                    <a:pt x="342304" y="559966"/>
                    <a:pt x="258961" y="559966"/>
                  </a:cubicBezTo>
                  <a:cubicBezTo>
                    <a:pt x="175617" y="559966"/>
                    <a:pt x="111621" y="535781"/>
                    <a:pt x="66972" y="487412"/>
                  </a:cubicBezTo>
                  <a:cubicBezTo>
                    <a:pt x="22324" y="439043"/>
                    <a:pt x="0" y="369590"/>
                    <a:pt x="0" y="279052"/>
                  </a:cubicBezTo>
                  <a:cubicBezTo>
                    <a:pt x="0" y="188515"/>
                    <a:pt x="22386" y="119372"/>
                    <a:pt x="67158" y="71623"/>
                  </a:cubicBezTo>
                  <a:cubicBezTo>
                    <a:pt x="111931" y="23874"/>
                    <a:pt x="176113" y="0"/>
                    <a:pt x="25970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32">
                <a:defRPr/>
              </a:pPr>
              <a:endParaRPr lang="en-US">
                <a:solidFill>
                  <a:prstClr val="white"/>
                </a:solidFill>
                <a:latin typeface="Calibri"/>
              </a:endParaRPr>
            </a:p>
          </p:txBody>
        </p:sp>
      </p:grp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019060"/>
            <a:ext cx="12192000" cy="838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96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rtup">
  <a:themeElements>
    <a:clrScheme name="SHOWEET - STARTUP">
      <a:dk1>
        <a:srgbClr val="000000"/>
      </a:dk1>
      <a:lt1>
        <a:srgbClr val="FFFFFF"/>
      </a:lt1>
      <a:dk2>
        <a:srgbClr val="010D26"/>
      </a:dk2>
      <a:lt2>
        <a:srgbClr val="C0C4C1"/>
      </a:lt2>
      <a:accent1>
        <a:srgbClr val="010D26"/>
      </a:accent1>
      <a:accent2>
        <a:srgbClr val="A6B727"/>
      </a:accent2>
      <a:accent3>
        <a:srgbClr val="D98E04"/>
      </a:accent3>
      <a:accent4>
        <a:srgbClr val="F28705"/>
      </a:accent4>
      <a:accent5>
        <a:srgbClr val="BF4904"/>
      </a:accent5>
      <a:accent6>
        <a:srgbClr val="DF5391"/>
      </a:accent6>
      <a:hlink>
        <a:srgbClr val="F5D900"/>
      </a:hlink>
      <a:folHlink>
        <a:srgbClr val="FFE6CD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tartup-Showeet.pptx" id="{DE983105-371B-41BD-8434-65144FCC7B0F}" vid="{B19EE803-B681-4A95-99BE-22A78D17E835}"/>
    </a:ext>
  </a:extLst>
</a:theme>
</file>

<file path=ppt/theme/theme2.xml><?xml version="1.0" encoding="utf-8"?>
<a:theme xmlns:a="http://schemas.openxmlformats.org/drawingml/2006/main" name="showeet">
  <a:themeElements>
    <a:clrScheme name="SHOWEET - STARTUP">
      <a:dk1>
        <a:srgbClr val="000000"/>
      </a:dk1>
      <a:lt1>
        <a:srgbClr val="FFFFFF"/>
      </a:lt1>
      <a:dk2>
        <a:srgbClr val="010D26"/>
      </a:dk2>
      <a:lt2>
        <a:srgbClr val="C0C4C1"/>
      </a:lt2>
      <a:accent1>
        <a:srgbClr val="010D26"/>
      </a:accent1>
      <a:accent2>
        <a:srgbClr val="A6B727"/>
      </a:accent2>
      <a:accent3>
        <a:srgbClr val="D98E04"/>
      </a:accent3>
      <a:accent4>
        <a:srgbClr val="F28705"/>
      </a:accent4>
      <a:accent5>
        <a:srgbClr val="BF4904"/>
      </a:accent5>
      <a:accent6>
        <a:srgbClr val="DF5391"/>
      </a:accent6>
      <a:hlink>
        <a:srgbClr val="F5D900"/>
      </a:hlink>
      <a:folHlink>
        <a:srgbClr val="FFE6CD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tartup-Showeet.pptx" id="{DE983105-371B-41BD-8434-65144FCC7B0F}" vid="{CA7B7B2C-4E81-4ED8-B416-42AE7243CF3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Startup-Showeet</Template>
  <TotalTime>27</TotalTime>
  <Words>86</Words>
  <Application>Microsoft Office PowerPoint</Application>
  <PresentationFormat>Panorámica</PresentationFormat>
  <Paragraphs>29</Paragraphs>
  <Slides>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Startup</vt:lpstr>
      <vt:lpstr>showeet</vt:lpstr>
      <vt:lpstr>Relaciones Métricas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Relaciones Métricas</dc:title>
  <dc:creator>ADMIN</dc:creator>
  <dc:description>© Copyright Showeet.com</dc:description>
  <cp:lastModifiedBy>ADMIN</cp:lastModifiedBy>
  <cp:revision>4</cp:revision>
  <dcterms:created xsi:type="dcterms:W3CDTF">2023-05-01T23:57:09Z</dcterms:created>
  <dcterms:modified xsi:type="dcterms:W3CDTF">2023-05-02T00:24:53Z</dcterms:modified>
  <cp:category>Templates</cp:category>
</cp:coreProperties>
</file>