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B354D-66A3-7A2C-B9C4-E632C7B86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1B8C6A-B92C-DEA7-E026-2CE20792E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5F661C-910C-ABF2-AE9F-ED478F59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750-AB10-47AC-9BD3-14C458B994B2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E48936-8EAD-A4E3-C409-8E1F0E19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210038-4B22-6F82-14FF-34C61485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DA35-D8A9-4FDD-AD51-094A1E8B1B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65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908A7-9BDA-5C76-8872-BC0A3C46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63FA78-0814-F574-11FB-DF21A7B27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5DAFF6-F57A-3179-75BC-ECAE37C4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750-AB10-47AC-9BD3-14C458B994B2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3958B5-5662-D1E9-3F19-1F724DDD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C55FCD-AB98-65EE-7683-8E0DDFD3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DA35-D8A9-4FDD-AD51-094A1E8B1B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671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4DF61D-79BE-38A1-436D-9352A1CA2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186E9D-A82A-687C-91DA-4927B5C2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038D0-0897-EB77-EABC-A1C2D0C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750-AB10-47AC-9BD3-14C458B994B2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F4F02-C3B2-E701-5274-46738AEE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EF1D0-9E7E-F012-CC41-5E713A46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DA35-D8A9-4FDD-AD51-094A1E8B1B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673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DBCB8-5885-6EA9-90D2-59803B62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78212-8569-5847-75A9-1A55737DF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A8549E-F5BE-33CC-E0A3-4638FAAD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750-AB10-47AC-9BD3-14C458B994B2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0AA637-9880-466C-5DAE-0AEEDDE4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E8EC5A-ADA5-8456-BE35-A8DD3C60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DA35-D8A9-4FDD-AD51-094A1E8B1B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199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123D0-93EA-369A-5501-37D7D9CC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572846-B78C-3E0C-19FE-0D746F820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2CCA9B-7194-A792-55BA-6E0A7837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750-AB10-47AC-9BD3-14C458B994B2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F2323E-223F-F729-F599-D9EE4FEE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66534-E255-84A2-BD25-5DD76C7E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DA35-D8A9-4FDD-AD51-094A1E8B1B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453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974D7-8278-B074-947F-23F7416E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C455AA-DCF6-486F-B70D-32DE574CB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BEE629-92DD-6F6D-A1FD-50D6AC990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F750BC-0090-19BB-B0C1-D75EF9363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750-AB10-47AC-9BD3-14C458B994B2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21ADB8-F84F-1450-A17F-51B70396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138D34-C57B-0E3F-570E-0DCB8834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DA35-D8A9-4FDD-AD51-094A1E8B1B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288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945C1-0AD6-5273-9691-634A1D5E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031187-605B-FE63-A161-52463218D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7225D4-70A3-2196-DBB6-822185F6F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D9025B-84A5-0822-5CB4-92E987366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1107B0-0A49-85A0-9EAA-B41BA15B2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89D90F-6A4D-91DC-ED21-E82EED8A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750-AB10-47AC-9BD3-14C458B994B2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CFF3D2E-E703-B5B6-C0D6-70EA6A01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3D51C53-59E4-BF08-A18F-725F0B8F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DA35-D8A9-4FDD-AD51-094A1E8B1B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268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1F24C-59AD-3103-05CA-8B34FF8FE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518848-E8C1-3C22-4C2E-A52C651F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750-AB10-47AC-9BD3-14C458B994B2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9B7342-8377-3925-D9BF-72EFBADC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8E4B13-76AF-23B3-E5E8-E677BBD6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DA35-D8A9-4FDD-AD51-094A1E8B1B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017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949FCB-74FD-297B-B22F-9C96C5BC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750-AB10-47AC-9BD3-14C458B994B2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C022FB-2E6E-43B0-3449-F88E2D08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52C985-09ED-E3D5-FCE9-38C904C7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DA35-D8A9-4FDD-AD51-094A1E8B1B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417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13BA1-8290-93AC-19DD-215A19F8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30A7C6-EBE5-CF37-4807-9777872A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E04C1D-01AC-4B60-7B48-3A562131A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4E2028-3AB7-8ED0-C39B-7C8F58B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750-AB10-47AC-9BD3-14C458B994B2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5815CF-28D9-8662-5F77-95B36DC3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489B9B-2224-A28C-497D-55E2CC67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DA35-D8A9-4FDD-AD51-094A1E8B1B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722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02577-166A-2662-6F9E-511928B3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DD5C4E-519D-7FFC-8C27-C03136C4F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9DFE02-5AA2-1F75-1834-41B575591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A1CB9-4D03-E77A-C4E7-742CC3AC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5750-AB10-47AC-9BD3-14C458B994B2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FB3040-192D-C8DA-4B71-34681483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1C2EC7-0365-CBAF-6E1D-C5E9D750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DA35-D8A9-4FDD-AD51-094A1E8B1B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540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D5F5AD-A44A-6AB1-67B1-77720F31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08E02B-7FE5-96BF-AB49-F4EF3A8BF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DACDC0-9E63-B441-42CD-726E68D8E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A5750-AB10-47AC-9BD3-14C458B994B2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E77977-D95B-AA84-CC5E-AEA7D152E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CD5FD7-7D9D-5700-5D74-EA2F48481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2DA35-D8A9-4FDD-AD51-094A1E8B1B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911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0BC8E81-FF81-2F08-6B83-590977680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" y="0"/>
            <a:ext cx="1218914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64BC6F-17B3-1C19-F883-45D8D03B7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914" y="107093"/>
            <a:ext cx="8756821" cy="757880"/>
          </a:xfrm>
        </p:spPr>
        <p:txBody>
          <a:bodyPr>
            <a:normAutofit fontScale="90000"/>
          </a:bodyPr>
          <a:lstStyle/>
          <a:p>
            <a:r>
              <a:rPr lang="es-PE" sz="7200" dirty="0">
                <a:solidFill>
                  <a:schemeClr val="tx2"/>
                </a:solidFill>
                <a:latin typeface="Agency FB" panose="020B0503020202020204" pitchFamily="34" charset="0"/>
              </a:rPr>
              <a:t> </a:t>
            </a:r>
            <a:r>
              <a:rPr lang="es-PE" sz="7200" dirty="0" err="1">
                <a:solidFill>
                  <a:schemeClr val="tx2"/>
                </a:solidFill>
                <a:latin typeface="Agency FB" panose="020B0503020202020204" pitchFamily="34" charset="0"/>
              </a:rPr>
              <a:t>sylvester</a:t>
            </a:r>
            <a:r>
              <a:rPr lang="es-PE" sz="7200" dirty="0">
                <a:solidFill>
                  <a:schemeClr val="tx2"/>
                </a:solidFill>
                <a:latin typeface="Agency FB" panose="020B0503020202020204" pitchFamily="34" charset="0"/>
              </a:rPr>
              <a:t> </a:t>
            </a:r>
            <a:r>
              <a:rPr lang="es-PE" sz="7200" dirty="0" err="1">
                <a:solidFill>
                  <a:schemeClr val="tx2"/>
                </a:solidFill>
                <a:latin typeface="Agency FB" panose="020B0503020202020204" pitchFamily="34" charset="0"/>
              </a:rPr>
              <a:t>stallone</a:t>
            </a:r>
            <a:br>
              <a:rPr lang="es-PE" sz="7200" dirty="0">
                <a:solidFill>
                  <a:schemeClr val="tx2"/>
                </a:solidFill>
                <a:latin typeface="Agency FB" panose="020B0503020202020204" pitchFamily="34" charset="0"/>
              </a:rPr>
            </a:br>
            <a:r>
              <a:rPr lang="es-PE" sz="7200" dirty="0">
                <a:solidFill>
                  <a:schemeClr val="tx2"/>
                </a:solidFill>
                <a:latin typeface="Agency FB" panose="020B0503020202020204" pitchFamily="34" charset="0"/>
              </a:rPr>
              <a:t> </a:t>
            </a:r>
            <a:r>
              <a:rPr lang="es-PE" sz="7200" dirty="0" err="1">
                <a:solidFill>
                  <a:schemeClr val="tx2"/>
                </a:solidFill>
                <a:latin typeface="Agency FB" panose="020B0503020202020204" pitchFamily="34" charset="0"/>
              </a:rPr>
              <a:t>sylvester</a:t>
            </a:r>
            <a:r>
              <a:rPr lang="es-PE" sz="7200" dirty="0">
                <a:solidFill>
                  <a:schemeClr val="tx2"/>
                </a:solidFill>
                <a:latin typeface="Agency FB" panose="020B0503020202020204" pitchFamily="34" charset="0"/>
              </a:rPr>
              <a:t> </a:t>
            </a:r>
            <a:r>
              <a:rPr lang="es-PE" sz="7200" dirty="0" err="1">
                <a:solidFill>
                  <a:schemeClr val="tx2"/>
                </a:solidFill>
                <a:latin typeface="Agency FB" panose="020B0503020202020204" pitchFamily="34" charset="0"/>
              </a:rPr>
              <a:t>stallone</a:t>
            </a:r>
            <a:br>
              <a:rPr lang="es-PE" sz="7200" dirty="0">
                <a:solidFill>
                  <a:schemeClr val="tx2"/>
                </a:solidFill>
                <a:latin typeface="Agency FB" panose="020B0503020202020204" pitchFamily="34" charset="0"/>
              </a:rPr>
            </a:br>
            <a:r>
              <a:rPr lang="es-PE" sz="7200" dirty="0" err="1">
                <a:solidFill>
                  <a:schemeClr val="tx2"/>
                </a:solidFill>
                <a:latin typeface="Agency FB" panose="020B0503020202020204" pitchFamily="34" charset="0"/>
              </a:rPr>
              <a:t>sylvester</a:t>
            </a:r>
            <a:r>
              <a:rPr lang="es-PE" sz="7200" dirty="0">
                <a:solidFill>
                  <a:schemeClr val="tx2"/>
                </a:solidFill>
                <a:latin typeface="Agency FB" panose="020B0503020202020204" pitchFamily="34" charset="0"/>
              </a:rPr>
              <a:t> </a:t>
            </a:r>
            <a:r>
              <a:rPr lang="es-PE" sz="7200" dirty="0" err="1">
                <a:solidFill>
                  <a:schemeClr val="tx2"/>
                </a:solidFill>
                <a:latin typeface="Agency FB" panose="020B0503020202020204" pitchFamily="34" charset="0"/>
              </a:rPr>
              <a:t>stallone</a:t>
            </a:r>
            <a:endParaRPr lang="es-PE" sz="7200" dirty="0">
              <a:solidFill>
                <a:schemeClr val="tx2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2EB979-AA96-F3A7-1EF5-B997E4F3F5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8568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EB5AB89-057E-43C8-D13F-F4BFC1E00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B6F544-954F-C8C1-F616-78E34CEB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83589-91EE-F63D-4379-3482474D0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3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Light Condensed" panose="020B0502040204020203" pitchFamily="34" charset="0"/>
              </a:rPr>
              <a:t>Sylvester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Light Condensed" panose="020B0502040204020203" pitchFamily="34" charset="0"/>
              </a:rPr>
              <a:t>Gardenzio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Light Condensed" panose="020B0502040204020203" pitchFamily="34" charset="0"/>
              </a:rPr>
              <a:t> Stallone was born on July 6, 1946, New York (USA), the son of Jackie Stallone, Frank.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Light Condensed" panose="020B0502040204020203" pitchFamily="34" charset="0"/>
              </a:rPr>
              <a:t>One of his highest grossing movies was Rocky, in which a boxer from Philadelphia who nobody believes in gets to fight the boxing champion (apollo). raising 225 million dollars. He currently has 5 children, 3 girls with Jenifer Flavin and 2 boys with Sasha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Light Condensed" panose="020B0502040204020203" pitchFamily="34" charset="0"/>
              </a:rPr>
              <a:t>Czack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 SemiLight Condensed" panose="020B0502040204020203" pitchFamily="34" charset="0"/>
              </a:rPr>
              <a:t> - in my opinion he is one of the best actors in action movies like Rambo, Rocky, etc.</a:t>
            </a:r>
            <a:endParaRPr lang="es-PE" sz="2400" dirty="0">
              <a:solidFill>
                <a:schemeClr val="accent1">
                  <a:lumMod val="20000"/>
                  <a:lumOff val="80000"/>
                </a:schemeClr>
              </a:solidFill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05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105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Agency FB</vt:lpstr>
      <vt:lpstr>Arial</vt:lpstr>
      <vt:lpstr>Bahnschrift SemiLight Condensed</vt:lpstr>
      <vt:lpstr>Calibri</vt:lpstr>
      <vt:lpstr>Calibri Light</vt:lpstr>
      <vt:lpstr>Tema de Office</vt:lpstr>
      <vt:lpstr> sylvester stallone  sylvester stallone sylvester stallone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sylvester stallone  sylvester stallone sylvester stallone</dc:title>
  <dc:creator>User</dc:creator>
  <cp:lastModifiedBy>User</cp:lastModifiedBy>
  <cp:revision>3</cp:revision>
  <dcterms:created xsi:type="dcterms:W3CDTF">2023-07-04T13:31:29Z</dcterms:created>
  <dcterms:modified xsi:type="dcterms:W3CDTF">2023-07-05T21:06:21Z</dcterms:modified>
</cp:coreProperties>
</file>