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7"/>
  </p:notesMasterIdLst>
  <p:sldIdLst>
    <p:sldId id="258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E5B9B-F1B8-4F6B-8177-ACAB177562C8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07161-8A87-4082-AF1F-463B8E40E88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234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07161-8A87-4082-AF1F-463B8E40E88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016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33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587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78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60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67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398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06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669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40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0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71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85BACE5-DAF3-4E4A-9BB2-BF147937012A}" type="datetimeFigureOut">
              <a:rPr lang="es-PE" smtClean="0"/>
              <a:t>25/11/2023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9557CE75-7B6E-460B-BA3F-E989F1A7C7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9158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B11003-7854-4B8B-83D4-453AA211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03" y="975731"/>
            <a:ext cx="3465342" cy="27834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FED824-FE10-4644-BF60-62AD1465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921" y="253385"/>
            <a:ext cx="5729771" cy="848955"/>
          </a:xfrm>
        </p:spPr>
        <p:txBody>
          <a:bodyPr/>
          <a:lstStyle/>
          <a:p>
            <a:r>
              <a:rPr lang="es-ES" dirty="0"/>
              <a:t>  El fútbol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0577C-9891-46BA-883A-DDFDF4B5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0" y="4314720"/>
            <a:ext cx="8595360" cy="4351337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Curso</a:t>
            </a:r>
            <a:r>
              <a:rPr lang="es-ES" dirty="0"/>
              <a:t>     :Comunicación </a:t>
            </a:r>
          </a:p>
          <a:p>
            <a:r>
              <a:rPr lang="es-ES" dirty="0">
                <a:solidFill>
                  <a:schemeClr val="bg1"/>
                </a:solidFill>
              </a:rPr>
              <a:t>Profesor</a:t>
            </a:r>
            <a:r>
              <a:rPr lang="es-ES" dirty="0"/>
              <a:t> : Franco Mejilla</a:t>
            </a:r>
          </a:p>
          <a:p>
            <a:r>
              <a:rPr lang="es-ES" dirty="0">
                <a:solidFill>
                  <a:schemeClr val="bg1"/>
                </a:solidFill>
              </a:rPr>
              <a:t>Alumno</a:t>
            </a:r>
            <a:r>
              <a:rPr lang="es-ES" dirty="0"/>
              <a:t>  :Iker Alessandro </a:t>
            </a:r>
          </a:p>
          <a:p>
            <a:r>
              <a:rPr lang="es-ES" dirty="0"/>
              <a:t>                Arbildo Suarez.</a:t>
            </a:r>
          </a:p>
          <a:p>
            <a:r>
              <a:rPr lang="es-ES" dirty="0">
                <a:solidFill>
                  <a:schemeClr val="bg1"/>
                </a:solidFill>
              </a:rPr>
              <a:t>Tema</a:t>
            </a:r>
            <a:r>
              <a:rPr lang="es-ES" dirty="0"/>
              <a:t>      :El fútbol</a:t>
            </a:r>
          </a:p>
          <a:p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CC4AA0-0653-4AEE-B42C-E454BB47DB56}"/>
              </a:ext>
            </a:extLst>
          </p:cNvPr>
          <p:cNvSpPr txBox="1"/>
          <p:nvPr/>
        </p:nvSpPr>
        <p:spPr>
          <a:xfrm>
            <a:off x="351692" y="2067951"/>
            <a:ext cx="5744308" cy="449353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ES" sz="2200" b="0" i="0" dirty="0">
                <a:effectLst/>
                <a:latin typeface="arial" panose="020B0604020202020204" pitchFamily="34" charset="0"/>
              </a:rPr>
              <a:t>Deporte que se practica entre dos equipos de once jugadores que tratan de introducir un balón en la portería del contrario impulsándolo con los pies, la cabeza o cualquier parte del cuerpo excepto </a:t>
            </a:r>
            <a:r>
              <a:rPr lang="es-ES" sz="2200" dirty="0">
                <a:latin typeface="arial" panose="020B0604020202020204" pitchFamily="34" charset="0"/>
              </a:rPr>
              <a:t>las manos </a:t>
            </a:r>
            <a:r>
              <a:rPr lang="es-ES" sz="2200" b="0" i="0" dirty="0">
                <a:effectLst/>
                <a:latin typeface="arial" panose="020B0604020202020204" pitchFamily="34" charset="0"/>
              </a:rPr>
              <a:t>y los brazos; en cada equipo hay un portero, que puede tocar el balón con manos, aunque solamente dentro del área; vence el equipo que logra más goles durante los 90 minutos que dura el encuentro.</a:t>
            </a:r>
            <a:r>
              <a:rPr lang="es-ES" sz="2200" b="0" i="0" dirty="0">
                <a:effectLst/>
                <a:latin typeface="Google Sans"/>
              </a:rPr>
              <a:t> El futbol se creo en 1863 en Inglaterra por medio de la Asociación Inglesa de Fútbol (FA).</a:t>
            </a:r>
            <a:endParaRPr lang="es-ES" sz="22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08B464-99A6-4BBC-8EB5-402DCB03C2E6}"/>
              </a:ext>
            </a:extLst>
          </p:cNvPr>
          <p:cNvSpPr txBox="1"/>
          <p:nvPr/>
        </p:nvSpPr>
        <p:spPr>
          <a:xfrm>
            <a:off x="865163" y="1517963"/>
            <a:ext cx="749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1" i="1" dirty="0">
                <a:solidFill>
                  <a:schemeClr val="bg1"/>
                </a:solidFill>
              </a:rPr>
              <a:t>¡Que es el fútbol ?</a:t>
            </a:r>
            <a:endParaRPr lang="es-PE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CE456-BD17-44D8-B912-481B14EE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1" y="359740"/>
            <a:ext cx="6517562" cy="636245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Posiciones: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98391-26BD-491A-99F5-C042782C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79" y="1253331"/>
            <a:ext cx="9875051" cy="3923579"/>
          </a:xfrm>
        </p:spPr>
        <p:txBody>
          <a:bodyPr>
            <a:noAutofit/>
          </a:bodyPr>
          <a:lstStyle/>
          <a:p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Las posiciones básicas que todo equipo debe tener son delantero, centrocampista, defensa y portero. Cada posición tiene un área específica del campo que cubre. Esto incluye qué tan atrás o adelante y qué tan lejos a la izquierda o a la derecha se extiende su territorio. Las posiciones sirven para estar ordenados y cada uno cumpla su función depende la posición que tenga en el juego para poder anotar el gol</a:t>
            </a:r>
          </a:p>
          <a:p>
            <a:endParaRPr lang="es-ES" sz="3600" dirty="0">
              <a:solidFill>
                <a:schemeClr val="tx1"/>
              </a:solidFill>
              <a:latin typeface="Google Sans"/>
            </a:endParaRPr>
          </a:p>
          <a:p>
            <a:pPr marL="0" indent="0">
              <a:buNone/>
            </a:pPr>
            <a:endParaRPr lang="es-P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15E1E-8291-4FC4-A412-14ED8BD3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62" y="3573194"/>
            <a:ext cx="9978214" cy="2493180"/>
          </a:xfrm>
        </p:spPr>
        <p:txBody>
          <a:bodyPr>
            <a:normAutofit fontScale="90000"/>
          </a:bodyPr>
          <a:lstStyle/>
          <a:p>
            <a:r>
              <a:rPr lang="es-ES" sz="3600" b="0" i="0" dirty="0">
                <a:solidFill>
                  <a:srgbClr val="202124"/>
                </a:solidFill>
                <a:effectLst/>
                <a:latin typeface="Google Sans"/>
              </a:rPr>
              <a:t>¿Cuáles son las reglas más importantes del fútbol?</a:t>
            </a:r>
            <a:br>
              <a:rPr lang="es-ES" sz="3600" b="0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es-ES" sz="3600" b="1" i="0" dirty="0">
                <a:solidFill>
                  <a:schemeClr val="tx1"/>
                </a:solidFill>
                <a:effectLst/>
                <a:latin typeface="Google Sans"/>
              </a:rPr>
              <a:t>Está prohibido en el fútbol todo tipo de actitudes violentas, como: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Patear o intentar patear al rival.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Poner zancadilla a jugadores del otro equipo..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Saltar sobre el oponente.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Empujar al rival.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Golpear o intentar hacerlo.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Sujetar al oponente. </a:t>
            </a:r>
            <a:b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</a:b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Tocar el balón intencionadamente con las manos (excepto el portero).</a:t>
            </a:r>
            <a:b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</a:br>
            <a:endParaRPr lang="es-PE" dirty="0"/>
          </a:p>
        </p:txBody>
      </p:sp>
      <p:pic>
        <p:nvPicPr>
          <p:cNvPr id="4" name="Gráfico 3" descr="Balón de fútbol">
            <a:extLst>
              <a:ext uri="{FF2B5EF4-FFF2-40B4-BE49-F238E27FC236}">
                <a16:creationId xmlns:a16="http://schemas.microsoft.com/office/drawing/2014/main" id="{872726AF-68C2-43FB-B247-12DE472D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218" y="2025749"/>
            <a:ext cx="403744" cy="365760"/>
          </a:xfrm>
          <a:prstGeom prst="rect">
            <a:avLst/>
          </a:prstGeom>
        </p:spPr>
      </p:pic>
      <p:pic>
        <p:nvPicPr>
          <p:cNvPr id="5" name="Gráfico 4" descr="Balón de fútbol">
            <a:extLst>
              <a:ext uri="{FF2B5EF4-FFF2-40B4-BE49-F238E27FC236}">
                <a16:creationId xmlns:a16="http://schemas.microsoft.com/office/drawing/2014/main" id="{8BFFE466-BEDA-4A2B-A8E7-859CB8705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218" y="2433712"/>
            <a:ext cx="403744" cy="365760"/>
          </a:xfrm>
          <a:prstGeom prst="rect">
            <a:avLst/>
          </a:prstGeom>
        </p:spPr>
      </p:pic>
      <p:pic>
        <p:nvPicPr>
          <p:cNvPr id="7" name="Gráfico 6" descr="Balón de fútbol">
            <a:extLst>
              <a:ext uri="{FF2B5EF4-FFF2-40B4-BE49-F238E27FC236}">
                <a16:creationId xmlns:a16="http://schemas.microsoft.com/office/drawing/2014/main" id="{FD1C0A11-EF9F-4DE2-8A28-71A2E92DD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915" y="4636904"/>
            <a:ext cx="403744" cy="365760"/>
          </a:xfrm>
          <a:prstGeom prst="rect">
            <a:avLst/>
          </a:prstGeom>
        </p:spPr>
      </p:pic>
      <p:pic>
        <p:nvPicPr>
          <p:cNvPr id="8" name="Gráfico 7" descr="Balón de fútbol">
            <a:extLst>
              <a:ext uri="{FF2B5EF4-FFF2-40B4-BE49-F238E27FC236}">
                <a16:creationId xmlns:a16="http://schemas.microsoft.com/office/drawing/2014/main" id="{2FF681FA-AF11-4B3C-AEB5-1AC350D38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210" y="4187495"/>
            <a:ext cx="403744" cy="365760"/>
          </a:xfrm>
          <a:prstGeom prst="rect">
            <a:avLst/>
          </a:prstGeom>
        </p:spPr>
      </p:pic>
      <p:pic>
        <p:nvPicPr>
          <p:cNvPr id="9" name="Gráfico 8" descr="Balón de fútbol">
            <a:extLst>
              <a:ext uri="{FF2B5EF4-FFF2-40B4-BE49-F238E27FC236}">
                <a16:creationId xmlns:a16="http://schemas.microsoft.com/office/drawing/2014/main" id="{BBA99A52-FC25-4B76-B353-B179E0AFA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210" y="3706842"/>
            <a:ext cx="403744" cy="365760"/>
          </a:xfrm>
          <a:prstGeom prst="rect">
            <a:avLst/>
          </a:prstGeom>
        </p:spPr>
      </p:pic>
      <p:pic>
        <p:nvPicPr>
          <p:cNvPr id="10" name="Gráfico 9" descr="Balón de fútbol">
            <a:extLst>
              <a:ext uri="{FF2B5EF4-FFF2-40B4-BE49-F238E27FC236}">
                <a16:creationId xmlns:a16="http://schemas.microsoft.com/office/drawing/2014/main" id="{46D99CAB-A926-4060-8BC3-95CCB126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351" y="3277775"/>
            <a:ext cx="403744" cy="365760"/>
          </a:xfrm>
          <a:prstGeom prst="rect">
            <a:avLst/>
          </a:prstGeom>
        </p:spPr>
      </p:pic>
      <p:pic>
        <p:nvPicPr>
          <p:cNvPr id="11" name="Gráfico 10" descr="Balón de fútbol">
            <a:extLst>
              <a:ext uri="{FF2B5EF4-FFF2-40B4-BE49-F238E27FC236}">
                <a16:creationId xmlns:a16="http://schemas.microsoft.com/office/drawing/2014/main" id="{F7E729FB-7BD1-45E6-A385-53FA182D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210" y="2853397"/>
            <a:ext cx="4037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5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F21E1-4810-4B35-8B8E-82074F33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86" y="-67725"/>
            <a:ext cx="9069433" cy="1611629"/>
          </a:xfrm>
        </p:spPr>
        <p:txBody>
          <a:bodyPr/>
          <a:lstStyle/>
          <a:p>
            <a:r>
              <a:rPr lang="es-ES" dirty="0"/>
              <a:t>¿Qué es offside ?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C983A-2BC7-4655-AE49-84EBC1B0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764" y="2235225"/>
            <a:ext cx="8937205" cy="4351337"/>
          </a:xfrm>
        </p:spPr>
        <p:txBody>
          <a:bodyPr>
            <a:normAutofit/>
          </a:bodyPr>
          <a:lstStyle/>
          <a:p>
            <a:r>
              <a:rPr lang="es-ES" sz="3600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r>
              <a:rPr lang="es-ES" sz="3600" b="0" i="0" dirty="0">
                <a:solidFill>
                  <a:schemeClr val="tx1"/>
                </a:solidFill>
                <a:effectLst/>
                <a:latin typeface="Google Sans"/>
              </a:rPr>
              <a:t>En la actualidad, si tan solo una parte del cuerpo con la que el futbolista puede tocar la pelota (cabeza, hombro, torso, piernas) está por delante de la línea del último defensor y solo resta el arquero hasta la línea de fondo, se considera offside o posición adelantada</a:t>
            </a:r>
            <a:endParaRPr lang="es-PE" sz="3600" dirty="0">
              <a:solidFill>
                <a:schemeClr val="tx1"/>
              </a:solidFill>
            </a:endParaRPr>
          </a:p>
        </p:txBody>
      </p:sp>
      <p:pic>
        <p:nvPicPr>
          <p:cNvPr id="2052" name="Picture 4" descr="Fuera de juego - Wikipedia, la enciclopedia libre">
            <a:extLst>
              <a:ext uri="{FF2B5EF4-FFF2-40B4-BE49-F238E27FC236}">
                <a16:creationId xmlns:a16="http://schemas.microsoft.com/office/drawing/2014/main" id="{AB680C05-C7D9-4E45-8ACF-A7F15820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56" y="271438"/>
            <a:ext cx="2857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7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A1EAF-429C-4192-B45C-8CC408EB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1280159"/>
            <a:ext cx="12745329" cy="3615397"/>
          </a:xfrm>
        </p:spPr>
        <p:txBody>
          <a:bodyPr>
            <a:noAutofit/>
          </a:bodyPr>
          <a:lstStyle/>
          <a:p>
            <a:r>
              <a:rPr lang="es-ES" sz="20800" dirty="0"/>
              <a:t>Gracias</a:t>
            </a:r>
            <a:endParaRPr lang="es-PE" sz="20800" dirty="0"/>
          </a:p>
        </p:txBody>
      </p:sp>
    </p:spTree>
    <p:extLst>
      <p:ext uri="{BB962C8B-B14F-4D97-AF65-F5344CB8AC3E}">
        <p14:creationId xmlns:p14="http://schemas.microsoft.com/office/powerpoint/2010/main" val="3819885659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745</TotalTime>
  <Words>343</Words>
  <Application>Microsoft Office PowerPoint</Application>
  <PresentationFormat>Panorámica</PresentationFormat>
  <Paragraphs>15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</vt:lpstr>
      <vt:lpstr>Calibri</vt:lpstr>
      <vt:lpstr>Century Schoolbook</vt:lpstr>
      <vt:lpstr>Google Sans</vt:lpstr>
      <vt:lpstr>Wingdings 2</vt:lpstr>
      <vt:lpstr>Vista</vt:lpstr>
      <vt:lpstr>  El fútbol</vt:lpstr>
      <vt:lpstr>Posiciones:</vt:lpstr>
      <vt:lpstr>¿Cuáles son las reglas más importantes del fútbol? Está prohibido en el fútbol todo tipo de actitudes violentas, como:  Patear o intentar patear al rival. Poner zancadilla a jugadores del otro equipo.. Saltar sobre el oponente. Empujar al rival. Golpear o intentar hacerlo. Sujetar al oponente.  Tocar el balón intencionadamente con las manos (excepto el portero). </vt:lpstr>
      <vt:lpstr>¿Qué es offside ?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fútbol</dc:title>
  <dc:creator>USUARIO</dc:creator>
  <cp:lastModifiedBy>USUARIO</cp:lastModifiedBy>
  <cp:revision>3</cp:revision>
  <dcterms:created xsi:type="dcterms:W3CDTF">2023-11-24T22:52:47Z</dcterms:created>
  <dcterms:modified xsi:type="dcterms:W3CDTF">2023-11-26T01:08:05Z</dcterms:modified>
</cp:coreProperties>
</file>