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7" r:id="rId2"/>
    <p:sldId id="256" r:id="rId3"/>
    <p:sldId id="258" r:id="rId4"/>
    <p:sldId id="260" r:id="rId5"/>
    <p:sldId id="261" r:id="rId6"/>
    <p:sldId id="262" r:id="rId7"/>
    <p:sldId id="263" r:id="rId8"/>
    <p:sldId id="264" r:id="rId9"/>
    <p:sldId id="265" r:id="rId10"/>
    <p:sldId id="259" r:id="rId11"/>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90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2EE770-87CC-4028-9E08-BB9B1C280056}" type="datetimeFigureOut">
              <a:rPr lang="es-PE" smtClean="0"/>
              <a:t>24/11/2022</a:t>
            </a:fld>
            <a:endParaRPr lang="es-PE"/>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4289E3F-87D2-46E0-9400-0F5B03F2ED19}" type="slidenum">
              <a:rPr lang="es-PE" smtClean="0"/>
              <a:t>‹Nº›</a:t>
            </a:fld>
            <a:endParaRPr lang="es-PE"/>
          </a:p>
        </p:txBody>
      </p:sp>
    </p:spTree>
    <p:extLst>
      <p:ext uri="{BB962C8B-B14F-4D97-AF65-F5344CB8AC3E}">
        <p14:creationId xmlns:p14="http://schemas.microsoft.com/office/powerpoint/2010/main" val="14798438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16798B-B03B-493B-8A2A-080E387BB874}" type="datetimeFigureOut">
              <a:rPr lang="es-PE" smtClean="0"/>
              <a:t>24/11/2022</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A51320-55F6-43BE-9B9C-7AA0C6C6BD82}" type="slidenum">
              <a:rPr lang="es-PE" smtClean="0"/>
              <a:t>‹Nº›</a:t>
            </a:fld>
            <a:endParaRPr lang="es-PE"/>
          </a:p>
        </p:txBody>
      </p:sp>
    </p:spTree>
    <p:extLst>
      <p:ext uri="{BB962C8B-B14F-4D97-AF65-F5344CB8AC3E}">
        <p14:creationId xmlns:p14="http://schemas.microsoft.com/office/powerpoint/2010/main" val="567103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0BA51320-55F6-43BE-9B9C-7AA0C6C6BD82}" type="slidenum">
              <a:rPr lang="es-PE" smtClean="0"/>
              <a:t>1</a:t>
            </a:fld>
            <a:endParaRPr lang="es-PE"/>
          </a:p>
        </p:txBody>
      </p:sp>
    </p:spTree>
    <p:extLst>
      <p:ext uri="{BB962C8B-B14F-4D97-AF65-F5344CB8AC3E}">
        <p14:creationId xmlns:p14="http://schemas.microsoft.com/office/powerpoint/2010/main" val="3337940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0BA51320-55F6-43BE-9B9C-7AA0C6C6BD82}" type="slidenum">
              <a:rPr lang="es-PE" smtClean="0"/>
              <a:t>2</a:t>
            </a:fld>
            <a:endParaRPr lang="es-PE"/>
          </a:p>
        </p:txBody>
      </p:sp>
    </p:spTree>
    <p:extLst>
      <p:ext uri="{BB962C8B-B14F-4D97-AF65-F5344CB8AC3E}">
        <p14:creationId xmlns:p14="http://schemas.microsoft.com/office/powerpoint/2010/main" val="977669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0BA51320-55F6-43BE-9B9C-7AA0C6C6BD82}" type="slidenum">
              <a:rPr lang="es-PE" smtClean="0"/>
              <a:t>3</a:t>
            </a:fld>
            <a:endParaRPr lang="es-PE"/>
          </a:p>
        </p:txBody>
      </p:sp>
    </p:spTree>
    <p:extLst>
      <p:ext uri="{BB962C8B-B14F-4D97-AF65-F5344CB8AC3E}">
        <p14:creationId xmlns:p14="http://schemas.microsoft.com/office/powerpoint/2010/main" val="1271508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0BA51320-55F6-43BE-9B9C-7AA0C6C6BD82}" type="slidenum">
              <a:rPr lang="es-PE" smtClean="0"/>
              <a:t>4</a:t>
            </a:fld>
            <a:endParaRPr lang="es-PE"/>
          </a:p>
        </p:txBody>
      </p:sp>
    </p:spTree>
    <p:extLst>
      <p:ext uri="{BB962C8B-B14F-4D97-AF65-F5344CB8AC3E}">
        <p14:creationId xmlns:p14="http://schemas.microsoft.com/office/powerpoint/2010/main" val="1491645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0BA51320-55F6-43BE-9B9C-7AA0C6C6BD82}" type="slidenum">
              <a:rPr lang="es-PE" smtClean="0"/>
              <a:t>5</a:t>
            </a:fld>
            <a:endParaRPr lang="es-PE"/>
          </a:p>
        </p:txBody>
      </p:sp>
    </p:spTree>
    <p:extLst>
      <p:ext uri="{BB962C8B-B14F-4D97-AF65-F5344CB8AC3E}">
        <p14:creationId xmlns:p14="http://schemas.microsoft.com/office/powerpoint/2010/main" val="3565863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0BA51320-55F6-43BE-9B9C-7AA0C6C6BD82}" type="slidenum">
              <a:rPr lang="es-PE" smtClean="0"/>
              <a:t>6</a:t>
            </a:fld>
            <a:endParaRPr lang="es-PE"/>
          </a:p>
        </p:txBody>
      </p:sp>
    </p:spTree>
    <p:extLst>
      <p:ext uri="{BB962C8B-B14F-4D97-AF65-F5344CB8AC3E}">
        <p14:creationId xmlns:p14="http://schemas.microsoft.com/office/powerpoint/2010/main" val="1180341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0BA51320-55F6-43BE-9B9C-7AA0C6C6BD82}" type="slidenum">
              <a:rPr lang="es-PE" smtClean="0"/>
              <a:t>7</a:t>
            </a:fld>
            <a:endParaRPr lang="es-PE"/>
          </a:p>
        </p:txBody>
      </p:sp>
    </p:spTree>
    <p:extLst>
      <p:ext uri="{BB962C8B-B14F-4D97-AF65-F5344CB8AC3E}">
        <p14:creationId xmlns:p14="http://schemas.microsoft.com/office/powerpoint/2010/main" val="3526226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0BA51320-55F6-43BE-9B9C-7AA0C6C6BD82}" type="slidenum">
              <a:rPr lang="es-PE" smtClean="0"/>
              <a:t>8</a:t>
            </a:fld>
            <a:endParaRPr lang="es-PE"/>
          </a:p>
        </p:txBody>
      </p:sp>
    </p:spTree>
    <p:extLst>
      <p:ext uri="{BB962C8B-B14F-4D97-AF65-F5344CB8AC3E}">
        <p14:creationId xmlns:p14="http://schemas.microsoft.com/office/powerpoint/2010/main" val="53655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0BA51320-55F6-43BE-9B9C-7AA0C6C6BD82}" type="slidenum">
              <a:rPr lang="es-PE" smtClean="0"/>
              <a:t>10</a:t>
            </a:fld>
            <a:endParaRPr lang="es-PE"/>
          </a:p>
        </p:txBody>
      </p:sp>
    </p:spTree>
    <p:extLst>
      <p:ext uri="{BB962C8B-B14F-4D97-AF65-F5344CB8AC3E}">
        <p14:creationId xmlns:p14="http://schemas.microsoft.com/office/powerpoint/2010/main" val="2952386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63E43F7-8D9D-4246-B331-CC691A848C07}" type="datetimeFigureOut">
              <a:rPr lang="es-PE" smtClean="0"/>
              <a:t>24/11/2022</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C35BA62-E837-4726-B842-91979DD4E66F}" type="slidenum">
              <a:rPr lang="es-PE" smtClean="0"/>
              <a:t>‹Nº›</a:t>
            </a:fld>
            <a:endParaRPr lang="es-PE"/>
          </a:p>
        </p:txBody>
      </p:sp>
    </p:spTree>
    <p:extLst>
      <p:ext uri="{BB962C8B-B14F-4D97-AF65-F5344CB8AC3E}">
        <p14:creationId xmlns:p14="http://schemas.microsoft.com/office/powerpoint/2010/main" val="291958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3E43F7-8D9D-4246-B331-CC691A848C07}" type="datetimeFigureOut">
              <a:rPr lang="es-PE" smtClean="0"/>
              <a:t>24/11/2022</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C35BA62-E837-4726-B842-91979DD4E66F}" type="slidenum">
              <a:rPr lang="es-PE" smtClean="0"/>
              <a:t>‹Nº›</a:t>
            </a:fld>
            <a:endParaRPr lang="es-PE"/>
          </a:p>
        </p:txBody>
      </p:sp>
    </p:spTree>
    <p:extLst>
      <p:ext uri="{BB962C8B-B14F-4D97-AF65-F5344CB8AC3E}">
        <p14:creationId xmlns:p14="http://schemas.microsoft.com/office/powerpoint/2010/main" val="587659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3E43F7-8D9D-4246-B331-CC691A848C07}" type="datetimeFigureOut">
              <a:rPr lang="es-PE" smtClean="0"/>
              <a:t>24/11/2022</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C35BA62-E837-4726-B842-91979DD4E66F}" type="slidenum">
              <a:rPr lang="es-PE" smtClean="0"/>
              <a:t>‹Nº›</a:t>
            </a:fld>
            <a:endParaRPr lang="es-PE"/>
          </a:p>
        </p:txBody>
      </p:sp>
    </p:spTree>
    <p:extLst>
      <p:ext uri="{BB962C8B-B14F-4D97-AF65-F5344CB8AC3E}">
        <p14:creationId xmlns:p14="http://schemas.microsoft.com/office/powerpoint/2010/main" val="366034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3E43F7-8D9D-4246-B331-CC691A848C07}" type="datetimeFigureOut">
              <a:rPr lang="es-PE" smtClean="0"/>
              <a:t>24/11/2022</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C35BA62-E837-4726-B842-91979DD4E66F}" type="slidenum">
              <a:rPr lang="es-PE" smtClean="0"/>
              <a:t>‹Nº›</a:t>
            </a:fld>
            <a:endParaRPr lang="es-PE"/>
          </a:p>
        </p:txBody>
      </p:sp>
    </p:spTree>
    <p:extLst>
      <p:ext uri="{BB962C8B-B14F-4D97-AF65-F5344CB8AC3E}">
        <p14:creationId xmlns:p14="http://schemas.microsoft.com/office/powerpoint/2010/main" val="2733044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F63E43F7-8D9D-4246-B331-CC691A848C07}" type="datetimeFigureOut">
              <a:rPr lang="es-PE" smtClean="0"/>
              <a:t>24/11/2022</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C35BA62-E837-4726-B842-91979DD4E66F}" type="slidenum">
              <a:rPr lang="es-PE" smtClean="0"/>
              <a:t>‹Nº›</a:t>
            </a:fld>
            <a:endParaRPr lang="es-PE"/>
          </a:p>
        </p:txBody>
      </p:sp>
    </p:spTree>
    <p:extLst>
      <p:ext uri="{BB962C8B-B14F-4D97-AF65-F5344CB8AC3E}">
        <p14:creationId xmlns:p14="http://schemas.microsoft.com/office/powerpoint/2010/main" val="2357552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63E43F7-8D9D-4246-B331-CC691A848C07}" type="datetimeFigureOut">
              <a:rPr lang="es-PE" smtClean="0"/>
              <a:t>24/11/2022</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0C35BA62-E837-4726-B842-91979DD4E66F}" type="slidenum">
              <a:rPr lang="es-PE" smtClean="0"/>
              <a:t>‹Nº›</a:t>
            </a:fld>
            <a:endParaRPr lang="es-PE"/>
          </a:p>
        </p:txBody>
      </p:sp>
    </p:spTree>
    <p:extLst>
      <p:ext uri="{BB962C8B-B14F-4D97-AF65-F5344CB8AC3E}">
        <p14:creationId xmlns:p14="http://schemas.microsoft.com/office/powerpoint/2010/main" val="2650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63E43F7-8D9D-4246-B331-CC691A848C07}" type="datetimeFigureOut">
              <a:rPr lang="es-PE" smtClean="0"/>
              <a:t>24/11/2022</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0C35BA62-E837-4726-B842-91979DD4E66F}" type="slidenum">
              <a:rPr lang="es-PE" smtClean="0"/>
              <a:t>‹Nº›</a:t>
            </a:fld>
            <a:endParaRPr lang="es-PE"/>
          </a:p>
        </p:txBody>
      </p:sp>
    </p:spTree>
    <p:extLst>
      <p:ext uri="{BB962C8B-B14F-4D97-AF65-F5344CB8AC3E}">
        <p14:creationId xmlns:p14="http://schemas.microsoft.com/office/powerpoint/2010/main" val="15077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63E43F7-8D9D-4246-B331-CC691A848C07}" type="datetimeFigureOut">
              <a:rPr lang="es-PE" smtClean="0"/>
              <a:t>24/11/2022</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0C35BA62-E837-4726-B842-91979DD4E66F}" type="slidenum">
              <a:rPr lang="es-PE" smtClean="0"/>
              <a:t>‹Nº›</a:t>
            </a:fld>
            <a:endParaRPr lang="es-PE"/>
          </a:p>
        </p:txBody>
      </p:sp>
    </p:spTree>
    <p:extLst>
      <p:ext uri="{BB962C8B-B14F-4D97-AF65-F5344CB8AC3E}">
        <p14:creationId xmlns:p14="http://schemas.microsoft.com/office/powerpoint/2010/main" val="2017435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3E43F7-8D9D-4246-B331-CC691A848C07}" type="datetimeFigureOut">
              <a:rPr lang="es-PE" smtClean="0"/>
              <a:t>24/11/2022</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0C35BA62-E837-4726-B842-91979DD4E66F}" type="slidenum">
              <a:rPr lang="es-PE" smtClean="0"/>
              <a:t>‹Nº›</a:t>
            </a:fld>
            <a:endParaRPr lang="es-PE"/>
          </a:p>
        </p:txBody>
      </p:sp>
    </p:spTree>
    <p:extLst>
      <p:ext uri="{BB962C8B-B14F-4D97-AF65-F5344CB8AC3E}">
        <p14:creationId xmlns:p14="http://schemas.microsoft.com/office/powerpoint/2010/main" val="3988711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F63E43F7-8D9D-4246-B331-CC691A848C07}" type="datetimeFigureOut">
              <a:rPr lang="es-PE" smtClean="0"/>
              <a:t>24/11/2022</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0C35BA62-E837-4726-B842-91979DD4E66F}" type="slidenum">
              <a:rPr lang="es-PE" smtClean="0"/>
              <a:t>‹Nº›</a:t>
            </a:fld>
            <a:endParaRPr lang="es-PE"/>
          </a:p>
        </p:txBody>
      </p:sp>
    </p:spTree>
    <p:extLst>
      <p:ext uri="{BB962C8B-B14F-4D97-AF65-F5344CB8AC3E}">
        <p14:creationId xmlns:p14="http://schemas.microsoft.com/office/powerpoint/2010/main" val="3269866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F63E43F7-8D9D-4246-B331-CC691A848C07}" type="datetimeFigureOut">
              <a:rPr lang="es-PE" smtClean="0"/>
              <a:t>24/11/2022</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0C35BA62-E837-4726-B842-91979DD4E66F}" type="slidenum">
              <a:rPr lang="es-PE" smtClean="0"/>
              <a:t>‹Nº›</a:t>
            </a:fld>
            <a:endParaRPr lang="es-PE"/>
          </a:p>
        </p:txBody>
      </p:sp>
    </p:spTree>
    <p:extLst>
      <p:ext uri="{BB962C8B-B14F-4D97-AF65-F5344CB8AC3E}">
        <p14:creationId xmlns:p14="http://schemas.microsoft.com/office/powerpoint/2010/main" val="2398747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3E43F7-8D9D-4246-B331-CC691A848C07}" type="datetimeFigureOut">
              <a:rPr lang="es-PE" smtClean="0"/>
              <a:t>24/11/2022</a:t>
            </a:fld>
            <a:endParaRPr lang="es-P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35BA62-E837-4726-B842-91979DD4E66F}" type="slidenum">
              <a:rPr lang="es-PE" smtClean="0"/>
              <a:t>‹Nº›</a:t>
            </a:fld>
            <a:endParaRPr lang="es-PE"/>
          </a:p>
        </p:txBody>
      </p:sp>
    </p:spTree>
    <p:extLst>
      <p:ext uri="{BB962C8B-B14F-4D97-AF65-F5344CB8AC3E}">
        <p14:creationId xmlns:p14="http://schemas.microsoft.com/office/powerpoint/2010/main" val="34276343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file:///C:\Users\LENOVO\Downloads\Urinary_System_How_It_Works_SP_508%20(1).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dlineplus.gov/spanish/ureteraldisorders.html" TargetMode="External"/><Relationship Id="rId4" Type="http://schemas.openxmlformats.org/officeDocument/2006/relationships/hyperlink" Target="https://www.cdc.gov/spanish/cancer/kidney/index.htm#:~:text=%C2%BFQu%C3%A9%20son%20los%20ri%C3%B1ones%3F,los%20desechos%20l%C3%ADquidos%20del%20organismo"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0" y="0"/>
            <a:ext cx="3461657" cy="68580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sz="3200" dirty="0">
              <a:latin typeface="Bauhaus 93" panose="04030905020B02020C02" pitchFamily="82" charset="0"/>
            </a:endParaRPr>
          </a:p>
          <a:p>
            <a:pPr algn="ctr"/>
            <a:endParaRPr lang="es-MX" sz="3200" dirty="0">
              <a:latin typeface="Bauhaus 93" panose="04030905020B02020C02" pitchFamily="82" charset="0"/>
            </a:endParaRPr>
          </a:p>
          <a:p>
            <a:pPr algn="ctr"/>
            <a:endParaRPr lang="es-MX" sz="3200" dirty="0">
              <a:latin typeface="Bauhaus 93" panose="04030905020B02020C02" pitchFamily="82" charset="0"/>
            </a:endParaRPr>
          </a:p>
          <a:p>
            <a:pPr algn="ctr"/>
            <a:endParaRPr lang="es-MX" sz="3200" dirty="0">
              <a:latin typeface="Bauhaus 93" panose="04030905020B02020C02" pitchFamily="82" charset="0"/>
            </a:endParaRPr>
          </a:p>
          <a:p>
            <a:pPr algn="ctr"/>
            <a:endParaRPr lang="es-MX" sz="3200" dirty="0">
              <a:latin typeface="Bauhaus 93" panose="04030905020B02020C02" pitchFamily="82" charset="0"/>
            </a:endParaRPr>
          </a:p>
          <a:p>
            <a:pPr algn="ctr"/>
            <a:endParaRPr lang="es-MX" sz="3200" dirty="0">
              <a:latin typeface="Bauhaus 93" panose="04030905020B02020C02" pitchFamily="82" charset="0"/>
            </a:endParaRPr>
          </a:p>
          <a:p>
            <a:pPr algn="ctr"/>
            <a:endParaRPr lang="es-MX" sz="3200" dirty="0">
              <a:latin typeface="Bauhaus 93" panose="04030905020B02020C02" pitchFamily="82" charset="0"/>
            </a:endParaRPr>
          </a:p>
          <a:p>
            <a:pPr algn="ctr"/>
            <a:endParaRPr lang="es-MX" sz="3200" dirty="0">
              <a:latin typeface="Bauhaus 93" panose="04030905020B02020C02" pitchFamily="82" charset="0"/>
            </a:endParaRPr>
          </a:p>
          <a:p>
            <a:pPr algn="ctr"/>
            <a:endParaRPr lang="es-MX" sz="3200" dirty="0">
              <a:latin typeface="Bauhaus 93" panose="04030905020B02020C02" pitchFamily="82" charset="0"/>
            </a:endParaRPr>
          </a:p>
          <a:p>
            <a:pPr algn="ctr"/>
            <a:r>
              <a:rPr lang="es-MX" sz="3200" dirty="0">
                <a:latin typeface="Bauhaus 93" panose="04030905020B02020C02" pitchFamily="82" charset="0"/>
              </a:rPr>
              <a:t> </a:t>
            </a:r>
            <a:endParaRPr lang="es-PE" sz="3200" dirty="0">
              <a:latin typeface="Bauhaus 93" panose="04030905020B02020C02" pitchFamily="82" charset="0"/>
            </a:endParaRPr>
          </a:p>
        </p:txBody>
      </p:sp>
      <p:pic>
        <p:nvPicPr>
          <p:cNvPr id="2054" name="Picture 6" descr="Aparato excretor : noticias y artículos"/>
          <p:cNvPicPr>
            <a:picLocks noChangeAspect="1" noChangeArrowheads="1"/>
          </p:cNvPicPr>
          <p:nvPr/>
        </p:nvPicPr>
        <p:blipFill rotWithShape="1">
          <a:blip r:embed="rId3">
            <a:extLst>
              <a:ext uri="{28A0092B-C50C-407E-A947-70E740481C1C}">
                <a14:useLocalDpi xmlns:a14="http://schemas.microsoft.com/office/drawing/2010/main" val="0"/>
              </a:ext>
            </a:extLst>
          </a:blip>
          <a:srcRect r="17755" b="3627"/>
          <a:stretch/>
        </p:blipFill>
        <p:spPr bwMode="auto">
          <a:xfrm>
            <a:off x="3461657" y="0"/>
            <a:ext cx="9255079" cy="6848669"/>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p:nvPr/>
        </p:nvSpPr>
        <p:spPr>
          <a:xfrm>
            <a:off x="0" y="1929318"/>
            <a:ext cx="2715209" cy="1938992"/>
          </a:xfrm>
          <a:prstGeom prst="rect">
            <a:avLst/>
          </a:prstGeom>
          <a:noFill/>
        </p:spPr>
        <p:txBody>
          <a:bodyPr wrap="square" rtlCol="0">
            <a:spAutoFit/>
          </a:bodyPr>
          <a:lstStyle/>
          <a:p>
            <a:r>
              <a:rPr lang="es-MX" sz="4000" dirty="0">
                <a:latin typeface="Bauhaus 93" panose="04030905020B02020C02" pitchFamily="82" charset="0"/>
              </a:rPr>
              <a:t>Sistema urinario humano</a:t>
            </a:r>
            <a:endParaRPr lang="es-PE" sz="4000" dirty="0">
              <a:latin typeface="Bauhaus 93" panose="04030905020B02020C02" pitchFamily="82" charset="0"/>
            </a:endParaRPr>
          </a:p>
        </p:txBody>
      </p:sp>
      <p:sp>
        <p:nvSpPr>
          <p:cNvPr id="10" name="CuadroTexto 9"/>
          <p:cNvSpPr txBox="1"/>
          <p:nvPr/>
        </p:nvSpPr>
        <p:spPr>
          <a:xfrm>
            <a:off x="326571" y="5488525"/>
            <a:ext cx="2659225" cy="738664"/>
          </a:xfrm>
          <a:prstGeom prst="rect">
            <a:avLst/>
          </a:prstGeom>
          <a:noFill/>
        </p:spPr>
        <p:txBody>
          <a:bodyPr wrap="square" rtlCol="0">
            <a:spAutoFit/>
          </a:bodyPr>
          <a:lstStyle/>
          <a:p>
            <a:r>
              <a:rPr lang="es-MX" sz="1400" dirty="0">
                <a:latin typeface="Bauhaus 93" panose="04030905020B02020C02" pitchFamily="82" charset="0"/>
              </a:rPr>
              <a:t>Alumno: Patricio Giral</a:t>
            </a:r>
          </a:p>
          <a:p>
            <a:r>
              <a:rPr lang="es-MX" sz="1400" dirty="0">
                <a:latin typeface="Bauhaus 93" panose="04030905020B02020C02" pitchFamily="82" charset="0"/>
              </a:rPr>
              <a:t>Grado y Sección: 2°A</a:t>
            </a:r>
          </a:p>
          <a:p>
            <a:r>
              <a:rPr lang="es-MX" sz="1400" dirty="0">
                <a:latin typeface="Bauhaus 93" panose="04030905020B02020C02" pitchFamily="82" charset="0"/>
              </a:rPr>
              <a:t>Docente: Juan Céspedes</a:t>
            </a:r>
            <a:endParaRPr lang="es-PE" sz="1400" dirty="0">
              <a:latin typeface="Bauhaus 93" panose="04030905020B02020C02" pitchFamily="82" charset="0"/>
            </a:endParaRPr>
          </a:p>
        </p:txBody>
      </p:sp>
      <p:pic>
        <p:nvPicPr>
          <p:cNvPr id="2058" name="Picture 10" descr="Comunicado Administración | Colegio Algarrobo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2653" y="-118757"/>
            <a:ext cx="1012117" cy="1581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0788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LINKOGRAFIA</a:t>
            </a:r>
            <a:endParaRPr lang="es-PE" dirty="0"/>
          </a:p>
        </p:txBody>
      </p:sp>
      <p:sp>
        <p:nvSpPr>
          <p:cNvPr id="3" name="Marcador de contenido 2"/>
          <p:cNvSpPr>
            <a:spLocks noGrp="1"/>
          </p:cNvSpPr>
          <p:nvPr>
            <p:ph idx="1"/>
          </p:nvPr>
        </p:nvSpPr>
        <p:spPr>
          <a:xfrm>
            <a:off x="838200" y="1825625"/>
            <a:ext cx="10515600" cy="1142164"/>
          </a:xfrm>
        </p:spPr>
        <p:txBody>
          <a:bodyPr>
            <a:normAutofit fontScale="62500" lnSpcReduction="20000"/>
          </a:bodyPr>
          <a:lstStyle/>
          <a:p>
            <a:r>
              <a:rPr lang="es-PE" dirty="0">
                <a:hlinkClick r:id="rId3" action="ppaction://hlinkfile"/>
              </a:rPr>
              <a:t>file:///C:/Users/LENOVO/Downloads/Urinary_System_How_It_Works_SP_508%20(1).pdf</a:t>
            </a:r>
            <a:endParaRPr lang="es-PE" dirty="0"/>
          </a:p>
          <a:p>
            <a:r>
              <a:rPr lang="es-PE" dirty="0">
                <a:hlinkClick r:id="rId4"/>
              </a:rPr>
              <a:t>https://www.cdc.gov/spanish/cancer/kidney/index.htm#:~:text=%C2%BFQu%C3%A9%20son%20los%20ri%C3%B1ones%3F,los%20desechos%20l%C3%ADquidos%20del%20organismo</a:t>
            </a:r>
            <a:r>
              <a:rPr lang="es-PE" dirty="0"/>
              <a:t>.</a:t>
            </a:r>
          </a:p>
          <a:p>
            <a:r>
              <a:rPr lang="es-PE" dirty="0">
                <a:hlinkClick r:id="rId5"/>
              </a:rPr>
              <a:t>https://medlineplus.gov/spanish/ureteraldisorders.html</a:t>
            </a:r>
            <a:endParaRPr lang="es-PE" dirty="0"/>
          </a:p>
          <a:p>
            <a:endParaRPr lang="es-PE" dirty="0"/>
          </a:p>
          <a:p>
            <a:endParaRPr lang="es-MX" dirty="0"/>
          </a:p>
          <a:p>
            <a:endParaRPr lang="es-PE" dirty="0"/>
          </a:p>
        </p:txBody>
      </p:sp>
    </p:spTree>
    <p:extLst>
      <p:ext uri="{BB962C8B-B14F-4D97-AF65-F5344CB8AC3E}">
        <p14:creationId xmlns:p14="http://schemas.microsoft.com/office/powerpoint/2010/main" val="1132244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034016" y="160338"/>
            <a:ext cx="3601617" cy="769441"/>
          </a:xfrm>
          <a:prstGeom prst="rect">
            <a:avLst/>
          </a:prstGeom>
          <a:noFill/>
        </p:spPr>
        <p:txBody>
          <a:bodyPr wrap="square" rtlCol="0">
            <a:spAutoFit/>
          </a:bodyPr>
          <a:lstStyle/>
          <a:p>
            <a:r>
              <a:rPr lang="es-MX" sz="4400" b="1" dirty="0">
                <a:latin typeface="Bauhaus 93" panose="04030905020B02020C02" pitchFamily="82" charset="0"/>
              </a:rPr>
              <a:t>Introducción</a:t>
            </a:r>
            <a:endParaRPr lang="es-PE" sz="4400" b="1" dirty="0">
              <a:latin typeface="Bauhaus 93" panose="04030905020B02020C02" pitchFamily="82" charset="0"/>
            </a:endParaRPr>
          </a:p>
        </p:txBody>
      </p:sp>
      <p:sp>
        <p:nvSpPr>
          <p:cNvPr id="7" name="CuadroTexto 6"/>
          <p:cNvSpPr txBox="1"/>
          <p:nvPr/>
        </p:nvSpPr>
        <p:spPr>
          <a:xfrm>
            <a:off x="823999" y="1143770"/>
            <a:ext cx="10895048" cy="1015663"/>
          </a:xfrm>
          <a:prstGeom prst="rect">
            <a:avLst/>
          </a:prstGeom>
          <a:noFill/>
        </p:spPr>
        <p:txBody>
          <a:bodyPr wrap="square" rtlCol="0">
            <a:spAutoFit/>
          </a:bodyPr>
          <a:lstStyle/>
          <a:p>
            <a:r>
              <a:rPr lang="es-MX" sz="2000" dirty="0">
                <a:latin typeface="Bell MT" panose="02020503060305020303" pitchFamily="18" charset="0"/>
              </a:rPr>
              <a:t>Los riñones, uréteres, vejiga y uretra son las principales estructuras del sistema urinario. Filtran la sangre y eliminan residuos del cuerpo en forma de orina. El tamaño y la posición de las estructuras urinarias inferiores varían en la anatomía masculina y femenina.   </a:t>
            </a:r>
          </a:p>
        </p:txBody>
      </p:sp>
      <p:sp>
        <p:nvSpPr>
          <p:cNvPr id="5" name="AutoShape 6" descr="data:image/png;base64,iVBORw0KGgoAAAANSUhEUgAAAj0AAAGuCAYAAAB7i7dxAAAAAXNSR0IArs4c6QAAIABJREFUeF7snXm0XWV9/ncSSAAhDElISABlkEG6bOssVgVFUHEWq1XrUFftamtVVEQRrNbWVtvVrv6hrUVlsipUay2IoohWUWYRlTnMCRCTECYVFZPf+mz8nN/j9ia59+ZO+97vWeuuc+4+736HZ+9zvs95vs/7vrM2bNiwoZkBj0suuaQ566yzmnXr1jW/+MUvmgcffLD5+c9/3rzrXe9qDjrooBmAQA2xECgECoFCoBCY2QjMmimk58Mf/nCzZs2aluj4t9deezXvfe97Z/YdUKMvBAqBQqAQKARmCAIzgvRcfPHFzVe/+tVm7dq1za9+9atW6fnJT35SKs8MuclrmIVAIVAIFAKFAAjMCNLzoQ99qCU8KDyktX75y182e+yxR3PCCSfUXVAIFAKFQCFQCBQCMwSBaU96VHlIbUF4+HvggQeaY445prw8M+Qmr2EWAoVAIVAIFAIzQuk5/fTTm8suu6z52c9+1hIeUlt4eY4//vi6AwqBQqAQKAQKgUJgBiEwrZWe2267rfnUpz7VrFq1akB4ID/vfve7m0c96lEz6DLXUAuBQqAQKAQKgUJgWpOe//qv/2p+8IMfNPfdd1/r48HT8/CHP7y8PHXfFwKFQCFQCBQCMxCBaUt6Vq5c2ZxyyimDdXkgPT/96U+bd77znaXyzMAbvYZcCBQChUAhUAhMW9Lz+c9/vvnRj37U3H333YMZW3vuuWdz3HHH1VUvBAqBQqAQKAQKgRmIwLQkPStWrGhOO+20Nq2FuuOMrbe97W2l8szAm7yGXAgUAoVAIVAIgMC0JD2oPD/84Q9b0rN+/frBYoQnn3xyXfVCoBAoBAqBQqAQmKEITEvS84EPfKCdoo5xGdLD68MPP7x5yUteMkMvcw27ECgECoFCoBAoBKYd6bnwwgubc845p7n33nsb9lKF9LDlxNFHH12prbrfC4FCoBAoBAqBGYzAtCM9n/70p5srr7yyVXcgPcza2n333dt9tupRCBQChUAhUAgUAjMXgWlFeliMEN/OunXr2o1FIT2swPyWt7ylOfDAA2fuVa6RFwKFQCFQCBQChcD0MjJ/9rOfba6++urmrrvuatNa/LHlBGvz1KMQKAQKgUKgECgEZjYC00bpQeX5z//8z1blYZo6Sg+pLaapl8ozs2/yGn0hUAgUAoVAIQAC04b0sOXEdddd16xdu3awmzpbThx77LF1pQuBQqAQKAQKgUKgEJg+pOczn/lMc80117SztlR58PIccMABdZknCIEbbrih9VCVsjZBgFczhUAhUAgUAiNCYFooPbfccku7mzppLaan4+VhjR6mqRfpGdH9MOrCXINTTz21eeCBB5r99tuvOfLII5uFCxeOur46sRAoBAqBQqAQGGsEpg3pYXNRSA9T1SE9pLbe8Y53jDVeVd9GEPj4xz/e7mh///33tyWe//znNy9+8YsLr0KgECgECoFCYMogMC1ID/tsLV++vA24mJfZa+sRj3hEzdqaoNsME/k///M/t4ST9BZ/7373u5uDDjpognpQzRQChUAhUAgUAptHYFqQHradgOyw1xZ+nkptbf7Cj2UJlgq46KKLWqWN68AyASeccMJYNlF1FQKFQCFQCBQCW4xA70nPrbfe2px00kltsEXpgfTgKznxxBO3GJyqYPMIsKP9v//7vzf33HNPSza5Dsccc0xt+bF56KpEIVAIFAKFwAQj0HvSw6yta6+9tlUZTK1Uamvi7qLvfOc7DcsFkFIEf1JcpBvrUQgUAoVAIVAITDUEek96WJDw+uuvH/h53HaiZm1NzK3213/91+0K2JAeVJ4999yzee973zsxjVcrhUAhUAgUAoXACBDoNenBQIuqQFoFpYdn/j72sY+NAIIqOloESG39y7/8S6vuQHjAnsUgy8A8WkTrvEKgECgECoHxRKDXpAc/D7uqO1Wd4Etqq6aqj+ct8//rBnsMzHp5wL4MzBODfbVSCBQChUAhMHIEek168PPcdNNNrZeEmVsE38MPP7x5wQteMHIk6owRIZAGZr1UkM1SeUYEYxUuBAqBQqAQmEAEek16PvShD7VpFaerE3z/6q/+qtl///0nEMKZ2dQZZ5zRXHzxxS3hhGyisrEicz0KgUKgECgECoGpikBvSc9VV13VfPGLXxysy0PQ5e8jH/nIVMV62vRr5cqV7ZIA7HOmyrPHHntUamvaXOEaSCFQCBQC0xOB3pIe/Dzst+VihKzNs/vuuzdvfetbp+eVmkKjYoq6Xh6VHtbmqdTWFLpI1ZVCoBAoBAqB30Kgt6Tn/PPPb771rW+1U6VJr7DRKPttscloPcYPgdtvv735xCc+0U5TB3dIDyoPU9frUQgUAoVAIVAITGUEekt6WJ8HtQeFh8DLDK6//Mu/bHf4rsf4IaDKo8ID2ax9tsYP76q5ECgECoFCYOwQ6C3pwcS8YcOGlvTwR/DFxFykZ+xujm5NqDx6ecAcpeeII45oXvayl41fo1VzIVAIFAKFQCEwRgj0kvRgYj777LNbPw8KDwGYKesf/ehHxwiWqmYoBJixdckllwxmbLHXGb6qehQChUAhUAgUAn1AoJek5+abb24+//nPN+vXr2+3n2DW1pIlS5q3ve1tfcC8l31kxhYbi4I3SwRANEvl6eWlrE4XAoVAITBjEegl6TnnnHOaH/7wh83s2bPbtBaBeNddd23e/va3z9gLOd4DV+UhpYV5fOnSpc3xxx8/3s1W/YVAIVAIFAKFwJgh0EvS89WvfrW54oorWtJDECa19ZSnPKV53vOeN2bAVEX/HwFSWl/4whdadQfCQ0oRVe1Rj3pUwVQIFAKFQCFQCPQGgV6SnnPPPbe5/PLLm1mzZg2mq0N6jjzyyN4A36eOfvjDH27uvPPONp2oynPcccf1aQjV10KgECgECoFCoOkl6fn617/eXHbZZc2cOXNa9QHl4eCDDy7SMw43NIsQ4p/CxwPhwT9VKs84AF1VFgKFQCFQCIw7Ar0kPeedd16779PcuXMH09X/4A/+oHnOc54z7oDNpAaYon7KKac0a9asGax8zUKEpfLMpLugxloIFAKFwPRBoJek5xvf+EZLeubNm9eSHozMpLeK9IztjYmP58ILLxwQHhQ1zOLl5RlbnKu2QqAQKAQKgYlBoJek55Of/GSzevXqZttttx0oPX/8x3/c7LvvvhOD2gxoBZXn5JNPbtatW9eSHsjlYYcd1rzkJS+ZAaOvIRYChUAhUAhMRwR6SXpOOumk1li73XbbtV4TFIhXvepVzT777DMdr9GkjOlzn/tcq/LwAGNmyEE261EIFAKFQCFQCPQVgV6SHhSIO+64o1V62IqC9NYrX/nKIj1jdBeyECHbTUB03Orj0EMPre0mxgjfqqYQKAQKgUJgchDoJenBXAvpwdND6oW1el7xilcU6Rmje+izn/1sc+mll7a1sbHobrvt1m4qWo9CoBAoBAqBQqDPCPSS9Jx66qkNasQ222zTBmX+SukZm9sQXP/t3/6t9fCQ1oJQspHrQQcdNDYNVC2FQCFQCBQChcAkIdBb0rNixYqW9GiyLdIzNnfQP/3TPw0WIoTwLFu2rKaojw20VUshUAgUAoXAJCPQS9Jz2mmntUoP6/S4aN573vOeSYay/82z3QS71+PlQT1jIcKjjz66pqj3/9LWCAqBQqAQKASapp8rMkN6mL0F6WHmFisFn3DCCXVBtwABSOTpp5/e/PjHP25TWqS3UHlqU9EtALVOLQQKgUKgEJhSCPRS6fngBz/YEh6VHgJ0KT1bdl/97//+b7tz/d13390SHlWe8vJsGa51diFQCBQChcDUQaCXpOfv/u7vWj8PpAeVhyBds4tGf1MxE+6MM85oVR6UM/BcunRpqWejh7TOLAQKgUKgEJiCCPSS9HzgAx9oFyaU9JCOede73jUF4e1Hl774xS82V155Zbv6shu4sqloqTz9uH7Vy0KgECgECoHhIdBL0oPSw8KEW2+99WDKeik9w7vg3VJsN8Hqy6tWrRqoPM985jObo446anQV1lmFQCFQCBQChcAURaCXpAdPD0oPpId0DDONytMzujvsrLPOaq655pp2LzN8PMzcYpuPehQChUAhUAgUAtMNgV6Snr//+78fkB4ID9tQ1Cyjkd+aN998c3POOee00/8hj6QJn/70p5fKM3Io64xCoBAoBAqBHiDQa9IzZ86cdp2en/zkJ0V6RnGzXXbZZc13v/vdlvRAHsHxYx/72ChqqlMKgUKgECgECoGpj0AvSc8//MM/NA972MNadCU9tU7PyG+2M888s7niiiuae++9t1V5Fi9eXKsvjxzGOqMQKAQKgUKgJwj0jvRcffXVDWvK4OlB6cGHQmqmSM/I7jgMzF/4whea2267rZ32D4ZvetObavXlkcFYpQuBQqAQKAR6hEDvSA+mW6ZYQ3pmzZrV7r2FUlGkZ2R3HcTxuuuua2dtQXqWLFnSHHvssSOrpEoXAoVAIVAIFAI9QqCXpOd//ud/2sUJt9pqq2b9+vXNTjvt1LzmNa/pEeyT29Wbbrqp+dKXvtSsXbu2XYGZFOFf/MVflMozuZelWi8ECoFCoBAYZwR6R3quvfbaNi2TpGeXXXZpXv3qV48zVNOn+ksvvbT5zne+05DiIj3I34knnjh9BlgjKQQKgUKgECgEhkCgl6Tn85//fLPDDju06S2UniI9I7u3Ucquv/76NrXFCsy77bZbrXM0MgirdCFQCBQChUAPEegl6SFoQ3rw80B6FixYUErPMG++G2+8sTn77LNb47J7bZWBeZjgVbFCoBAoBAqBXiPQW9LjlHWmWi9atKg8PcO8DVesWNGmB++666529WU2FmWfrXoUAoVAIVAIFALTHYHekR5mHJHe2n777dtrgx9l4cKFzZ/8yZ9M92s1JuP77//+74aVmCE9EEawq1lbYwJtVVIIFAKFQCEwxRHoJekhvaXSQ5qG9FaRnuHdaWC3fPnydq8tZm396Z/+aXPggQcO7+QqVQgUAoVAIVAI9BiBXpIe1piZP39+CztbJ+y4445FeoZxE+Ln+fKXv9xitmbNmlbp+bM/+7Oaqj4M7KpIIVAIFAKFQP8R6CXpYWdwjMwbNmxoDbmPfvSjm2c84xn9vxrjPAL8PBBG1uZZt25ds2zZsuatb33rOLda1RcChUAhUAgUAlMDgd6RHqZaQ3pIb0F68PQU6RnezYQXirQWixJCesrEPDzcqlQhUAgUAoXA9ECgl6SHjTLZhgLSwzozkJ5nPvOZ0+OKjOMo8POwNs+dd97Zbt3xxje+sdl///3HscWquhAoBAqBQqAQmDoI9I70MHuLFI1Kj6TnsMMOmzqoTtGefOQjH2nXNULtuf/++1vSc8ABB0zR3la3CoFCoBAoBAqBsUWgt6QHpYcATnrrpS99abP33nuPLTLTrDamqbsoIaktSM+//uu/TrNR1nAKgUKgECgECoGNI9Br0sOKzMxEetnLXtbss88+dZ03gcAFF1zQXH755a2JmUUJd9111+boo48uzAqBQqAQKAQKgRmDQG9Jz7bbbttuQ4Fi8Yd/+IfNvvvuO2Mu2mgG+rnPfa718rAoISlB9it7xzveMZqq6pxCoBAoBAqBQqCXCPSS9LCNwty5cwezt17+8pcX6dnM7QdmK1eubEkPKcHXvva15efp5Ue2Ol0IFAKFQCEwWgR6SXrOOOOMZpttthnM3nrlK19Z6a3N3AEf/ehHWw+U6a3Xv/71RXpG+6mp8wqBQqAQKAR6iUAvSc+nP/3phvQWD1YVftWrXlWkZxO3n4sSsu0EHiiMzP/4j//Yyxu2Ol0IFAKFQCFQCIwWgV6Snk996lODvbcgPa9+9atr9tZmSA/pLT1QO+20U/OmN71ptPdMnVcIFAKFQCFQCPQSgV6SHpQe1+mB9FR6a9P33nnnnddceeWVzYMPPtgav9mr7M1vfnMvb9jqdCFQCBQChUAhMFoEekl6Tj/99HZFZjwqzEQq0rPpy//tb3+7na7+i1/8ot2r7HGPe1zz3Oc+d7T3TJ1XCBQChUAhUAj0EoFekh6mX2+99dYt4PhUmL1V6/Rs/P479dRT2/22wArS8/jHP7458sgje3nDVqcLgUKgECgECoHRItBL0sPsLaasz5o1qzUy/9Ef/VGRnk3cAaeddlpzxx13NLNnz25Jz2Me85jmec973mjvmTqvECgECoFCoBDoJQK9JD0qPXPmzGlTNrUi86bvvU9+8pPtRqMQRTw9kMT99tuvlzdsdboQKAQKgUKgEBgtAr0jPeyw/oMf/KCZN29eO2bMuUV6Nn35Tz755FbpgfQwZf0Vr3hFkZ7RfmLqvEKgECgECoHeItBL0vO9732vXZyQdA3TsNmGojYc3fg9eMoppwxID6sxQxJL6entZ7Y6XggUAoVAITBKBHpJetg8c/78+S3p2bBhQxvEi/Rs/A54//vf36o8mL+Z7QZJLNIzyk9MnVYIFAKFQCHQWwR6SXouuuiidp2erbbaqp22XqRn0/efpAe88EC95z3v6e0NWx0vBAqBQqAQKARGi0DvSM9ZZ53VSHowMld6a/OX/gMf+ECr8qCMQXqOP/74zZ9UJQqBQqAQKAQKgWmGQC9JzyWXXNIqPZKeo446qtJbm7gx/+Zv/qZVxUxvnXDCCdPsNq7hFAKFQCFQCBQCm0egl6Tn0ksv/S3Ss9dee21+tDO0xEknndSw6SibtLKuUaW3ZuiNUMMuBAqBQmCGI9BL0sPsLbahIF3jlPUiPRu/kz/xiU80t99+ezvNn3QgHqh99913ht/6NfxCoBAoBAqBmYZAL0kP+0ihWvDAo8K6MzV7a+O3LosTuiIzpZi9Nd227UDB8sE94SOPc4xVvJnJlo/8P8/NMt16XCfK526dM+2LpMZbCBQChUAfEOgt6WGdHgIYSg97b5XSs/Hb7eMf/3ir9ODrYYo/KzL3hSRCQrqEw/8lKIyJe8FnkOC1JEdkKOMjy+axLf3QdkkQ/xch2lJU6/xCoBAoBMYGgV6SHtJbmHI1MkN6+hLEx+ayjayWr3/96w1rGxn02ZV+qpLE++67rx0cxKZLdiQxSV42hYTEZ7hobazerKdLnDbXvuUlPjvssMOQatNw+1jlCoFCoBAoBEaPQC9JD7O3+AXtisx9Ui5Gf6lGf+Z5553Xkh6CN5g9+clPbg499NDRVzhGZ0JqVGvuvffegVpDH4dSXyQQPicZGQnBGU7Z0ShBXdI0VDtZRlUIIuTrMYK2qikECoFCoBAYAoHekh7SW/x6/uUvf1nbUGzm1ob0XHjhhW0qkBTXU57ylObpT3/6hH4gUrnJlNVQ5GJz6onvQyA2p/ps7v2NtTXUeZsiWcMhPN3zIXecxwKbPIoETegtWY0VAoXADESgt6QHIzMpLmdvVXpr43fvV77ylYZp/pKepz71qeNKepLgbCpNBQno+nC65GFj/+fxocoMR80ZCrHNkR3OGU7dji3bGMpnlO93U2eQoFKBZuC3cg25ECgExg2BXpKeiy++uJ2yjqdHI3ORno3fI1/+8pcbMGO6OpgdcsghY0p6SE3x4Hk4hICyGo+7ve4qPxIBU170P8t060n1x3JDlRmKvHRJmOcNRc42p0Z1cRiKBInDxurKOlA2IUCpCI3bt0JVXAgUAoXANEWgd6TnS1/6UhvAWZHZbRXw9ExVY+5UuG9uvPHG5rTTThtT0iPBueeee35jiEkw8nUGcNM5SVCGUm6GIjBJFIby+Ayl1JhCyvJJQkwzJbkZyjfkQPPc7hi7ak23HnHgGRxGkn4Tj1KApsKnqvpQCBQCfUSgl6Tnsssua5UeAgfpE2YjldKz8dvv6quvbs4444yBugJBfM1rXjPi+9VU1d133/0bU8QzkKeCkkQnFZvNGXytI0lKnm/wl6zwf77mfJWhLjGybokLxIO/VIW6/2d/fM/nLhHaGInpqkWbUpqyzqEukuNH/Zk/f36ZoEd8J9cJhUAhMFMR6B3pOfvss1t/CkoPgednP/tZS3pqheFN38LstK4qMVLSg6oDzg888EBLJgzgG0tlpbphmVR3NhbIU8WRxHSPcbxLcCQuqQx5TALUJTJdhQaDt+RJQpJjzX6k0sNr0oaJyVD9GYoAisPGVKWhUmRd7Ojjjjvu2P7VoxAoBAqBQmDTCPSS9DBlXaVH0vPIRz6yrvUmEID0ZOB+73vfu0m89Omg6nTVjPTUdAlAV6VI5UPC0m24m9oaKtXVJQimhiAc+d5QRCynwPMagiMWWd5x5bMEKMfcTeFZhmfJXRczCZlprY2RqOzXxuriOONmLHicqJvPA8QH9acehUAhUAgUAkMj0DvSg6fHXdYJXkx/PvbYY+v6bgYBNh299dZbW0WCQDnUTuumr9atW9fWNhxVp0sQkiRkAB+KjHismxJKUjEUQVKR0dScpKdLSOzfxtJR3f5mqq5Lvrrqk6QjSVWeY5upAqWXJ7GTxGX7EBvH43N3HHwGJD6cu/POO7d/9SgECoFCoBD4bQR6R3ow5Z588smtl0HS8853vrOu7WYQOPHEE5s777yzTVFhhE2lB1UHQ3Iaa1PBSdUiVQ1fS44kSkOVJ2h3688Ant6a9NtkXSpFXHfKE+xts2sK3lzqLfvsOJKwcH76giQ4SaLy/WzfdFcqMhtTpmg7z821e7oqVDdFKIGV9Nh/VJ+lS5fWZ6IQKAQKgUKgg0AvSQ8zkbbffvs26KH0FOnZ/H197rnntqsyo+awvtGLXvSi5hGPeERLdpJYdMmOgZtAbippKHVHAqK6k/6aTO0kScmAb51JGHw/iZZEoJv6URVxWr6kZSg1KdNCqZLY9yRBXfKjUkP7kp708OT4bTtnh4l1Gqxto3ssTdNin2qTfeB6Sip9f8GCBc0uu+yy+RujShQChUAhMIMQ6CXp+exnP9vuss4XPJ6ed73rXTPoko1uqKzVA0EkwD7mMY8ZzFbK1EumUAzkkosslybhfN/AK4HJAN9NGyW5Mnh3lY2NqTUbq5/2k8R0DcKZQqKcao/lsh+SvSQeSdJMsfksAfJZY7SEz/aSWA3lDbIN1p9inJLNbCevk2POsdjmwoULG/7qUQgUAoVAIfAQAr0jPTfddFPzmc98pp29RWD56U9/2hxzzDF1PTeCgEoOz0k0koSobHQDfHp6UmkwMCcRsg6VEJ+TUBisuwQqu65Bl2OqPkkwJFkSGMiEG8+a8spUmmTDtlORSlLBuWxpksqWJJHj9kdSZb3cgygtpAzzmGqSpmnKSKp4z3FQt/2VTEJ4JD2UdXPdTH0l8aRd2hlKWVq0aFGzePHi+nwUAoVAIVAI9JH04OlB6SG9RRDgC/1lL3tZXcxAAN8OaayhiE6mhzLYSkQM+pIWg72EKH0sqhaem54Y3pM0JUHpEqvu7CuJC8ftSyo22X8JEu3ktPEkPZkOUiEyHdQlexAQCYcboZous1+SmEyfcQzSM5TXSNUl00/2lbZ8LZZJLtlbjnp5VjniHPriuRItxuR49D5Z5z777NPO7qpHIVAIFAIzHYHeKT2SHpQeAsluu+1WpKdpWoNyl+ikmpOvh0pdmUbpqkH+n+kWVROJiXWbajFAS3wM/H7YuiRpKOVH0jVUeomgbvDXy5NkLNWirhql2iIhgNxAGDJlliqNKgrHJDySCwkhfXGsqkP8L87UDaHyGTwkOypPzsJSuYKkMP3c/7tKFG2Kq+eqXEGUxINjmP5rSYeZ/lVf4y8ECoH2e3/DxowTUxQfSQ+eHgLCsmXLmpe+9KVTtLfj3y3W0dmUGdmg351RZHqlq9ZkeirVH8mHgdaAnvWq6Eh6Uh1SKbEMdSc5sj8qHdZvaksFRnJhiqibAjPYW05iIgnJ1JJtqhRxP3EMsgERQmHhzxQT73EcAmM7tM//qkSmyGjPtFiSJF+LgyoObfOa46bM7J9kCUIl+UzliXPdfNfZedSVU/rp72Mf+9jxvyGrhUKgECgEpjACvSM9y5cvb04//fRWrueLnqDzlre8ZQpDPD5dk+wkZ01VpKuemCqS5KgwZBpJgpAKRZIjA3KqIgbxTCklkZJ80I7Xy3RVd1ZTBnlVC9tybAR+SInkS2KhCtM1FNuGZCrTTWKXKTb7y3uSkK4XKa+ohMk6Ms2mGmO6yVRUqlKqTJbxHK+XZEolTxUqFSjP/clPftJ2jR8E4GFZ6tp9992bPffcc3xuxqq1ECgECoGeINA70nPDDTe0pMcvdoLTm9/85p7AveXdhOwQAPnrkoShUkGWyRSTgdmUi73y/CQtko5MSUmKUsFIciIRMLhT3mCu70XjrcE5yYpBXDUk1SHJCORnqHa6pmdNzpyXJITXvKeCpILCmPTzOD4JGHVTjj6Doc9iI/EivaSSBamRfIizipIY5DiT7NAP/jQ7J1lUyZHU0S9M/Zqqfd9ryfuHHHLIlt+AVUMhUAgUAj1GoHekB6XnU5/6VKv0EFx4zBSlB8LDaskqFJKU9L+kapEm3kyLGGT1lqhkSE5MnfBsOijTZGCuj8XnVGbsV6oXHrNN6ybw+2eahsCdqS8Jm8TK/hrQu2SP410jtOTBtZ0kMJIMSGR6bRyjqpIpJ0lVKmD0S5yo35lcpq7EztSX+KvyeP0kYKo7kpwkrLwnsZFMMVZUHr09vE+/k7Di9zrggAMa9l2rRyFQCBQCMxWBXpMe9xma7kqPZCcVD9WWTEUlOeCGlsSoWCS5SaI0VB36QQisXZ9P18ejiqK5WALkhyq9QZINiYn1879Eh2eubZIhFSLN0iotBHOJi+1DDHhfpUQckpgwPsqpzlBvpsgkjPRDY7QkRGxz+rt4QcYlmEkITcM560qvkMSEcdiOJCpnZIkxY3GmmLhC2PQE5bR5iaVkirEcccQRM/W7rsZdCBQChUD/jMxcs/e9731tUHSBwuc85znTcpd1yA5/Xc+JgVN7daojAAAgAElEQVSlo0tMVBRUhAzS/K+KQJ1DzYBSyUgyMJSnRQKQCg4kQwXEui1nIO8SMPouSTDd1lVuXBvHmVr5uTXdxLPpLt7PdJk4pJ9HgiVxsbwkJNtQ+ZJwWZY60oMj8eGYpmP74vizX5I1yZlT6SV7lpW02L4E0PuA45AoU2ndmXgQKupyFtd+++1XX32FQCFQCMxIBHqn9HCV2CyTL3h9PS94wQsa1iKZLg9+ubPStBt/ShTSSyO5MHBKaAz8qQQZNFMtSFVG3AiemXLxOF4RgqqEiOO5SF+md1QfJBr+LylRbUkC47Rsx6mSZPDOcUv0TEXpj0kSJmFT9cg0j4TBMYhjpszSaOzYJDS2p5qVpC7Jhsc9T9VFAiphcfaXM8bEIlNienokQ47da2jqzbZUuuyjitYOO+zQHHTQQdPyB8J0+ezXOAqBQmB8Eegl6TnuuOMGSg9f+E9+8pObJz3pSeOL1ATVDtHRt5MKix6VJC6ZNuK1SovHkzQYKAmAGYiTYJjS6abO/F8ykekrAy7PznbSy5MKU1dtUc0xBUS/NADbjxy/ZMdnU24SMRUj28zyqi05gysvpwQuCVX3/CSZiY8EScJGvyRGtus101QNoc2xMW7X1lE9ksRyTR2jZSRMEkk9UEly7KPXl7b5kcDfkUceOUF3czVTCBQChcDUQqCXpOc//uM/2h3D9TYcfPDBLfHp80OyY/DUv6OSQ+AzNZXqiQHQcgbr/D+PpZlW4pFpsFRM0kCb/eK1KSnPTSVDQ63B2rSNZMZ0XHqQJAuoXDkrK/tmH9JbI7Ho9q87pvQO2Zb3i7O4/D/JZGKQ6TNJZKa4UuXqKkh6jyRlmpydZZVKU5fUZForFaI8zus8L5Uo1So+LyhKBx54YC1W2Ocvi+p7IVAIjBqB3pKeH//4xwPz5tOe9rTm8Y9//KhBmOwTk/CofBhUVXgyoGnM9Ve8AS+Dtq9TyekSIwOwqokkSPXCVEumcLrEwH5yPPeRSiWD+nLVY+tLlSTTRhINU2FJCCQsmT6TIDoe6/e8JEl5rEs0UmHKulxfyJlf3RQi10b1zL5LLnnPGVfU6cyr3E9L/CWTqUjRlth4Le2b7/l/18vjtdKTRDuQrN/7vd9r9t9//8m+7av9QqAQKAQmHIFekp6vfe1rzYUXXtgqAvxy3XvvvZsXv/jFEw7eljaIqnHXXXcN1txJdScVHI4TOCkvsVDZ0BujqiL5MACmYZn3PC6hcAycn7OXVBEM4vmc405CIalKI7LjMLWTs7BUX9LHIqFz5lISriQsYpVpM15bRgJDXzUrq3hk/1Vkkkw5VslHzlazDXFX4WJcXB8VFpQdjjnLTKOxqajskwqepMeUYY6tq6zluLoeKN7zfvB+MYVHf0lxHXXUUVt6+9b5hUAhUAj0DoFekp5zzjmnJT18kUN62FfohS98Ya/AT+9OEhlJiQFQpSAXI0z/SqomEgaN0EMFSoOlJl+DYZIajqlEUGemq1JVkNxIACQVqUBl+isVDRWiVCtMDyURo5zEJI8nwfF1Kjfikn3rKkapFqUqImlItcpxp8lZEikp7e7jpbcpp+BLxlSC6B8EyZlX1KVpXNI1VNrMuiWV3i9JeDiPdsRY4sn/z372s5sFCxb06jNTnS0ECoFCYEsR6CXpcYFCfxHzy7VPa/VAeNauXTvYdFLCQfDLQEoQTbJjEKSMAdtARrBklpXbFUgETC1l6kbDMfXk8SQ3kiIVl1QKMu1ksKW9nHouUUlSZf9Vafg/60qPkUpFeppS3cggb6CXmGR6K2epSR665CcJT56b5cTKNuiX/fWaqY5J/lR1kkByjtc0Z5m5d5btSBATV+uVePG/94xEWNx4dhZXkh77/NznPrdZtGjRln5/1PmFQCFQCPQKgV6Snuuvv7455ZRTBovXseP60UcfPeWBl+wYyP21zv/M6DE14hovqdT4nmTEoM+5BD7+WJWXOiUvlDWwmmpRVTK1RLDNgKs3RWJlexIz0zKSgyQ1nishsw6Jh4E4PUlJHDKYd0lGN6jnGjVd1ccbIWdR2RfHnedkistyEgzHm4STtnP8XhvJhUTTc/nfWVgqea70bHpMQuY5KnwqNZwniZJ4cc1Ny6loSWI9n/e59t5rtvO6171uyn9eqoOFQCFQCIw1Ar0kPYBw/PHHD2Zvsf7Im970prHGZkzrw7uzZs2aVh2QQBCIVGYkBgQvf6EnaTDlIdmhjEoQzwY3ZwV5bqoQBneVBwOwqab0gUgOOEb57Hemm0zLGHxNz5gWMz2lcqF/RVMw486Vh9MjJFmwvSRskqVUV8S1q4gkgcqUleRTAiRmTuv3BpAwOgb3/ZJgWr+rLEsE7a+kiPfTgyV5srxkxnsAUiPplMgmMU6Ck+RUH5ft51IAtvH6179+TO/vqqwQKAQKgT4g0FvSwwKFrluy/fbbt0bmPfbYY0piTioLwtNNq6jQEPwyNWRwVQVwUHpHCGacq9qhSdbAl8Zbz00ykWZmyYqqkEqAqoWEwE04VXFclyfNvrabyoaEyhlMvEc5+syD96nLMRvwTR9JMMRCkpMqjn1NvCRwEhmxNx2oodpzJHWSREmZJIP+83AcqiekVh2DY7NN6nTml2SH8UhyVF8kaxJZr69LMtiW100PEOe5Vo91Sp71DOV1kiQtXry49fTUoxAoBAqBmYZAb0nPiSee2KxataoNmAQHpq0/9rGPnVLXj5QVfcy1VQx+vGeA9/0kO5IPxoYaZMrLBQg5R7IDBpKaTCVJUEyN5DYRBsNMW6W/pzsN234LMOkZyhCAGQtB1v7r05HMSDAy2Kd6lKQvPTgSEYlZrvej+pKKliSKZ9rK9uy3aTLPl1xJKCQ3EswkFqotkhHbUOnJNFeqaCo2lnP6PvWp0jFuN0VVLTP1mAqT15JjqRSJuSqPBJTrlL4pXhfpmVJfE9WZQqAQmEAEekt6zj333HYGl4HwkEMOaZ7whCdMIHSbbsp0lkEzA7szdvw1brDMdItKhiksgyitEizTdGwA1yBr6ifTNqpAPqfHI9UTjbG0k8TEdlVK6BceIomU5ElVwjrzWc+OionEjrHRdzCSuJg6Ms1mvaIuoUpFSj9M+mSSDOglEm/a9ZgKj/VLLsRBP41pRseb/dFHw7kqOl4Dz+NZEuM9IQG23zm9PUkM5SFclMuVmlPlSQJN31CieEhi6fduu+1WG49OmW+K6kghUAhMJAK9JT2s1XPBBRcMSA9f7m95y1smEruNtgXhWb16dRuccg0Wg4+pKVUNyY5Bz5QRwZAZWRxXVSDopdmYoK7SYqrDgJwqjmZljc2me9Ibo3cmCRXHNN1Sx7333tv2iTHQF+oxzZiExbqSvOR4JUtipOIBIaCdTNnpD3Lcmc6ir9YrcZHUmDJUzVGNknRJFlW4NCCbrpL0pRE4U1KmwKiP/ufsO8eQ6UPVOI65yahE1XSc+8nRpkRQxUtPkDuy682yXpVDVSDq4NqlKkT/f//3f79doLAehUAhUAjMNAR6S3puuummdgYXX+qqF29/+9sn/fpBeNgiI3fZlmAQdDWXEpBNWyUBkQDxHn88Mo0laemmQ1RRuikdTcLUY7pLQtIFK9NbmR6ivGksCRjB2S0UVH9UtboKk+PLNJ+qiOPQBEwfJFP2gfpMkaU64zhyZlSm9Bif/ZUAiY8GbMkG7XovST4lUV1VTPKkYkcd4OP5/J/1ew1UdiCNjoOyLiGgz4k+QmQzfWUZyVUa1r22qkL8b3/AMn1X1A3p4a8ehUAhUAjMNAR6S3q4UMzgwsSsp+Wwww5rfvd3f3fSriFT6f0Fn4HTYOezv9QNxAY3A1r6QQiYqjuSh/R+qOZIGizTfZYMSBAzBWbQ7KamJG4EaQnIdtttN0ivpXJhEKcdCVi+dkzdZ8auKpKpMC+iClBikqk+zpcQeb7KkNfA+8OUmKSENnzPvvJepsckqe6d5bVTtQMPiVQSKAmMqSxXawZLHpxDGb1RqlGqMqbXVJ1UccBDT1GXLKv0ScbomwofZTlOu6zRQ4qrHoVAIVAIzDQEek16SHFdfPHFgxQXpGeyfsHedtttzd133z2YhaVKkMZcXt93332DacsGTreXSOJAcDKtpC9FkqSSkkFWwiK5MXh7Q1tWokLwVBnIqdaUNyWnL4X3CbT6p6zL/me/JRx6cdK3Y2CnvAFbJSvVCN+3fs3HEjyOe77pM4mE41YR0+fjuVm3uPpse14ziY648z5jYF0oyWOmC/XriLHnu6s656tk8Ro89XU5O04CmksBqLSBZZcAi73r+WRaDDXONsSlSM9M+4qv8RYChUAi0GvS43YU/vKdP39+88Y3vnHCrzDT0W+//fZBGsE0jmpKpnKcpp7bEKgASQA0vRqMu9OcJR0qEno+DOxJcLrkRz+JZCT9OxxL34szfwzsXZJgUFfZMQ0k0UhFRnNvV1FR2TANRbn0zfh6qDFKYJIApZcoz5WMuaCfBCeVFcqYKtP4ax0QiG7Kj/9NxUnyJJMQWdUVvUI+S9pMYanQqDrZjn4nZ5TpnZJUZaqP17zPA4M5ZZxOnwoQbbzhDW+Y8M9INVgIFAKFwFRAoNek58Ybb2xOOumk9pe3KZJXvOIVE7q8PukK0loEHVMZqhaSnUxnUd70lATDqcl6aiAbEgoJTJd4qNKo+hAoJTDO/JLYqLCoWKRHBYLlYnyW1/ya6oDmYWcaaUTWTOuMMomRbepRSnKjmiTB4dm+p3KjMqLyIpmSNEj6JHucKxGScHbVKHCVJCXBUcWRcPgMFipc1OnrVKjE1VScxEsSI948S2By1hvY5LpFYug1pr/dRScllBJm02Uc5xpRB+ktiZFjplyRnqnw1Vt9KAQKgclAoNekB8De9773tb9oDTBHHHFEc9BBB00YlhAeZjQZZFPdyRk6Kjy8n+Qj/SYEJoOigV2/iDOX0gzszKAkHCoOEirbkjRJJNK7YlsSDomDREcy5OrR6ZWhXhWGNDCn74jjelKsiza7yoYXLRUliYwkxP5bJ/9nCs30nkRT0kW5HJfEyz479q4qIxmxb/Q5lxrIVZdVYHxOBUzVxvuDMnqMvLa0wetMY9I/SbHETMKT1xhyRn3eZ1wT+p6pOdpcunRpc+SRR07Y56MaKgQKgUJgKiHQe9Jz3nnntb4ePS2PfvSjG7w9E/EgpbVy5cqBcuCvagM8qg6/uvXsGHgNZPZZRcggSTk9HaoGKid6NwzSqQBJBAyKEoVUdiQ71msqTXVIEkG91qM6wnv0lYceH5UeSYT+E0mPCphmbYmU3hQJl8RFrwz9lPBlast2xDJTPLmwoOTCdFreD6bxaMP1d1RTTAnZvkRJgqGaZ33ikeRU0kMZ01yOX0VOfFOR6qYiec+Ze0MRHvtAH+k3faM9/kfloT7VLHF+3vOe1xKfehQChUAhMBMR6D3pwdcD6dF/wpf9n//5n4/7tUTdueaaawar3Zq+kcAQfO6///6W9GTqy6DvMVMzppi6vg1TOxn4U/XoKh6SBp8lMdajEpSpML0nXQIi6Ul1wjSKBM12qN8p+M5UMs1HvfpfOE/jtIQhPTmmsHK8Ej7OVT3repOoy5WOra9LeCQsKmQSnkytSVhU5PLaZZ8krt2UF+c7LhUhCZTjpj2VH0mVffN+4LiptS6ZtU8qO2BGWbevoH1SvtQFYfVaLVu2rHn+858/7p+NaqAQKAQKgamKQO9JD8C+//3vHwRSvuhf8IIXNAcccMC4Yn711Ve3M7FSiXHKOUQnFZ4kOJIOz6OTmb6Q0GSKgzKel0ExA6bnmTJSEdHEqjdIBcnUSvafNlQkUqGxfVWdrreGwKqalYqIbSXhMZ1kGirHm6TL8dMP/S+p0KgMdX0z9pV+SLoM+pIg1xcylZUkxdeSWIlOkrwusZSUOKYkoqlsSahUAsFMpY1+2zavITEuRqhvR/KXhIv7DJWH8rkdCMcoD3aSrMc//vHN4x73uHH9XFTlhUAhUAhMZQSmBelh6vr555/fkgeUEjYexdA8Xo977rmnVXlUUfzVTtBB3cnF53htsCVYphE2/SSZykmFItNOBkaDuakSlQSJgL4f02cSiyyX6onqhF4dFQKDuH1OgiFZchFFSAYB1mnbBGEN0RKGTPFI3kzp+J7ERlNwepxM41CfY5HkqFZRppsulNyoOKUiZHrMa5jpK8fYxU9cM42VPq0kdEkYKeO9wbhyMUOOOyanmtM3V2W2TvqkMuUK0KqcprZo0+0q3JyU81/4whdWamu8vhSq3kKgEOgFAtOC9Nxwww3NJz7xifYXL39I+3gXxmvXddbkcYq6SgRBi6nCprNULbwLDNQSJYM+/xtcTcsYtDIAZ3CW7KSCoTKhf0dVxv/T45KvJQtpKmYsqg6mWHIckgpNs7btDDrJJ+2oRkkQJHc5HgkYbZi+Uk1SKZG4EMxN1amopP8mFw9Mc7Kv7ZMYpFomaaRtjkv27IPX1HNV3+yrdfFsGk/FjH6REpVAkYb1uuuZoj0NyZkuzGvIWL1WbmSa+3Gp7HFMIkp5fDwvetGLevGlVJ0sBAqBQmC8EJgWpAdwjjvuuPbXrWkBVp3df//9xwW3q666qlm7dm0bfCE6pLkgO5pGDdASD4Opz12fiMG0G1wlE55HwDNllL6V9M7k1hCSJuo1wHb7Qn22r8qiWiKWqk28LykxoKpAWDbJhcqRpECC5bgkPpkO4lgqVEk8PD/HorHbPnvBJUKm8TJ1Jy6awLvKWpJJSaoYS2wy3QUmqCzOZOM9000QSL02kkH9Nyp3EiHTnJR3ppwz41KFo7zXgjapLxeb9D5KlQzCg6enHoVAIVAIzGQEpg3pYdf173znO23gIQjwS5ov+rFebp9f69///vcHgcwAbuAz2KrspKIxFOkx4Kr8GKRNlxjgOW5QVK2w7q5fJ29o00d6U+xDbltBWxI228sNP1WzJDo+S0hQ11QbugqXqokkzUBMndn/JCnUSz8M7hIOSY9YaZxWKcp0X/p1JGaanSUFprnoc5IaiY3T0e2LKgvXwtlp1EU5MXB8mfajfu5JF9F09WXvkVTn0h/FOSqBWVYcGA994VrlLDHVNE3MkJ0Xv/jFM/l7rsZeCBQChcBDP/A3GBGmASDuvA7hIcDgYdhzzz3HdGQ/+tGPmnXr1g12rvZXvIsJ0lgSHt7XY5MqgeTDsplaUQGQzOgFUrExvSTBSI+JCoQKhZfXZ5UYzqEe+u30ac9JcsV5mpQ1FHOepMj1YDQwC7apn0y7pdKTF0UM9KpIvKxDZUwlSv9NzkxyJpYB37HwrPFYckE9Sajoe669I0GzX3k+73nN3XfLcvi5VJzso6REfxNYqgBK3lR6UA3FWCMy9eWYHIPlqF8SRn25ercE7CUveUmz++67j+nnoCorBAqBQqCPCEwr0sPO65/+9KcHaYaddtqped3rXjem1+Ub3/hGs8suuwymo5O+4I9gpsk00yX6PzIIGyTTG+IveomMZVRAJAxJPAyG3aCchCfbyNSYRMw6JEX8D5GBUEjYVDWolyCcG14asPUASbpSWXJMmcbqpvIkADzrSyGY2wfq07jrmExPSXgkM7bnc/qnJJSmuNyWQh+OeFi3pMn3vZlUtjhOHRAeySf9kxiq0FHOZQkcu+XpC+dLWHITUv07kh+JoITGfmoEd7aWKhpk56UvfemYfgaqskKgECgE+orAtCI9XIT/+7//a7797W+3gZlfy8j6Y+VluOuuuxpMzAQYZnAR7Ph1rvHXoGUQpj9JXrxJUmUwgHdVEANjqhymtZIY2UYGepUSyY9qg6SDfoKP5CxVIPpuugufkgE8vTv2n/olUqpYqdIwhvTtpCdHhcIgLjaJg8qOniLHk2msJFS8Tg8PdUvG7IckSnKVKhljSX9UkiavqSkvsOHacz6EV9XH8yWiPHcJJsdc6Zn38IR5LUy5JQnztfeSqpqqnanJbNvZb0cddVSpPH39dq5+FwKFwJgjMO1IDwj97d/+bTv9d/vtt2923XXX5lnPelazcOHCLQaPWWIQH0iOqgMByDV5THERwJyFk+km01UESn0ozkSSXBjgJUOZBlN1SFNrV1GRGOhpUdmQTEhSJCRJlkyfOSaJTKobaWrOtEv21+NJeOyzaoxT29OULIHLY13PUzdVleO3/11/jtdFzHMKvgRO71OmkyzneFBj9Frx7GajnCvOEkGvm4pSpsokNpAllzRQPTMt5jiTKPPaMVAv7VKXs7hUe/RL8f5b3/rWLb7vq4JCoBAoBKYLAtOS9HzrW99qSENBelB7WKjwGc94xhZds1WrVjVscKrvwuBnwDN9od8mf6lLLFRvVE0kCga69MWo6mQKy3okEAb59AUZLA2KBkCnk9tfVR89Ipk60sPDe7lNhQQu03epROU47b9BX78O+KjUSFhUQzKo25Zlh1LMxNE+OFZ9NZyjMpNpq1SqxNI0kXioQHk9ISem/lSUJKwSHr06Xke9QfZTHxT9gyhTJw/3juO4aqGKVfqPUp2S4DhGVS36qFH6SU96UvPkJz95i+77OrkQKAQKgemEwLQkPVwg1B4CAcSHvyc+8YnNPvvs0yowI32wqSgKDyktV7016GR6xHSMgVJzrETDsqn+GOg10xqkLWM7pl4Iat1f/wZ021HVsaypGYMmgV7FhmeNuZKvbNNtMWzTNgz0Ejf+7yo8kjLbU01xWn0qE86ssqwqizO5qF/1REKVJEdVyeCfU90lXNTRxV4CkySL16p3jtO9xhyvHq7cWoL+5QKBea3Sd6QPjLpZU0ojOeea+lLRSbKnGqgJ3WevjX1ToTv66KNHeqtX+UKgECgEpjUC05b04Ovhj8Cwww47NDvuuGNLevbbb79m5513HvZFZbsJAiBT1SE9/uI3haKiollW4oByQiDXlCsp0JiaqSHeM2irIKnYZDA3AKoCpJKg4VlVwdSH/bKeVFc0w9KmK//yvn6bND6rfCRxkoRIJlRQVEAkX7xvKsj0kWqIAV8VhDrFKFNOEkjJgCSIZ3Gg7sTX9zymQiUpsL+OU+ydbi7R8VqhoOh3ok0JoUTLPccSe9s0pekWJZwD4VHlUp0RJ8ar+uQ145jXQZwkiy5wKGlG4SmVZ9gf8ypYCBQCMwSBaUt6uH6QHtbuIaASYHhm3Z7f+Z3faT0+w1F9br755mbFihVtymD16tXtbWGQ85e1QY4AJNlRjZDsGKwMYJk2MgWU6S7qVBmSOHXJDnVLAiQ96XnJFBPBUC+JZERy4irSkAEMuTllPVUaSU6mdSRijpPyBmBJhSkaz/Mc2zGl5GfO1KCk0WfHmgpWKjViJl5JSDMdxHF3Uxd7t4eQKJmqAnOwcx2cJJ6SJFU63lOp8drYB1UgsKYM6uPGCI/GZIkS9Waaknbtl/U7Zp55vP3tb58hX2E1zEKgECgEho/AtCY9wPDBD36wJSnO5oJsEHBQfRYvXtwsWLCgDYBDPe68887miiuuaN/Cy6NXRAXCX97pG9FfYnpFRcLUl9skGOgNkqnaZLBOhYUypoxUdCQiel/Sr6IyIclhnAZqx6LCQxk3rtTnkkQhzcG+L9FijJZVkZFgeVzypOqSabMkhJxv3ySBTvVWhRIz6qAs11QvTJp4u8qPJFcfjGlIV1NO0iJ5UNnJHc/B3BWQNRHTJwkneNgPiQttSHhUeKiHY7Qxf/789to6Y87ZXaYTac97xmvBMVd3ztTfwQcf3PBXj0KgECgECoHfRGDakx6Ums985jOtH8S9uQhEBGUWLiTVxbo7BJQkQGw1waailHX6b5IdSQzPpo54X6XEsgRqHq7Y7CrCEgbaJcDpDfHy+L5Br6tUqEj4vgExfTQqONSdqRJVB9ffIViDB2nATNvRhgTB4x6zPQmARMhnj0skaF91JVM0+lRMCybhSVXFdiUWpsUkNuDDe0l0VJIy9cdrcEnjtuk8++XaPaam3NCTNqjfzUElnpynb8j7QXULjKmPNl2VWUIjEYLw0Fdmh/FwZpvKlbPPJFAcVw3SuKxqxPnveMc76nuuECgECoFCYAgEpj3pYcwQH1Jdt95660DNMNATiJjWjueH1yxoiHGZVJZpFFMgBnoX7pMMEbBdmbibxtIDg1JkikRVJ4lLBl6P69vQdGwQluikUVZFKUmE6kfux5VBmLLO6krDcNYrGdHXkiSL91ws0T6amlKdcSdxfTOZ7jEtxDl6fCQSkgiVIb1Anu+9nIqZ2PPMI4meuKhESVQ8R3XGVZ7tr+OG8DjjKlUdlbVsy3SU+2dxLmTYZQwkXpAn1TUN8pTjfL06jNs+md5kLJR3gUQx4zg+nqc85Sn1ZVcIFAKFQCEwU0mP42YndnZHl6CoBOjfQPWB/KB4UGblypXNLbfc0vqBVDD8Ra2KQsCBVOQKvSoUqagYuHLPK4OzQcv0Ff01tcNrSYiqiYE4CZYKib4ixqRqIDHQbwMB8z1JieTGtFOmwboEwVSKKR5TWQRxyxKghxqr6T/7IqGU6DlGx52qkO1INJKA+dp6TKdJrGhHtSxTgal20TdJoGZnFTsWEMxUltfKWVmOi/ap09lf4OC2KF43F7TU20NfIUgqfqo4jF3VSRJGO9RN++6kLkmi7WOOOaa+6AqBQqAQKAQ2gsCMUHpy7Ky1881vfrNdWdl0g6SHcgQQ1B5SXQQWpqoT8CQeph5IRRjgVWA0KXNcr4xKCHXRnsHS1IVBNU2+qg5ZlteZ8kqFImcVGfRVd3g2NeVmlio8pps4R38SgdQ0juNKIpKpPMeW50skM10nqdNDQ/n0JKmcmBKS8GSqTBKThFB1qTs7y37px+n6bUyRpTnY62AKybGDS66YrLlcsut59suZX6567T1m6s3p6vxPWovzOSZx5hp5bnrIcgVn2nBFbQkoZVF4SuWp7/pCoBAoBDaOwIwjPULx1a9+tV3A0F/iBmkCfIXJYQUAACAASURBVHpBVGtQewhQKigEqvz1bdqFYGZaw9SWv+AtY5A2UBLQ04BrH5N0GNxUkUyRmf7wHPskkaM/BlLbUd2hLqdGm0qzjOTJvjoW3s9UUbar98VUj/4WSVGOkbZVKlRuxMM6acdZbo6X87oEiPdMj6lQiVOOg9fOclL9yhlx+q9UhFRrMtUlMVZ1Mp3nliRce+oGCwkP/0NkuGcgy4wJwsO43crC/baox3tM8qYHjbapw3SqPianux977LH1XVcIFAKFQCGwCQRmLOkRk3POOaclP5IdCYqeEtMmpLyc9s17BC8VBIMlZfX7UI+zdfyVrm+HcpkOsS+qPQZqg7spINWRJAcqLwZaA3TWoXHX/aGSlKiqpGJgYLecZMH+UdZAq2KFaiR5kXCYOlJxyRSUZVRzbFPylX4m+6GqInZJdFTdHI/KmERTouZ2D5QDK1Ut+26fu9fOFBLnp2mY4xARU1bgAM6qaPSDOnmfOmmTFCpj4n/659o8vs97khuJNm1qhh9K5XnqU59aKk991RcChUAhsBkEZjzpER/21frKV77S/kvqyxlPBBtmd5lKMeXkWjQqKqoa+lwkKpIpzle1oA2DsQqGnhMXDFS9cDaSHh8Dv+eZdiNQ6sehTzn123VdJF8SDNNl9l0fi8SBvudsKlUU3resqpgEMPckcyyqQ+ld0t/STdupcqT6I176lRirKofkKBUp63TauVhJWCRNvu9MMFdT5ripSMvQB5Us1R3eY9FKCQrEWIVHhU3CRznGRtoUXE2PJuHRa+T2FOCmysMYnM4uWeM97jdmIb7yla+sL7tCoBAoBAqBIj0jvweYvcXjrLPOai699NKW9CxZsqRNb/HQ2EzAZc0fg2pu50A5A5YKj54fe2R9nq8akepEkiC9OCpLmcIhYEoYqD/XA+qqJ6ozSbhSrfK49VBXqi0SoVy7RpXLGW36iOyjviCJlr4aU3hikwTJ9Y9Ug1TaPDfHb5pKMmZ9enB8HxLin32iXme60T+ISOLHMb1c9hcCgtfHqeikq3LtIXGgrbvvvrt9D6M857OyN/+r2CQ5U0EDe46rPDIu1CKJqyog5V/1qle1xKcehUAhUAgUAptGoJSeYd4hrNlz9tlnN/vvv38bjJYuXdoSAffkIvgw20tiYrpJxSYJTpqQVSU4xkNPTaowkqBMb0kqVJ5Ugnw2+FuvBEEFw/5IMlR3PE/TsYqWfZY8qFzlXlM57Vw1RCVMY7X9dYq8BEqlS+KXl0X/jWqSKpF9SoWqS654L1UXyYS4SOgkjHqkJKx5XVTZ3I6EspjeXe3bMXAvUB/PmuAhRYwNkpSz/SR2qmeO27Sl09xdxJBzVYDoO8ZlUlv1KAQKgUKgENg8AkV6No/RoARph/PPP3+wWKHqCAGS1IZm57Vr1zZr1qxpfvzjH//WBpemkgz+elE0xkp6VBScTZSkhNd6cHx2arMBUXVEwqDXR8VGwmAaLhUSXqta2U/7kySKYxIdyYSkyHRTtpvqju2qunRJW1ch8lxnQdkfschxesxUowSC45Zzxps7nHMcJYXjHkvvDjjw/rp16wY+HNd2MvVpWsr0Eyks2obw8Mhp6aa99I45TV0cvY6QHsbqcgCOn/NYX+rVr371CO7gKloIFAKFwMxGoEjPCK7/ZZdd1qo5BmxOVTEx0BKUCJqkGy688MKGrSwkDnpJVHckCARcN7ekHtUOVQqJRqadVB004qr8qIbYtzRPZ3/1zGRKjXG5e7gKhG12lSfrol1VEte44T2nvqe52ZSTfqPugoRJqNLzI/GjD7QniZEwZN+8DpAECWGSHZU36sdwTB/A0B3OTVFRLtNOkB1JDWSHtKaqi+ebSqN/eHioG8LDcaeZ+5r3aJ//XTdJr5LqG/cRmDob0BQbz4sWLWrTWvUoBAqBQqAQGD4CRXqGj1Vz5plnDha4S7KTqokKBL/QH/7whw+Ij6REwzHnOyVZzw3naHY27eP06a7xl25bxiGohkiyDPYSjzQSG/w5Zj9cyI/zJE+2b52ZnvK13hRJnIRIciiBSFO05EQCSFkCvLjm+kLWowqmWpN7aVG3qbZcwVjFyHrTpOwCk+mdUbWRWIGN6g7t4cvJbSlsU2WLPqLw0AfUP9Ui+yHh4z2OQY4Yn2PxfepT5aGfOQ7aePnLX97eX/UoBAqBQqAQGD4CRXqGj1XzpS99afDrP9MsVmHqSnWFwL3HHns0l19++W+lugzkmaZSJUp/iUZmVZBUaFQEDIgSI0lH+ojso2qJ5l2VE2dm0R9N0ZIkCRDnpjE4A3ESPwmZJEUCYQrLNuynYzPFp4cp/UYqSukRss8oMJAT6jEtlF4nyR/H9Np0p4RLZDgfbCAzlFGhMX2p6uS6OxIwsbAvqDg86GMSHo5RFw+8QfSJsrSriZn2UZLoKyqQeEmon/CEJzRPf/rTR3DnVtFCoBAoBAqBNuZsMLIVHptEAJ8O6/kYVP0FbyAy3ZQ+H4IWKsiyZcuab33rW239EiOfu+dxDt4gAqXeGkmAHSQomioy6PKeSkmX7GQbnEcgN62TxEKiIOlJkmM7ppIM5KkeJamRkDiLKctxLm1IesTM/x1vkiOVDwmMxl6VkVwXx/q6KpnpO/08zozSZE15FySEbNBPCAkpKlNLKko5q06FLXdI1whu6tKp/FxbHrlGD/+LE33nOkLC7KeEkucnPvGJRXjqu6oQKAQKgVEiUKRnBMC5W3uajjNQp/cmjbUEMALnBRdcMCA+vNA8bOrLYE15/R4ulifJkViYFlKFkUhkukhVh2DvookSKf1FKk25LpF9786WkhSlqmN/0mtj3Y5HomTfeJYspuIFJpwjiUiPkCoOeLj3lMpNpsUkIxImyZU7neceaK4xRFlIimkpykBOUFskU+Kmr0fSlyoOdagk0U9naUnMTF9K2Gxf1c2UJ0oQ79mWWLGZaCk8I/jAVtFCoBAoBDoIFOkZwS3xve99r7nyyit/Y0YWQc81XkxrSYTS/+LaL9ddd12b0lB9McCn8sJ7ucidM30kKJIIfSSpnEhCJBD6aNwLLBUmz6MP2fc0Q6us2GfVKgN0rnujHyaVCcqbEhNq010qUhIUziPYW15CpLqiUqPB11SXqhLP4ikBBVdTTryvYpQeHPfLoizHITy2odHbVa1TDXOclmF8ECb+V0USn9xNnbogtZSRxJkuZUy8R5/TnH7wwQcX4RnBZ7WKFgKFQCEwFAJFekZ4X7BTu6voSgD4H0MqQcptCHgvPTYEM94jCEKcUgUhkBIAnS1keofzqZuHZmOVEIlKptdUI6w71ReJmSREEpPpsVSnJCRJolRwJC3uOq7C0VV0hFaVJomYqTPVGsbjbCjqp7855Vwy47o1qkUSHXDQC0WfJSnORqO8M+QsR/28L7aSHa5T+pFIdenNkUx5bS1nOst+MBZVJ9ql3xAZ+iUBctaX95HmZ8mT+OELe+1rXzvCO7WKFwKFQCFQCHQRKNIzwnuCFZqvuuqqwSyjVECoypk2/FrP6c8qBBynDtUBg7epnK7fJdWMJD601SVfBNFMfyVhIRjnpqrdGV3Ul+kn++uMrvScdAlTnicpkOAY0B2n7YiNCgfvm4KDiAyFC+ckWdRflX3VYCxhMvUljpIn2kiTsNeLctSrmVlzMf2WFOYYJZqqTbZjOlIyJ4nTJ8Rx/UOoS6pMjNG+0yZLHxThGeGHtIoXAoVAIbARBIr0jOLWYL2eH/zgBwOSYDB04T8Jjds0GPhVblasWDGYuWNwN5VjUFbJoW6nghsMNdxa1nZVZ1QhTL/kcc/RWNxNh3W9Q5CD9N8M1abKlO0IaZqXVYE45gyoNAXrb2JsbgpKOf1TjkXSJC6qWa5lo2FYxSXXKdJDw7YQEivTXbklBAQEQuJDgmjaj7G4xpBpSdU6z6FflE8SpRLo+PXsmCp0exMJ1NOe9rTmkEMOGcUdWqcUAoVAIVAIDIVAkZ5R3hff//73W+Jj8E0fisZh3nOvJAmA3h5Wa5as0IVcs4f/CZDdGUs5a4vAqH+EoEn5NNcaoO2Xhl5Ji14fCZqkyxRbljcV5RgkHqkO+VqCYJ8kRI4pjdS5CrGbgUpSJEdeHtWVTMcxfurwWRXIOlKR4RhtuxCgCkzums77Of2dtpOEikmm91Kh4X3+d2sL19lROXKWGP3SR0S/TA9y3Oty6KGHFuEZ5WezTisECoFCYGMIFOnZgnvja1/7WrtwXdd8q3mVgJyGWQK5/g5WdibIUZZA53TnDOoExpzCTlc5xsMgzmuDqsTHqdqqD9QhIUpzsCoPzyopkgH/l7SoAKXS0vXqCKX12hb/mx6TzFHWVFBOtVf5ShJp+krSxbPkwtltSSotn0QJfDnHa0X9eoicGi4hkuxY1vSd6o3maP5341DKaBanXRcb1Die15VjrhMkkVL9oY7DDz+8TMtb8LmsUwuBQqAQKNIzDvfAFVdc0Vx77bVt8EzvjSkPCYmzrlQv9G2wOB1BzpWBKa9ypFKiUVeTbS6Kl0qRbXEeJEMFR5JhyitTUUkOTKFJHjQt+7+kSdKThEYzr+16bqbukuA4Ri+JgT/r5jVtqFilsVg1RA+QfZMoZTqPOiQzGpkt53WCgCRRpK8qQJIWiRDXi6ntenMoaz8kexAex2S9EjDJkVPnqVc1kLKks1B56lEIFAKFQCEw9giU0rOFmP7oRz9qli9fPkiDqDzoGTE9YjMSH46vWrWqDaCqPQZjAqReFtNBHGPdGAy3TnNWLUkjseTHAGwqJmcfUZdBWQWn67+RHOnnkcBIaLpERxIk4dA0bWosnyU3Q/VbkpZGYNN6zpByjJnSS+Oz5mhxSrKjx8aZU6mwqdq4b1heF9qEqECQVOucJaZSprGa62gfJLL2lTIaqLkOmrM5/rrXva7Za6+9tvCOrNMLgUKgECgESukZp3sAXw9r7zi1nEBpuiSNvaY3VEMgBTfddNNgNpKpExUX00wcJ9j6PqTHjTLvu+++wY7fBlrTJCoUmmJVm1RJhMN6JTkqQqm6SIjsu2pSN42UJuf00yRxSsIlUVLVsc0kbDl7Ksur7ujj4T2mgvOsqZnXLrpoqkoFDOzcmR7MWBCQawgeTmNXwfOams5inJxLuSQ4ElrTZkkUJXiuhp0mZ/bQev3rXz9Od2hVWwgUAoVAISACpfSMwb1w6qmntgva+etedUW1QvIjEdDfcvvtt7epLUiMREL/DeoGaRJTYe4a7tR23iPwohpINlSIJC4aYw302Z9UZjJVJTlKwmbwBqqsm/9VpyRbjrHrE0olSaIi2ckUmqsXqyRlP1RNPGbqj/9NM+WO5M4Ck3BKBEkr0o7eG1bL5oHqJp6ajiWJ+qNU3lTOUjmSFKWXiGP222nw9pf+sMLyM57xjDG4C6uKQqAQKAQKgc0hUKRncwgN4328PSg++aufYKeKolFXJcO0CcGR6e/s3I1K4fvOgIIccdwZXxAfSYdbHLjAnukTiQnl7E/6eHjfQKwC0yUhqdJoaBaGNERLVmwz60uiJIGxbVNrGqGdMdZdADDbSmM1/ZeEuDaRM7how9WUPV9/FFipjkEaxZY6mMYOAe36eTLN5mw58bQd6nRjUtNVtO20dpUfzcsSJfw7z3zmM4dxh1WRQqAQKAQKgbFAoEjPWKDYNM0nP/nJNrViesrA7PRpDbkGYI2st956axtsUYpMkdElpzITOFGCCJSamHM2lkHWlIxpFEkC9VCeR5KUoRQUoeim5ZI0qQSlOmR538u2JFSZEjN9JRYqVZImnsUriaJ1Sejcw0oSKWFxvI6H8yAcYE6bbgHB+xxH+aGMXp1MnfFan5ZkjTogPPzvKsu8zuun2gfhoTxt80ff6C/qThGeMfrwVTWFQCFQCAwTgSI9wwRqc8VQbNibK9ND+lckHgZAyrjSMYrDDTfc0BIf0ixOcdcvo5LhuS4W6K7f9Msg75o1nGuAHkoBSuKi58f2JDCqUxKePEdS0z2WpEnSp4qTqbXsn+1KdFJRUpHiuUvcJCIaqyEc+ndMrVEXr1V3JCZcF9fJ0XDOuVwLU0/2l3QXbbn9BePR60PbpsogQdTrUgIQnFTjJLlc98MOO6xSWpv7QNX7hUAhUAiMAwJFesYQ1EsuuaTdYiLNyKoYbkCZs6YIrATU1atXN3feeWezyy67tOeq5Khy6Csx7USgph7UIUmRipLbHXCuigVlVUNsP9fBMRVnOoZ+mWIz+KeKY+pKQpRmYn1Ekjf7LA72S9htR9UnSVb2X3O49Wtw5n+xpQ7Gqb/IlZUlnzw7a0ufk+e7LYbkCkzYT02SA+nhNe/zmvdNa3UJj9dHFc5VojnnDW94Q7P33nuP4V1XVRUChUAhUAgMF4EiPcNFapjlID6s1qyp2VSMs4cyNWXag8B7yy23NBib2WvJNJkEwWCtquEMI4IqqRoNuvp9JDEc1+wrEVOJ6Co7+m4kOc7U4tkp46nwZLoqvTMqNt36kwRJoExzqchoOJYo2W6myHIVaupUoREbSVGu4SN+uX6SqTSuh+Zwx4HqBuGhXeqHXOrRgeB43SA9KkOSSGdnUY5z9fFgWEbhqUchUAgUAoXA5CFQpGccsDfVJfFRvdFYbKA1yEJMWO+Hx5o1a9q1WgzeKiSqK3pFOMcUCmmxNAtLInhOAqSCI6mgPxKrblou002SDomF9W9sNpjkSw+Rao7nmfJSybIP2Y7qSPbPGVemkVxA0FQaZVVyTI2BmwqW/TH95fk8iy9kR6Ii4eF90lySLOqB8NBGpsTcwsL0l7P02EPrWc961jjcaVVlIVAIFAKFwEgQKNIzErRGUPaLX/xic9ddd7VnSDZUeVQnVDYInkyXZr0fyu64447tM+V5T7KU/hfTPTxTn9Ou+V9SY0pL345kQxOyZmdJivWnctN9T6KSM8DS26MnSBKRpuhMg9mWak/OjEq1ybHoTZLwuK+VM+RMV7nYoAQtzeWOm7b16OiNcmYXBIn3+UPhoZzqDaoaj0yb0R8XknTlZ1NhrL+DYbnSWSP44FTRQqAQKATGEYEiPeMELqmqM888syUk+lRMgRAkTZlIfCAk/DH9nc1IUXvSkJuzsFQmUBYIyAZ+iA/1ac6VoLjNhf4fCQfv2yfJWcIhSZDUJBmSjGR565Uo8Z5pJMvlYokSkyRjnmPf0/Ojb8lUnYSKelwtWWVLH4/+HtN11KcHSNIHjpBOrov+J86T5Kjy8B71UD7TWoyR8yVTkCKmo1c6a5w+XFVtIVAIFAKjRKBIzyiBG85pF198cfPDH/5woBw4DZtnCEr6XnjNTKCbb755YG5eunRp2wxBVU+QKoQLF7qgnsoLW1VQ1sUM3Q7CKdOaoq3HQC/5MgUk0TGdZvpMIiRJop6cys1xU3ISniyjsqOaI47p2+kSKRcKtM8SIvsGqXM2l0ROQ3KuicQY3ZKCcrwHfmDjdHVnx0FKqYO6+cOjo79J9c0Zbi6IyDXZY4892qnope4M5xNSZQqBQqAQmFgEivSMM96s35NeGg29qjJJGFR7brzxxjbQsoM7M7rSG+RaMBIhAq1rxahmuK6Pa/c4nVuSkNO99cNITLrPkhvrzrSRpEbVR2VKRUgCZJ0aq1W+VGqs23okTZJEj1ve6f7daesqLSo4vp8zs1wnh/dQcGhbAkm9LgjJMcuohnF9TH9pfoYw4e+BFKHulHdnnD9QVX0hUAgUAluAQJGeLQBvOKeyUvMFF1zQEhcJi8SHZ42wqbSQ3lq7dm2rRLBSMASJIEvATSKhRwiSo9pAoDaQu6Ah72VKh75IHHzOmVQqKenP4Vj6alSEkvCoAknSJDtZpqvWWKY7q01PkMSKtumrKy9LnOiXxnD7qL+H/8XXlJjjNQXIuc6AQ/Wh7xAYykM8IZTugm4fxJJ2KEMqEu/OPvvsM5xbosoUAoVAIVAITBICRXrGGXjW3znnnHPaNIqzf/SmEIBNRxnEnV59/fXXD/wlpn7czkBvjuSG49SjwRZi4Joyeor00mi8JbCb6nK/K4M6kFA+FRZJmSqOnhnTYJyTU9ElTukDUjXimOqXBDDTarzv9HL76GyuTBHqHaIOVRj9QaozuX6RG4yaCoTwuMYO5JJzSWuBJeSRmVzpHxJDySuE59BDDy11Z5w/Q1V9IVAIFAJjhUCRnrFCchP1sG4P6/eYGjHdoqdHpUFCQlUoEezCThkIkzuIE5RVVNzAkvOpk2BNYNbj4kJ9aSzW9Ot07FRU0rdjKkwyQzl9OJm+4rgEI6e9Z+pKdce2EiqJBO9JcDRnS5J4dnVjp9lnv51dJX65JpCrVCcpUx1yajlpLvfdQlUDL43RlHVtI/CWRPI+hOfwww+fgDuomigECoFCoBAYCwSK9IwFisOsg9WaWcOna2A2BeNChgRWiA6mZh+oDjvttNNgo01nEulDUdEgaEM+0vciSfEc3ncfKrdu0EdjmisVHPvAMT09+nAkE5ZREUrCosdmYykxFyGEoJhCc4aaRmyJjLOz9D9ZXrMz7YKvuOTUevpMPZJOd7AHWx6QRsilBmfr1gdk26XuDPOGr2KFQCFQCEwxBIr0TPAFYX8ulB+ViiQRBl0DPCkufTwEbFIwCxYsaJUIVYoM/k5d32GHHQbqBOdBcAzgkgJ9L5IX+gMJULXRl2N5CUsqJpnOytlXjklok3ioGGV9llORckaZbXOOig3jFTvKO6vNcWSaSzysX8z07eiZQilCLQN/+oXqI+6uwWO9pe5M8AemmisECoFCYAwRKNIzhmAOt6rLL7+8JT6makx7cT7EA7WBNNZVV1012Bld8oICtPPOOw/WiSGQ57RyN7Z08T2VFxczVK3JdJJpLdrXMyNB8JhEpqtS6UVKI3SmnhKTrllaz1B3LR/Jjqk403WuVcR53fWF3HaCNhhrGsczBefxnK5OXRAeFSLTa7ZjKqtmZg33Dq9yhUAhUAhMTQSK9EzSdTn33HObO+64ow3O6ZdRnYD48GBPLpUPN9nEg2KqyplL/O+U8FRdeJ3T3FVwKJtr20i8CPCSMdNiECjJVfpyTIl1PTv5v/BmaivTZL4v8ZIYaaqGgJi6k5DZBwmOfZa0UF48qF/TtYSH9sGQunmAtatfM1uLh2SOPbNop7w7k/RBqWYLgUKgEBhDBIr0jCGYI6lq1apVDcTHB0FXsqJhmGDOVhZJLihPUCdo77rrrm0aBuWHrStytlWmnvCs0B7HCPSWcxYVZMFZT6pGLuqn0dj+uV9VkhWJhc+amCU/enocX87U0pSdxyyn4tP1CfG+nh3ec0sKfUq2lyTJ5QE4F+z481zGxDg1RNMuCwyCRZGdkdzVVbYQKAQKgamNQJGeSbw+bDnBRqM5DZzu6E8hGGNmzpTSkiVL2h6TjuH9odJOkoQ0O1MOZYdVn0mdMZXe7RRUNjJVJSySJ028aXAeKo0liWEMjstzVGBSSZGYdNtLtSin6Kd3h3MgPLRjWi+Jnyoax8CKcyE2Er9UhDRR49kpsjOJH4pquhAoBAqBcUSgSM84gjucqiE+bFUhUcnZUwRtgvoNN9zQEp/99tuvNdyqpKBW8L7neFw1yLSOKg7vE/CdGYU/CEKyevXqdraYJMU0WqacJBs+d03M/J8ERsVIo7Hm7CQ8XUUoCVUumih5U/mxbtJSjN/1dyRh3bWBSM05dmeK2VdTZGwOyl8pO8O5a6tMIVAIFAL9RKBIzxS4bmeddVarwPDIlBP/62lB4UnDrz4g1Bpma0kYVGt438BuWssUkrO0JB16XCA+a9asaVNqLlgogZBYSaRUpFRkVFVS/emmpWy/a4aW4EhmuoQpfUSqPm6tIWnpqkmOzT243HssCSF1cZxUVpmUp8AHobpQCBQChcA4I1CkZ5wBHm71F110Uav4oF5owiWQ49vBr8O2FBn8JUg8o/hQJn0xmTIz5QOZoYzr/XTNz04txwPELvGQIMlNmoG7ikp3VlZXeUrfjkTImVn6cCRxmo01X6vMSFA4D4xQvJzRxnuc11WTciHBXJGa/mBQ5rmUneHeoVWuECgECoH+I1CkZwpdQxYuZGd2/DpsNIpB2WnTpqHSJ+NML46p+Aw1HNUYyrPWDwRJkiBBMQXm+bQH6WEzzZUrVw5UqK7yY92Z9pIUaYbWmKzB2LWFnIKuUduFEjUqa+imcafcO1tNfw79tB5JH+Wt0+nuKj/skVWqzhS66asrhUAhUAhMIAJFeiYQ7OE0hcLyta99rd3E0jSQaSqmuEuCcoViiQsBHsKUxESlJv0zlM90FGVyQcH01vCa1Btt88z/KkI5Kyvr1PRMm043t6yEJKeUS1BUhNKcrSJE/fh3+GOc/PGQKPHa1B6vXUyQ16SvOP+II44YziWoMoVAIVAIFALTFIEiPVPswhLkUW2uvfbaVmlRSXGnb3Zgl9SoeuQMK1JTeHy608WzTBp9VWVytpQEQvVGiKgb1Qf1xzLW2zViS3gkMpTPNoby93SN057L8a4ZmbGTAksvU5bndXl1ptjNXd0pBAqBQmCSESjSM8kXoNs8hMdU09VXX936dSQQS5cubW677bY2RaXSkzOmNC9jflbZkYxogpYY5NRuiJaqkuXsVxIJj0F68Bgx66vr55Hc+Gw7qR6l2Vnyk7PWVIPsiwsHuj1EprjSLyTRQSXbd999p9iVre4UAoVAIVAITDYCRXom+wpE+0l49MGgrLCwICQHtcPNSCEduQ6N6o3Tu031pC8mzc3Ul+qPe3PlPll0zX5kPRIVyM+KFSvatJfkKgmNs7DsS6pC3VleSdIkdJbBzwM2kB0VH1Uo2jjssMNaFMurM4Vu5upKIVAIFAJTEIEiPVPoopA+ynQNXeN/yAWLCTLTCXMzpAA1B6XFrRRUVlRsICGUZ5aTPhzTS/zvVG6PeX53HZ5MQ6VaY9941uwM+dGPk0SnmzqT4EiqbBPC5q7qEh7GTdZuAgAAIABJREFUAOlxr60kUpCdIjpT6AYeRle4R5yx5z3kulH8bxrXqvBw1aMQKAQKgbFCoEjPWCG5hfWQ0iKVlR6YVFp4jccHvw6P5cuXN4sXL25VFvbn4jyVH97XOAxJcJuGJBlO55bs5Po7EA6miptmSyKm4pNkyODFeaTfUH+s1/ckQd21e7pr8thHiI5teIz/ITq0U2RnC2+4CTwdYg7RIS2bJDvvoVT+8p7xPuL9LgHK//V3FVmawAtbTRUCPUSgSM8UuWgQHgJ9emS63pcMGBCLBQsWtMRk3bp1bfqHoEI97o+V6kh3hpSkSLKURIl2UvHpkh8DUao5SXI4HzIGAeI5U1cSM8lO7ivWneJO/fhz9t5775YA1eyrKXKzDrMbLrjJfdl9pNrn6yS5lh+qXLeu7nlZH+/lhru8l/93iZQb/Q5ziFWsECgEeoZAkZ4pcsFIEUl6skt+oUswIDX8auaBGuP7em8gOviA1t11V7uI3+w5cwaqj4oPZTUY5/Rwp5FLtuyHSo+kJAkOrxcuXNgWdYsM+8qx73//+80111zTvp9m5dyHy4UDeR8Fh/MxIu+zzz5T5OpUN0aCACTHVG33XvZ+VVlMwiIR1pDPud5LabT3/vOep4x+Nc/xfrNMpnZVU7vp2q4KlYSIsuxZx7EiRiO5G6psITC1ECjSMwWuB0FfP4zpo/yFSxcpw+wlSI+zsyAOSUC6v3hJhxGAIFMEBVd77i5wuP5Xv2rW/zpwZJDJ9IPBw13dJTkEguyDhCl9PPSbhReZjWagQb3hoYrz7Gc/ewpcierCaBEwdeV93CXGEhqP5zpRqo7cWzzwm+V9ZJ/ymKSJ+5Ly/G9KNpWeVBK99/Kz5Q8H3/M+p03qzGUb/DzwOcJbV+RntHdLnVcITB4CRXomD/tBy/wqRr3xCzaneVsIokNg4YuXspAgfnX6C5hyTj33CxvlhTIr8NmsXNk8+MtfNrssWNCagg06ftm3s7bahQcfbDZAgtavZ2UdFtd56G/DhmbnXXZpFvxa1ckAktPfuz4Ngxz9rGAxBW62Me4C96T7mnn/plKYZAKCwXvOzuO93One7US8Z3KRTd7L9alMwboaN+dkSlY1s1U7Z88eKKIunEl99iUVTo+59xzP/GhIVdX7nc8Wy0jUoxAoBPqDQJGeKXCtDBwEAbeWoFspv5Oy4n++oJ3NlL+ALe+XfSot7LXFSs93rFjR/PwXv2h2XrCg/XU8b+7cZv36XzWzmllNq/as/1Wz/sFfta/9Zc4X/E4LFzZbz53bbP9rE3WuppwEzV/J3SBi0KFPrBhNoIKQ1S/lKXDzjbILprAk2967EpauqgJp997ERO/SCBIgiFPO3MJ3k5veSoi4l7h3+AxwP7mMgRvRph/N+0wFiD5xbt6/qj4SNep1HSi9bLyHWsmPE8lS/tjYbbfd6l4e5X1UpxUCE41AkZ6JRrzTHl+ybATaJS25Pg7vqwTxhcxrvrh9mJLK9JakhyBBgMH0vOrOO5obrr6mmTVvXrv/1rytt2rmzJ7dzJ41+yExB7ID6XnwwWYDSs+c2c3cbbZtluy550Dqt01/dae6pLfCwJekzP4QiEiJ8T9BDuLj9PlJvhTV/GYQ0JCsQTlTP7xWjfFe5h6ROJCWdTNZ1UruBc7DhM99wH0BOfJ+4LVeGpUWTfqcx/ncf5zH+3wu/CxQB/c4Jn/2sWNdK8p7fvqHOJ++cYx6ONd6OE699oXj9iV9QvSfHxdF5OtjVAhMbQSK9Ezy9ZHQ+Mu4+wuZQIPJOZUbAol+HolO9zx/ufqr1l/Ia26/vVlx803NTgsXNc36XzVzZs1+aPPRObObXz34YJvG2rB+w0OqT9M0exz4qAEh81cxsj5kzQUN6Yu/gA14pgnSSCrU7qHlmPj1zV89piYC3IPOwpPkcl0J/npmeK1RXTLCPYlCAmHgmvPMdeYY5IPyvHbRTY9znmom5SUjlHN1bhfh1AOHfw2SIylRKXIGI+cyBvrBMdqijvnz57d9Ys0rzqUOloVIozXtS95oz/3gclkFFU+ID36fehQChcDURKBIzyRfF36BquLQFUkCX6IEiTVr1vxGD5XvVXr4ok7zpcREE2bX/MmX+hXnnts8bNHCZu6crXDttArPnK3mNLM2bHiorQ0bmgd/+WCz48Mf3jzs14FExciAZqqCIJSSv0GIagwEXeWHPhOU+FUs8SFYlOIzyTdjp/ku2ZHkcs00HZvmcQNYriv3g2Z7UkLcq1xb1R7OhXxIoCAdeQ9xLvcZ94epKZUZyb4bzXK/8fmhPl/bB9t1EgB9gJDQVwgLCg/18aOCexUChCLKe5r+HbPpNxUhx0hfnQHpPa93rRZWnFr3c/WmEGhj0YbMiRQmE44ApMYvziQodIT3+LLNNXUkM/7iTaWHc/wFLIFKk7Hn/vyuu5qV117X7LRgQTN364eID6SnIaUF78FbtH59s/h3f3cQmJT7U8nxSz7fS4KTs2QkN54v6TElRt8WLVo04fhXg7+JAOkgrpUpLL06uT2Jio7klRpQWriG/KnYaLiHoHC98352+QTuVwgEZXjtuagt1Alpyq1HTItK+jUae98lCacvkBraoi78ZByDfKn4QHD4ow375ArRkCLO8TPlLEg/R2CkEZt+5w8WsIFglepTn7BCYGohUKRnkq8HC/jx8BdlEggkd0lPfqESJJT9u9s+UJdf/BIif42rwvDlftN532jmbPuwZt68rZs5cx5KcUF+ID0bSHttv32z4777DrwNKjtJdCQwOTsmiY7HTRXYvqk4VKcszy9tp8BP8mWZcc2TZkXZyWvJdeJey9SlxDxnGnIPQk64J6lDXwuEhPr4H1KgsqNamWZliQU/ACA8enRMo+HLyXuQOigLEaF/kgva0+Ssf4y2neWFquMUdz5bfu5UHVWSaMs0rCqQ9yr1O/vRVdQ5T8VWv5ufWWZ4leoz4z5SNeApikCRnkm+MLfeemvbg0wL+asVQpRmSb90CQj8AtU8OpRYZ3BK5YVyflnfc8stzb233NbssOP8gZEZU/MspveuX9/M3XXXZtuluw3QsY1Mq9kfn1Vt8v/uTBn/p+8EvW4wgAgV8Zm4mxKyw18qgvpWJDaSDVObBH2unSpJKiCmoZx5pVeLOlRyXIzSUXIORIT69YfZlkqP26Z4D1OHaSjIBvcM9biMA8oOD+px+xZTU6pK9IkfFnyWVK04HyyokzHSL8bAa3+AkAKD7ECUJGWSLb1u3c8kZSFuRX4m7t6ulgqBoRAo0jPJ98XNN9886EGmt/iCTT+PX6KmEPzyz7SDyksOqUtMJFF8Oa/57oXN9jvt1Ko7swkQW2/9kLdnVtPMWbiwmbfbkoFkz3kGOolUpqyciWPwVIHyf3/92jfHg7rjwzYIKvUYPwScLehz3iOSFr1iBnWvvfeoxEUiAAmATLgWjyQHouExZ0CZmoWoQGq4B1yKQWMz7XD/a3jm2bSTKTH6iiqkl8fUl3t94RNzjR2nyat6Qj5WrVrVkhDKOSXedJmExxWY9TFxnzNFXWUnp7hDrnKxw5zZ6I8aiE+lvMbv3q6aC4HNIVCkZ3MIjfP7N91002+tPssXLMGEX6ESC780/Z8vV6fqdmdwSX6GIjyp/Nx/y63Nz2+/s12vZ/bsWc1Wc1jZtmnmbL1V0yxc0MxdsuQ3CIn/mAJJ1Ya2hppGn+3Zd58JCgazJD4EsiRD43wJZkz1kByM83lNTKeacpLseE/p1dFQzLVxuxTTV5TVlwZp0QQs8aEcxyE7+GAoz2sUFu5hyrn4pqlb6uD+UJlM0sJxSAdT3VVgUi1SAZKEqRpJaPTz0BcID+fq6XEc3OMqQqZnwQ3Vh3vTmWAaqukH9UiyKEddrk+UaVzeqxWdZ8zHrgY6xRAo0jPJF2Qo0kOXNH1mqkgyQyDgC59fjbkfll6Z9AXll20OVTn+9m+d3+wyf/5DSs9WWz+0bg9rAC1e2Gy9ZMlv7Gk0lMKjqVUvRBIbg5Mqj0HSX9v0fSjSQzu77777JF+Z6dO8KaxMuUiiU5ljxKkc8tqgbQrLdaL0zZgyUm3hfWddcb1RgPT5cM/SB96XiHA+f5Ie7o3Fixe3pMjp8BqHOZ86IR38KFAxUmXiXqIMBGvZsmVtWdfdcdq7pmX64DR06uGz5DR2p8vrM3LdHlUf1xKiH77nGkWmBDHl4x/Sd+Q9nz9IaJO/ehQChcDEIVCkZ+KwHrIlSE+qHL6W9CTRkGB0f/3mlNmN+Xu6ShFfwvyKv+fa65od+EXN9gAoPUw1h/Rs/7Bmq333Hqxe21WcDJb21/SWio9f/gYuA0z+aravLlaY6T1+gaMq1GN0CHRTWHlf5PRwlR1nXSV5dbE/p6dLWiEZea1QOyAb1GEKinuL8zlOWTalvfPOO9v7SYXQlBLEgTSX9/GSJUsGCx3qr9G/Rv34vijPfeN0c851bzrawzzs58X+0n/O5c9UGwQH5YVxU473KOesL55VpiRq3Jf02XNVm0wFuu6Q6wHlmlZ5NamXMZTqM7p7vM4qBEaDQJGe0aA2hufccccd7Rew5Maq2XYijzkThGP6elRQJBSeq+LT9WpY3uPt9N2bb2l+vmJFM2/uvNbPMwd/z68Nzds8/rEDj0LO6jHVoLfCX7tZZiiS5S/29ALRZ7cSSFWK13vssccYIj0zqmLKOdcf0izOeT+kZ0dVh+CsORmyoqEYwuLsKNCjHq69wZ37lmuaCxO6gCCkREO0qTNVSepP0kybvOfKyBJjniE1rtlDX3JhTEkSx+gD/WH81IMKQ18gXio4GolNz0FWaIPzTZVZJ+85QzL9c96rqpjgojIEeZEkOYONtukb9dOOKbecyQY+lfKaGZ/PGuXkI1CkZ5KvQZIeSY4mZkmAv1iTxJgS0GNhUMpZYJnm8os7DdHU99M1a5qVl1zaLGs3It262Wr2rNbfM6uZ3WzYZ+9m1vYPGwSo/KIXtvRdpMeHYOJMHNpRCeI8AgL90PRpoMxUnupAzeQa3g2qsqP5XQIqyTG9ogInEaH2NB8bjLk+EA4eBmrTR87moizqCM8EbX1m+IZUkLwnuKe93hyDADhlnfJ6fHjPRQxVkFRm6IvtqCJxzAUFIVqqL/iFXBARUsU9x7kc148jsdFrpCmZdiEw6UUCL/Dg80YfOdf7O70/7gvm583xS7wkfBrB/SFCeV6X0Xl493uVKgRGi0CRntEiN0bnsREoX+D5aGdWdVZiTuVEtYcvZVezVQmynF+i+Ss/lRiDIAFhxTe/2ey5cFG7qejWpB+YwdU0zYMLFzWzliwe7FCda5h0VRtJTXpFLOMvcYmZv/JT2ZHcmDah3wQe0lz12DgCmcbqmpJdN4bjXB+JTl4r15yhjL4Xro8zoCS6vE99emJUL3wfZcXFBKkfIuE9JnlgFJAA+yJpcEFCVRzX/OFe0rfDubShKkVbuZAh/ZUs8ZlgDKo29NtUqd4kPT2amF1AUUKj+mO61vWKKE/dnK952Y1SJTCSeD97fm6oW1KkMTxJT6Z7K+VVn/pCYHwQKNIzPrgOu1YXhUuPBF/6rjNCRaneqAaZupBAmKqwYb9AUz2RLCX54P0Hbr21efC229ov8bnz5jZbbT2Xtbqb9QsWNRt23XUwFlUdCVUO0l+0Bt5cMTrTabx2cTgCkH0y1ZCkh2Cx5557DhvLmVSQ+4ZUjmS3m1o0LWWQBl+vjekpZ1S5fg6kQSLCMVdl5nrpgXGmldcNMiBZsU3TNRxHHSHAu1WEBmV9M5It2pMoSVa8bzjXFJf7zvEZ0WvkWkCutCzZoK9OeTdl5iwv3pPwOWWeeiQwYOv6PPRLbxJt6lNTsaRODfkqr6nkuHaQpMf3cmaXn+P8kYIPqqa3z6RPdY11IhAo0jMRKG+iDUmPRfiiz/SW5CWJhsHLQMcXtQTC8llfpjKcVm4w5L37b7yx2XD77c22223TzNtm22YOe3LNntWs33a7ptlrr8EslyRSzmxJEpY+jfwSz75Ijuy7v3RdnC5JG+3h6zEQTfKlmhLNe7+ATZrDJbIafn32+ng9wJkHZKSbpvLaQDC4By0jGUkCY3rHlJUqkSklgjX3pKkkfT+UQ9Vzryz6YrpLcpX3jnt6cZ/SpsRGr4xTxjlH5cdp57Rh3xlTzgbTpG0alvfoI8qiRBLSA87UK2ly5WZVTD9HprgkjvSVuiBUHHO/L85rf1zMndsqYRI8zeWpgvI+WNWihlPio1edmCYIFOmZ5AuZpCfTEytWrPiNndXTyJxpIY6bPkqCpBKUJCjJkkGy9fX89KfNTy66sNlp/g7NNttu28xpjaZzHtp49MBHDbaKMMj6a9RAICFzdkuOQ3hTxqfNTHnxv8Erx8Br/Br1a7dpV03mTwKrstf1QXHctWK8TpIZUzeafiUqGpJNe0EIWLjPqeecl8HZFJepJlUfrjF/qDDOgkKxpLzXVeJBMOc9U0FJmCEq/ElsOMcp8vQd0sAxVUH6ljPSci8v/UaU1aBNW7nUgz8EGDdExxScs8O4B5l2z3v80W9NzvRRJcfZaEmkTG2pkoqR18Qp9X6WUvHNzw5T8DVHT/JXVjVfCPQagSI9k3z5TFMkkeF1zt7qEoFMbWkeHUrpyToZ5sbSZHzh3nrBdxsSWfO227bZiplczOBqmuaBpcua2b9eNdlftQYNA5Vkx37RjoFEX4fB2i/9LGPQdMNHCRnjJrjwhT9TH6RZ9O14/SQ8khpTPqqEpq+8HvpRIBjgr7mZejXJq7igSqjKWFY1h/Ys73o9KjDeC07P5rpRFoJAO87M4pgLAVIHZAKSxANlRMKhkqWi2PXUQKqoK/emc2sK6pWU+KNAIiUmGrYp5/pBEiPLJJmTqEMQ6S99ZWyoMIxHwuMPAAkjBM2HpFOVyOuRExVS5UoCxOtKd83Ub4Ea91giUKRnLNEcRV38UsTM3CUoHDP4W61fgn4Z80xAYkZK/ppWaeH9VAK6Xpz8cl9z3XXN9qtXN9tst00zh32Qfm1EfXDBomb9r3c/l6io+Fi3zxIaSZH1JwFSNUhjrb+CXeOlO+5HPvKRo0C236dAdpx+rspiStAgmf4a0yX6RSRG/J8L+XG/8KfK42acrsFDPRAf7zEVkTQ5QyBoG7IAaeA6264E3XuE+vnD6wKp1UfkqsgoSpI5rn8uGigpcFaWqSHacGq4WEjIVKHso/em/UyyrQrDOa4izf3p4oO0J67gIUmjLfoK4TGtxrhUJBmbBm/ac3wQNdrMVJ9rBElg/XGiMpqffY5Vuqvfn+vq/eQjUKRnkq8BX5aoOklA6BLTeHNRs/TTZPqI85TKUwHoEp70Chgo8ti9y5c3c1evbuZuNaeZu802zVZ4DtiTAkK1+x4D/4fBRdgkL/5yNu1gELUfEqJuis1AzjgMMJI7AwELzc2UhQpRPiQ7+nIMgKkIgI3rzYiTKSAJAdfEP702EAh9LpAWVBiNwOnT4bpxLZ2Szv8qShp4UTpcpM/p7fxPYIZo8edKxd6bjIVrybWWEJmOox+mlPQeqShRFnKvGggWruEjwUqfmak6Px+Ul2BYXs8P+KkwUc4ZXvqAJCL4c7g+lBcDPEuQH97TWO3YVHRUeEiTaV7WHM174OFMsMTJz47X3dQg/YJgVdp3kr+8q/leIlCkZwpctuXLlw8UGX+Z8oXOX3pyUgExbeQXsmueZPlUhlJJSgKVv+hXnvf1Ztn8+c08tgnYZpvW29OmuPbbfzDzh3pMj0hY8svdIOPaL/ZBz4LnGJjzl2yX9Phlv+uuu0775folO6oCqZ543SUQvicRcdYU50pCDJ6ST4iUa8TwHoSEeiAT3kumpLyePBPUXaeH+8aZSqaWvBf0pji7SRUy/TKSAogN9yt1qzxRHlIjWWEceQ+567lKoT8IOE+jO/3nM5OeHlUZSbNmZ86nH+7xleTMsUCKkvhpVtaPxti9ZzVPQ4Boy4UdVWLBS3+ReOoRAgfaoT/OegSf3AfMzxHl/Kud26fAl3d1oXcIFOmZApcMVYeglMRE0qNCYvogSYLqEO/pITBAdlNZHu96BrK+a888s9l74YJmHrNe+MInxcWKuzvv3MzebenA/MkXeJ6XEKr0ZPC2LwZX1Z40o9Ivp7L7BW9qgH2M8DNMxwcBL6eeq9p00zZO2wYbU5mqbqoipqqoj6BJOciUREKCDNbpAcu1awz4TjE3tYbioyLCdVMtcWkFjuVMK6eke401JRPINQtLDGgDwqO6RH8hBmCgr0jfmKTKsXKOxmbqcRFAiAnnWl41S4+P91KqWxI4xoZnR2Lu+j9+dnifcUDGeUi0VGycJk99qkn0Q+IlwfK6SUa95ipMkky/F/xMgamfFdrns48aWo9CoBDYPAJFejaP0YSUuP76639jaX6+SAkofOElyeh2Rv8MX6i5lspQpCSJUPpxJCH3LL++2W716oe2hWDq+ryHjK8/nT+/mbPbQ3sZuY5L+oZoK1UISQvPeisy3WA/MrVFWb/su6SHsU23LSkgOxASiR0YpoKWKp2pI8mGhl2JgelN6iJdRZAm3aJS43XzXnLRQtMlBGSID8SAc01/qarYL1M/pjI97rmMScLCeGxPE7IkxntBv5DHVZho3/2sGKP3NXVKglQO9ejkGCknNvrFuOdUwVxVmfYZO8SENmgTtQUMSB1JQiQbtg1Zg2jQhtP4ee2eYapXboUh0VPhEaMkct779M3FSv18MJ70MDnWJHuUqRleE/JVXY30HIEiPVPkAjJFnS9HyQiBBAWIR5ocUw0ysPDl+P/Ye7MvOavzbvvurq6qnjWPyIARCCQbO7GxAU/BI4kT28n3HbyHcRxPOc15znKSfyBrZSUr8Zx8dkj8Lg+v/YINNp4wk5gEYh4MCCEQk6Se+1vXrr4qt8oyFiCpq1u7QKu6nmHv/dx7P3v/9u+eck4i1VeZbckgSMAi+PC6Fx94IEYPPVsmWFRcsD0l+WgMxJGdO8uCk9tiOS6C7oRtsztZ63ZxzrZE2lKojnGXnNVoLASrIUihbB7gIC+oglrlmI28dS+331kQAcNcywJNH+h9hFwxgOd+0zw4pgQsyBuwle1ZKIPrNDSWVXJcuFibSkKAxvXmzVLNIxgRoFEGz2A0Zxds2m6fU7dGxVyrG7sqIVV0yEBD56zezSpU2U/GnqBKwCAIM5CgXmluHHge2iW76vPTPsrinCybajtAj8wLbRPkm2fL6NDKjL7nGpgk2sF1qtEEd24AuM66fddlzpRd9gDjPljRauvTJ5N6bUZfSqCCnj7pFgCOcViYvFgkOJZ3/CdqqpO8u9vsXtwLljIocaHNQOTYoUPxyh17Y+3wcIyMjcXQyEgMErMH24+t22JxSQUhqMmgyr97bYrcndNOJ+wM1jLjxN9M4rZb9Q3H9+zZ0yc99dqbofGrEY4pAXmxkMpyuCjSR5lNY3HTZodr6F9Ajgs56UpkRfQMUvWkCkTPKw2fYTI06lV9JbuCeiiDG8ESx7jWMcTfAgvZkiwZbW4cv1xPux2n1q+LPKwI/a3aLat1lZEMlIyL40VjbZ5fFivnbJPlUV1EOf4tOBQg0Q4/2v3IJvnMttPgi6akkDkz8CLnASDKgPZRt0CI34I9+1AAxTWOF56XMlRxC3R81zTgVh4An5q+5bW/p/WOs0MCFfT0UT+j4spMDslI88dJLtPeAggWHvNwed2JAIiARVVCBk0cu/+734nz162L4ZHhaI2ORQMvrog4MjYeC5s3F+AiYMpMke10N225uXwZDBcBd7QCJhdEyxD08H3ppZf2UU+dXFMAO3z8FgCyeAp4ZAxcdFUpCYJkSFhAZcH0AHLh1pZF0MN5PoYAELioSpNRUr4cByTYJkGErIsGxy6+gid/W46gI5cvgOUeGDt+84y0DYBFW2WZBA2CHMdX9oqyLgGQchKY2Da9vAQRxstR3eXGAsAigOSc12kLpCpMmaqa4jdyoRxkp3pKw2hZG8rjvcRmib7kvECLtsIUIUeAiuVoYyXI5bd2P4LCDHRkvZABcuEfNnAV+Jzce1qvOrskUEFPH/V3ZntolnY9Gby4EAheXEhd5IwB4nmvz6qorF7K9zN5Pv7zn8fWxcWSg6s9PhaNdjsGBwZjrtWOI1u3dg2mc7mClt+lThOYuXv3XifrXmAkqFO9wfW7du0qi8VK+LhDl+Fx4fe57CMXW1VB2tbwrR2MsXCyoTDlyZpk9ZUu4jIB1pfZIseBasUcjVmXd1RWtE37Hu/hmAbJji89rARtGhjLptBnAoedO3eWwH7USV20F1kJhHzuLBcBsCwL9/HselJlgCyYohzZLY6pasr2QIIi1XHZnkjwIPgy/YWgrjfwoeNXG51e1lOjaI3D9ehCzlzLs8AI2W/I0lQVxk1yDMmY+k71Hud5BY8V+KyE2aK28UxLoIKeMy3xV6nvRKBHI1ZvcwFy0uv9ZpLUEFJG5kRqrQw08t8v3n9/tJ850LELGRmN1vh4x4srIg5NTMTEtm1dmj0Dr7wDl1HI6geuzbYVAh9VXv52B+9k7uJ/ySWX9H0Yfmx2WNR5bm0uXJSVleokWS5Bi4BFOWrnwiKvHQmAQi+9bLTOPTIAlCNro0xZ4GlXtv3hnDZX2rRwXnBF+dr2qPKRAcpgVHZI1okyWOSJScO5bIvFMyMjrvGfQDgDXUEDx2iDrIaqv3ycv2WC9DwDMGQjaUFAVq/K6HA/74ygysCCeTzrPs8xyuW3oEl1snZI9qvvILJQ7jwXjA/tIFBhNrLmb+9BdtlIXWaQ+mVLcyBP+88+zYzqjh07VsxmoY+m4tqUVSyBCnr6rHPvv//+4wIVErgwszsunlkNJqhhQmZXbeyVvOMU2GRA0sv4cM2xZ5+NZ2+5OTaNjUe71Y7h8bFojo8X256pF1+MmT17uuBF0VkP9RvDxAmaa9wxaz8kcHPXatve3fZqAAAgAElEQVRclLKnih42u3fv7gbR67MuKws5/1T38Lw+o8DTNqs2sR80VPZerlPdAxOg+kdjXs5r06NskR/g2CjHMjKMA+QHaOGebDgsu+QiLaARLBhckMVXexMXaRdZrnFsGliQ3yy0fPsx4aZu7wIEbZUoN9s4CTgc48pKxkZVjwlReRZtiGSYHGt8q5qi3UYvp+zsWchvI0KrnrN+xyP3cw/16t2ljHl+2of8tH/iWse0jBP3CaLY5KDWEiRzjbGK7FvBv7KkLbJzuuFzTtCYgY9jkP6oebv6bdao7VkuCVTQs1yS/x31MhFqwMxkyA6df5mtyQtKPu7E7c4/Lx4ZJAmc8r1OnHzf/K1vxcUbNnR2tNggjI8X4EM+rpfb7Zhdu7ZrcJxBmHYVto86dWXPk7bnmeRZALlGVZfGt9n+hAUN0JONU/uh23L05N72ZOAjMOBb8KKdjcBBI1XK0ZBYdQrgJ9u7yH65IMrOlFADrVZpCtc8++yzXc8iynSxZdGGaZBBEnCw4AKOsk2Q/acXkX2nHZBGu7hra+jMuMoG0QI6z7vIC3ZymZlNcuGnXVwDoBek8cz8ph0eN7aV4Aoj76weE+hkkE0d2lUhu8zYyLZp95P7VKNk5QJg4jlNokodtFnQw2/VfJSDfFTRUQbsjsCJ+2QANXr2/fV5BIzKwA2E4EcbI8deBT79MGPUNvSDBCro6YdeSG1gotaLi8NM5KpMepuaF1MnOyZLdPnmT3K3l9mVzBDwtxOqIOjQvffGcw88EDsI0NZoxMjoSLQnJqK5Zm0MzM3FKyysmzcf575u23KbKFcDa+1FXLw1zpSK9z5tElzQM9PTL6AHsJPdzm1rXryVK8d4hrxDF2QgH/qJ33zrxs3CqYqGxZExwOJGGaqTBEYCRmWtXQjjwHgxgB0jGntMryHKp34XSdUs9ke2L6IOAIh2MIwz7Vi4nrKUAfWpIkMWLN565lEHz0p52U5LIEMZ2s0IjFSD5XfAZ1C9pV2Oskdu1IEbP2UC6GSCVEv53PxW5oLxzP6o0pMFchxTngyY3waGlPlUXgZOFGTx7IwjnvXNb35zV3aCUYCp7JGMoYDN56FOZatsBFyqL7kWea+2WFd9NnXX5qwQCVTQ04cd1Qt8nLTzhOeOz+Zn9QiTLROhdh4ZkPROjIKlzAQx0d749a/HRWSQhj0YGooR1FxEaW4PR2MgYnpiMuY2buyqN5hYXRBY3Kxb1Rb1ZnWak3hmewRAqh2yCuitb33rstsmAHb0xLL9Ah7lmm15NPLVLkdWwV0+v7XNUX4k4JQdAOzCABgRGPmoxqF+VVAc1xtKZkbGTGNZ+zkv+qq8dD2nPMeB5fAMMB3a0wB0tH+RuRLYydIoE1VjlIltC6odn5NrVVMJlPL44FhWeQl6Mnj3b0G83/m4AEDQohoQtTEfZJBZFN8rwbfxjPiNLOwDAwPybfuzvY99rzcX1+i9JeA3sOG2bdtKRGX7w42CEZxlA5U7dVq+zJdMT+8cYb/zzZywGuJd9eGUXZu0giRQQU+fdtb+/fu7tj0sfrq2OsHSbHfj2fDTx3HR0zjSyd/7MljKi44gBYPmZ+67L3ZgVEl8kVazJCFtttvFsHm22Yqp7du7xrC62bqLdfF/tXa6kGXAxv0sLAIeF/e3v/3tywZ6MthxQc+sQl70M8BUZYXsWfwAIMiJ8rCzkangtyBRw3VVJUZWZkHUqBcZ8ZvyqNugeAAoABJloW5S7SXDoIrLZ6Bd9BPnXXBdNGF0NJYFeHFv9i7y2aiTxRRQQ18x7kwpwTNkI1z72fGaVXbZwLt3jGbVn+Mjg03bLOjJC7/9ZPmCb8epqjCCg+p55vsgKNM2h3Zwn8/JcZmiDO6t34CNAhJZHVWCspiOBc4btFDZZHWbdcjq8Z0ZsayuFjgLtAU/jJXzzjuvT2e92qwqgdMvgQp6Tr+MX1cNsD3a9mir4ITNpOzO04lOAMQ1TIYsfEygGlXmRrgT9p4T/abcQ7fdFhPT0yU44eAgaSKa0Wy3Om7seNZMrimxe3oXqbzwO+nKjLjgZZVanqBZRLLrL9ezsL7zne/sxlB5XQJ9HTdps+Ot2abDZ5btYMF0gTVqsLFpOMeiy3PwrRs65RGLyYWT+2UeBAwuVtpwcA/yYoFkXLAoGuiP3b9G7OaUskzvV9UiCOAZzRiu5xwgR1DA9SzO3I+6RebC+DNZNnl85vHIvfZ/HiuCXgGfqjrHsONCF39BkyBCWahW4rhleq/gSNbIdglM3AxQB7LgvQMICXisS9WigIXykLvAUE+3zKg5HqiT6+h/ZEzOLq+37YLhLVu2dBOPyiJRlyovbYk4Rl9TnvZEGXj5TsueZkaX/jVv2Ot4LeotVQIrWgIV9PRx98H2uABAx2caPi8eWTWVFxsWESY4Y6tktsf78y45qwU4f+yhh2Lo0LMxGAMxAOhpDHWYnlYzBgcbcYzotVu3nlCCgjJPWrc7ZZ8ru6h7TONm2R4Wi8svv7xrpHu6u0xmxx2/qhbqzYu3KpOsZtJ7TRsmrsmqCL2x2N1Tj0bqykFVhiwCIEgwYIJOZKkxs6BStUxmnagDeZsQU88synZh52/sPTSIdZH0t3F2tK1xrCkT+zUzkDIRMiSck/GxT2m3Nj7a1/idx4rAwfsco6rb7A8BD8/Lc/LRCNi2qdrznt7+VXXI+wIYFUBSpvYxgirBCnISFOrBpppQUCZQ4vn0sNNomvEgQOOYNk4c0zaI/qPvqctkrfaTQFwwmwGjwNaxlZkg1JQV+JzumaSW348SqKCnH3tlqU2yPfyU7XFy1xMmT/ouCBnIMNGuX7++m8ogL+BOkL0iEDgdffDBaB46tMT0DHbsOppD0SA1xWCjAKEjuy7uqmkEBZmpsS3u0l2QrNuJ2MUtG5ZyjYa1733ve4+r53R0G27n2uy4IAowZF5cfD3OdWYXd/FyseFamRsXY56f61nQjFXj4pjZCcpgEYTRUb0jeGVhVJ2YbXxoix5BqkcM1CcYcryoEpMR4j4NqbXbEaz0qqW03ZEN0ZZLdRl94z3KwnGXbZ4cL443jawzC5jvs094BuI2FTby0KEu8+V44f7sos312j15jfLJ/Zj7GJnzzmFjZYgA1ZGOUQ2VLdNoy45l6+C8dlnImeeENfM9ASSp1lK167hR1iY4FUDJiFq3774Ax/dOeQv4BOXch7t8BT6nYyapZfazBCro6efeiYhHHnmkLHC9Ki7VRL07bMGEk57ndbtlERVo5GsyQ+QEOkvC0/vvL6qtgYHB4rJOAlL+NRpDnXxAmzfFwpYt3ezXLmTu1q2DBSDbbej1knfumbVQXcR5nv+qq646bT2Ft1xOFZEZAOPquDi6yPAt8NBtWVWITBWLWVZ7cb3sgUEk6VeOs4OXGVGdQT8Z40bQJKMj2BEQaRic5arXlmBImxwYIOrQXgQGwRQXsleCIxkNmY7MuAjS8li0HQKhEzFEyE5AlZkKAbFt8Dplfv7555d2Y9QuOHATkJkuI2LTr1xP36quU2XMs6uy0s1f9kTZ+gz0L8wP34JK5awcMxtkXRpB0/4DBw4cF4PH4Ia+l4IRyoP9E6xoH8XzycgxrgRyPoMgUzCk0bVqLa63DzVcF/hg/1U/VQJniwQq6OnznmaSJt4Kk54Gze6Ee1UNTLYZvOTzgg8WPCZNjGB103WSzqIoBq7PPBPx4IMx0moVdqezs4fhIQEiK1fE7MYNMbBjR7k17+Ld7bpw2RZBmYuW6oJesGScEkHR+9///lPaU7A6lO0C6QJnJVlNRFtVO7lTV33FcwFcuB95sqC42wawcL0xa1yskLcgRjfvbNyqjLhG0OOCpRyRj4bMqr9czHSRp93KD2BDW2BxKMPgetrL2H+CEEGE/ZJZKBdS3eczwyUbYr+r2stu5Y5T5Wr7BVrKibbD6HA9XkcCUEGKDFnuM8d5fkcy4yKIAxApZ/4GUABs6AcASgZyAgpYH95HznG9QJ5v+4+2KUOu4Tj3M0Z8N2mbnlwCTseBYFjQkr3H6F9VgsqMOgwroIqL8gVwvRsbj2cQDeNTgc8pnV5qYX0sgQp6+rhzbBqgh8k2sz1O2Ln5LnAZaGQDRiddPbuYnJlsWVhdaAQhZaInB9PDD8fo8HCHhRgaigGYnsL8DMQimcLbwzGwe3eZ0F0oXCRcpDIbZRvzouQknd2k3fWzSAHULrvsslPSU4AdPlmN5WKr3HwWj8u8sODQHuPPaHNhWS7+LjR6WwkOBD/a66h6UpVF/ZStgSrXcY2GvixY/K2djrmxkLcskQsgv43ZRHwW1CU5gGCvjY2gT3AioEAWysMOsH9ltriWZ3Uh5jwMhot7ZnByGAXkJxMk6KJ+3dvJ1SVrZjuyjY9qJsdUZg0z0HF8ZVCewYBjnvs11BaYEi6Ca1Gj8WHjga0d7ySAhOt4fhkbgRBlAkh81xw3qpkA2zw//2BzkJFhB6gHGVC+hubcp6u7ebkEpuVdXOonQY1jWRUkv1Xf+U15lEXZ2P5V4HNKpphaSJ9LoIKePu8gm3ffffd1J113+KqpBBtOfr0732xfIavjpO/k6GStsauB3F74+S9i8/h4DDU7hpUyPaUOAu8Rp+SSS7q7ZoGVapC8uPTWmXflLmYulFm9gv3DGwU9gB3KFvRkFZbyEggoV0EJ5wEYLposRsiCY7JvqKdc+F1IZH9ckAAzAJGsShKkaFvDQiTLRb30h+7iAkXaR71cKwOU1ZgcI+4L9euJlW1rXIAzE6gMVC0JFPidwZlqnAxyWViN4uyzIg/KyHITBFuHoIf28EyAs7GBgdi8ZUs39o0yL+DiyJGOfRMUY8nl1ix0I2MSlWthWObnY3jduhgYHe3GE8pGvz5zL7uZ1UP2v0yZ51Qlkipm3759JYioQB2ZC/RkelRZ6kFJnXp7IS+vM7eZHnaML4AQgIdr8OjinHGPTMehfZh9kjc4gkj6Q3DGswt47D/K9TyMD3XVT5XAapZABT0rpHfZWRpWvzcfV1ZpudvN7EUv5e+uzwk7sy6KgwmfRfr5W2+N0alj0R5qxhjReBsd9RaAB6ZnYX4+5t7xji6d7iJlOb1AzLo47y7Z9tjm7OJMee94xzuKMfbr+WicnFmb/LxO/spNtQKgLwMvdubacegVBPsmsEFthHqEjwCGxc4knjyr0Y8FmjJILIAaFmvcajRh+sjoytrksHAJsHQl5xg2LzIOquGoQ5WLoE6glUEPf8tICUBlO/g2LhDlm/TURZvrZaDsS1kq7h0dGIgXDh+O8aGOETxjhvo2oJqZn4txYjM1GmVMzc/Odrq54JrFmJ2ZjcGBwH8w5ufncJ+LBiCHg4vcshDDAG/YJp513fporFkTc7Oz0YjFGNu2vVzbGJ8o4y2zodTQOx5lzQQQXC/46QXKDz74YPzyl7/sMnPaSHmvjJ5y1R5I5kuAKFjyXRGk0e/GP6LvDIhI/2mXZXuzzY59br0ycpmh81kYR5RnhGzYNe2IXs/7Vu+pEuh3CVTQ0+89lNrH7pIJTHbBBSaDHia8PGH7211eftxMi2cWJu8YjzzwQBx75JEYbbU6uYOa7K6jJCBtDDVj7tixmH77234rCSnluYPP6i3rzMCjd/F1F+xuFXuenK7gZLrMJKBZ9aEKJwOx7E2GrDLTpUxc9FTFsHixCzfasWXIZLDYqfLR+NWy80IkG8Z9lMnipwpMmRm1V1sh1TYsVjBgRPNlhy5TR1kGIVROnAOUuMC5kNsmr8tsULbN4bw2TI45Xd4pi2eaGBqKdcPDZXyu4VlgiFDFDTWiEQMxfexoDABSFuYLuAG8zM/NlWv4BvRgJlZkuRjFY3BhsVMGkIeDBSQskB0eI/rBwvgAdjrFdcY9IRWaI0QOb8fImrXR3LAhYs2aOPL8c7F+fCLaW7bE7LFj0Vi7thtlmmfyfvqBRR9ZqPKV9RKkZ/AD8L3mmmu6ZdlPXmN/qYrL6kfqcEwCaAAyvsuqLlWZZkBFeymH5xWAq0ajrTJpglbBlSoyx6fgSu9DbdEuuuiiCnxOZpKp16xICVTQs4K6jYnwscceKy02jH5mcZxo3ak7mWtHIBBx8u6lw2Ug8o6Ya57++S+ieeSVTmTmJVuFoeGRsrhQ5iukKejJrG3dGWDkXbUqBNvvxCzoyL+vvvrqk+4lwU6uVxWNC4hgLHvpaNgp+2V6CG1l+C2bwYKjHQ9/G3zQnTjPllVCsiguojyMIEUAohysR8bM9ng9OZoAWyRgNWAd9WkYzrEcI0g5KFdk4SInA8T9/OMaQRP1s6DSPq+DkQHcADSwZB8biBgDqEzPxMLcbAwAPIAnc/Nx9MgrMT+3BHAWO2AStgYgU+4HaCyBmC4oRv2CfYq9XcDMfGEWATvz5T5AD8CbxX2+U85SVnsBBkb2xJRqtVvRwu6GSOIjIzGEmnbT5hgkHQYRpvmH5+HYWDcYYa/aK78TnstsEXXfcsstcfvtt3cN2FU5ck6bmgx6ZGWQtRGtswG8fWWiVY2htSFTzZbtiLLhMv3lJsdxbW43XfmzCjUbQtveXbt2VeBz0rNOvXAlSaCCnpXUWxElbgi7S9QtLH7uvPNj9C74LohO4BlwuLPME3m+n2tf2L8/Dtx7XzQHIjYRyG50LFojw9EcHS2pKRZnZ+PFCy/spinIjIGLte3srae7vi0ulolabyJZENilK6644vf2kmCHC63fmygrs0mCQuuijYIcjUW5PgMIgIK2VKrEkCtloPrxuViYBA+0Q4Ap8OI626ecBZlcI+ihbBYvg9cBdsyb5CIvI+Zi7/3KQAbJZ5OpysbD2d5FmbcXFmL9yEgJUTASi7GORbSAmblYAOQdORpzM9MxsMTYzM3MdNRJS2EMADYz0zPdIIGoRDvABgP4Tv8UUDeAcS0G8YWz6bphd853Ik/nPtTIWjWN/ViasbgQ7bLYdwAPbeE8z8BB2s+zNocJrtkKQPvgxHg0t58T43i0HT0SU4cOxbqLdhHV8DijfPtCIN6r5qKNAJ8777yz1KmHlWDS/lDtaUJZx7tqS8ZNfmZVujJNfPs+AV5QSeVUJIBq67duvcFog15vuf08m+PVcW17iIJeP1UCq00CFfSswB49ePBgAT58O9EJaDLz4y5Y1kCw4yLrQu2u0DI8nsHRiw89FPtuviV2jI3F5smJom5q450yNlZ296+MjcXUunVFRZPtiWxDVp8x+RuG3wXcBSV7D9FuJl7sZX7XB7BjVvpeGxOfy7I5787XiV+7Gtkf6xeYABjMZ+UOmzK4zmfVBinf68KubYt9wDUCKxdt2mnuKxcrjrHTR+Vx4YUXdmMr0W4ZHkGOwEW2hnb6T3WHAE8AxG/OaUy8Y3S02M5gxjo7PQ0yKfY1g0XVFMVAeG52Lqanji2lNlkowSkFFwLLUt9ix31fNVtnoV7oqJCWDI7/x/ar43lUVG0L87GAemzb9mKrU3CSMX0W5mOmqHQasWb7tgKgVMHJDMESHX3mmXjpwIEYKVGUh6I5NFTYIUgiWQyAUUmt0mjEmnXrY6jdikVSrKxdE2PnvzmwKmq8/HI0ySI/OdkFMW4QfC+6DNWSbdB3vvOd8k5qy4Ms9PgDnFC/7I0MXlYjMga0p6EMAD/9xbtmJOdsFC2TpJ0V74HAKrOqtlu7MWQqm+RckJlNr8eeCFVX/VQJrCYJVNCzQnuToIWwD0888UQ3MakTnd+qWZzEeFTBR1aBZaCUAUtWfzE5PnzjjfGbJ56It6xfH5PkHRoZieE1a4qdDyzAwXPO6U7aLraW58J8IkNnF0wX5u4iODcXH//4x0/YQ4AdA80JamQAjKnDjRoGy9wwuWvToNpGo2UWDOylWGCwpaFd2Z0/q4O4h+tUXWmrk42wfQ7a4+Ktioy20hYXH/uMNsDooFoC7Om14w5fkKZ8M5ukSi3v3AVCgjqZpC0TEzEx1IjWzGxMDg7EwvR06cMZPMyOdIy4vUdvs7n5+QJEZmamY25+rsOkNPiH51QHenCec9w7RVZy0kIsLsbk1m0xMzcba8/Z0clRtoRoxrduLeqsiW3bSp1ZheQzZxnZn17r9RnI046XnnwyXjp4MOaffTZeOvB0jDabHaAD4uH/gcEYJODmki0RAAlD/eHRsRgYHYnmrosjnj1YDKHb2zGGJjZVx16ml630HIbs3/ve97q51Girai1ttehXjcwFRdrn2Je0iWtMVQKj4z38nd9R5SDg1rOQMszS7vi2PRrkOz65Vs9CPbmcK7AbQ9VVP1UCq0UCFfSs4J68++67C71tlOXMbMiwlN01FP/SJ6t5tHFxEs+0dy+AKhPjc8/FnddeG+eMjcWmiYkCHkYmJ6M5MVEWk1eGh2N248bjdsYu9r2LUmZ+rN/dpgvuBRdcEBdffPFxPSTYyWozL+A+7VUoU1sI3amzF1RmclwwuIf72RELdpQp1+cF1xg8LEa6GlO/XlUdQNDJAyXo4W9BD9/aUtB+2qoKS5UDdVOvYMvFzjr4DSDRrkgga33KgzK4bvvwcPGc2jQ7Uzygjrz4QlFXzS+1pdQ3Nx+zS7mrCuvU6Cz2eE516ufvhQJsumB6YDDGtm2Nkc0dd2cYmclzzonJ7du7YM9xkBkhn8+xplHviUB4ZitVEXKdoEIjXc7xd7EhWlIH8f3yU0/FC7/5TUyRVuKZAwWMNYfwGkMNNhBDzVaMDI90QNzQUAHzE7v3RExPRXN8IprbtnUdBCy3q6aL6LI7t912W1fNxTPL+tAuxhQf2TW9uQT7GhIDdmm/wS0ZR4BxPgaVBPxQZo51pPqKcjif2b5elWBR9S3JifIZj8wltldgxLkKfFbwIlGb/lsSqKBnBQ8KJinodP4BfJig8kLLRKfnkYt3XnR61VhZFPkc9/r74L33xiN33hk7J9fEmrHRGBkbjfbadTGEUfP8fDy9cVNhe/7H3qJjq+NHYJXBl4ySUWlpI5Puhz/84e59UPfmWcosRN6tstgLRlxcmPhZMDI44Zxu4hgks/tmN8wiQ1tcQFUj9e6uZXNoB+UakZn7ZFKoQ9lzLNvTcE5bIHbR1IkKS4Aqo5DZBWXE8+QEsl7LcytT6qPu7UuZvTfhIo4tEZ5S01MxOzVd1FQz5Z7BYijc8UBbLCqrDhjrGBB3bEJmYh5ACGM1PhaL4xMFNGzeuTPetGdPJ1DlUnC83K8ZOAssefYTgZrMSiq3zOBxn0A1g3jlLAPD+NeGzXp4NlVbjpfDjz8eRw8ejEVi4bxwOBbmCTA4XNgfDK1L0MD162Pk/POjNTZaDKEbmzvpVizX90uAZbvuuOOOuPXWW4tMqNdozQJdQZOxjLhPNbWgzWuMycP7zfPD/hBEkLKMpcU1qKIK4JyZKe3znH1guwVi9of2YHz/5je/6ait2+3fyjJP3Cc8BeunSmClS6CCnpXegxHx0EMPlQlLFoFFUbZATxIXJsFIBiJ5IeJvrum1A8qT/YF9+wrwefvmTdFqtmIUg9DJNdFot2J2sBEvbthQJs8McLJaoHeRZMLVnVpAgy0PkyxgBzWWn87i3Fk4XQS1mxH0uHBQFpO7Br38BhAIUtg1C2xUP2irQ9nulF0wOUZdumuraqI8wZI2O7RBI9LsOSUwJR4KyR5lwHge+02VTV60BZ20V7UYx/gtYNi6FE5geH4u1mKgiscZRtazczE3Pd19Vrygin1SUSwtuYIvdlQ3xQh5di5ewcCY2DYYaw8Px/RSRGDahAxg4GDish2TYEMDb5+N/qKt2hEJwDMo6mWpZBpU33CtKkQXbseBgEgQ6vjKRtqymgIUv/W4e+Xpp+Op226LFw8ciPUY6S95f63ZsDGamzbG4Lr1MRyL0b7woi6DZJtPxKT+27/9W+lPQYvARoaS34wPVU4CaYGSIQx4Nv7mH6AfcAMT6ZjD2Nl3jTJylOhOMNHB0q8cF5D7O+eBK2zYyy+Xd0v1r4DS8c/7WIHPKlgwzvJHqKBnlQwAvLoefvjhsiAzeWVaXcCSbRF87BOBHxepfC6DHo7f95OfxDmzszFMXq7GYIxMTEZzzWRZJFFzHZuYPC62Ti8TYB18q/ZxFw4Y2bNnT4meLFhyYevYj3QWbRcbARDPrsFozmXE9eyqTbmBfLR50G3dNggcqY/7mPDdPQsEaadATUPnvPDJtmXQQrt4JspEjcX1Bit0IRQkZtCjvYfgjXbxNwH/hmZmYv1wO9pT06UPCsg5NlU8qxbnF2Jm6lhgh9P5dEANpBvqpwJWltQ/xQZoYSFemZjsePJs2lS+s5Gt6j3sjWh/bnPvGLKNvayeYy73WwY+9qNgxn4WJGXbHhkKVWIyYTIkGcgLJBxfgnpZoQxe+Pvh//P9mDt0qOMFRoiGNZMxumFDDG3ZGsPk2dqxIwbHx4sMNTDOz0E9uLDfdNNNpZ+9RtDs2PK5/E15vLdez5jV6F3VKSBH7zAjOftcqv0EwsjL6M4AJQF+lpHvn22BFc1MGW1WTbxjx44S6bt+qgRWsgQq6FnJvdfTdhIlkq4CZiTH/TgRsBEAuSu2KBf0XHQ+lhfyAz/8QWwYG4+hxmBRd4yuWRNDk2s6CRZbrZhdv/5/PGyWDFddCFVhqK5x4iYMPgyIE3gGSy5smZp30YPOJ3YR9gel/qUkoBrhct5s2wI4FzsWP+1i+HaHTBmUV4xyp6a6Nh3IhnsAMtrsALhUC3A9Cwyf9773vQVsoL4iqraRlvVgoxxjpihbWTrKpg7CBIwS+4edPAsZyU2PHY3ZY1MxPztTvOdwTzp29FgBNaimijyLbXGH7Rpqkny0Y8SLi/jR6amYWr++qLdemZzsRpbmDhdV+4SxxILHggvTYB9q6CyAlT3J7XecGe/Ie7VPyv3rmLA8zmVwKwC2TMFTBvMyOnk8C3qyiodj2tBkZlO7radvvSVeuOvuaDWbMU6YhjWTMbx2bTQ2b4NZ1Y4AACAASURBVI4hjOF3Xlhc2ymD+/M/3zfc2G+++ebuuJAx4R6N7fk7g0OZJz3fZGplyTBOZmwVe7ql/Ga+Fz47xy3HcSh41o4oq7llTGV7lEsGZdZxMuEjVtGUWh9lFUqggp5V1qkskhg4AwA08nQydFHNO968q/Z83pHnBcXzfk8fOhRHb70lhlvtwjSwQLRhfNatjcHFxXgJQ8kNG3+LMXBSZeIFjDAhs6BCnbsAuRg6WdMmFwvtV7TT4VoABbtUQBNlYANh25nUOadtj/S9KiyZlbxou8AaK4dzgiN35tphUI7Rmbn+0ksvLSDiqquuKqoQPOwART4rO2cXMdqo+74GyCMRMYqacepYNIkejN0Nqqe5JaPj6ek48nIHcKGi6hjjNjpeUwuo5WZTwL5OokpschYnJoqqin8LY2OljTJWPptsVgalqLLOO++8bvRg2TZVT6oklYtqJcqy/2QPkI+MjeBGWyZBaO84zayN92Sj5wx0bJtl2SbBnOAkL+j87TMIMij/6VtvjWP33x/j42MlmjQu7uu3bokGbu4DESPnnBOxafNx9kI+u8Dn17/+dTdwoXm3fL+4RoBpX1i/XoaCdlgfU0Uw1g1MyDdjCDDNZoHfyoPx5vPz3DJbzguOtzyuaQ/tUoVqWfYb46CquFbZonGWPU4FPau0w5kYH3jggWLk7ESvusKd5YkWE5mfDHCyiHp3f8cOHoxjt98WI6i5ip1CO9qTE9GERZibi0MjozG4Zk2hyGVo3N1qP6MRJtdko9DshUS9sip6nnDe+DaAHP5G/aLdDs+tR4oLg+3X9kb1AQuKailVXi5A2ht5D7+NbCuAfPe7313kjC2S3jicI0s3DJNsUW8gukFYg6KCWozWzEyMEMUYu6WF+WJ4jPv41LGjxeuqqKMAN6ig5joAh3g2TRJvLslHddYUwQGJe7Nla3EPP7Z2bdfg2IXQtmdWRLsZ2kkCUGyPBKmqR7gvq6i8P9tteY2MXR5rmV3MbZBNkAXK7eJvmRoBsQCI8rIqzrpsg0AuszKWJ0jKZWXAdPCOO+KFO++MdqtZ7NdGRkdjfO3aaBPQcHAg2lu3xuh555emqjYS8MhU/cu//EsnMGKz+Vv55mQVfSbtoFSFqZYCzPN+CObNf4YKmHt4h0gu6wdnAkA+7wTtkflVxpafQanvPG3Cls6M8/S7gItyL1lKMLxKp876WKtcAhX0rPIOBvyg8jLLuJO9i5aTdd4RypBktdiJrvfY7PPPxys3/7rD+AwORntkOEbWrYuhdeti4ZUj8fSGDWUC5XoBDzQ9qiONjV1oWHSZYN3JA2CYuF3UXPiYrLP9EvYx3Ec9TNi6nLu7FTS5oAqY+M19qmQELMqpGPcuuaJTRwEcS4H9YEBwLyYhqgueqgK+UTMidxYf2ZytrWZMHZsqKRyax6ZidnoqBuZJ37AYM1NTMX3sWMzPzhWDYjyKSqqG7r9O+gfSL1D+/HwnqF9hKgA92C1h84Sn1ubN3ZEtQ6bhtQtfVi0pF58NrzJsd/i42xcQeV9mTbKBuQAig2uPnQj88Cw+R34dM7jJ4/REr6zyz+cs0+e1vZn5zCoy73WsyWQdOXAgHvz+92LN6GhMlMSlgyUw58iGjTFMvixUu295y3HAS3lSPmwP7Kv1O7Y0Ys4bDZ5ZA2MABuOZ8Y/9ju8IxwBAem/izcU4FLQjTxkg6lK+lC3I01Ccb1WIWUVH2TJgHAcEu3F517vetcpnzfp4q1kCFfSs5t5Nz4bnx/79+4saSLYjLwa9qq0slqxuyNflv+dfeCFe+tWvSioA7HvYEbfXrYvG+FjJfn1wtMOk4PEDVe8i2atqc+IVfGiUzXG9T2RcnMApD0aLRQKw43nu1fMl18OCBPtiigeNYl1UOE853KMqzPxa0PvsurHVUT2GrGSFXMAef/zxmH3pxZh/5Uixxdm0MN9JiUCsnqPHCtiZmZqOWYyOCXgHkzHQcR1fDNzGpztMzsJiUavQliITknbimjzcjqlmq3QT6qpYipuUgYILrwwa96taEtjaz7I49A9sGbJQxeW3IMZFlLJkTwQlylnWJx8XEGbwwfnyzEtpSJRfL5uTAZR/C178LSD2O4Mvx2rvNf5WvZTBk2o323Lghhti8fDzRZVIjJ/RiYloT66JobHRGMOL6tzzorGUNLR344BhM2kqKFPbHlkd2oAMZAEB7YxpVVgyVvSf49lYTaajMEwBAOhELFwG42w4eE77nLoo2zbn94tyYX6ox3hRqNHOQbVXP1UCK1ACFfSswE57I00G9Nx7770lh5fBzARBWaXlQuK5/Dvv1m0L18H4vPTrmwrj02wMxuj4eDQx/hwbj+Z558b6HW8qQEEPKe4ROAgumLBVg2nzw6TLble7Ge4B0GAHxOSvGzf3dhiQjiGvMXsoW5d07RdUi7mgmFLCxZrz7oABOXitXH755d3ddLZ5cDFYPHSoLGqHHn8smlNTxVW8xMaZ6STkJK0DIKawR2QQn+0E0Ov8JghhuwQBJPgf//Qam8Z9fmQ4ZglEODwSM21sqDpebIITZMYx7ZPc1cuYubAKNjMgYBGG7UKdJfumyigzIZk5kaFTfr0MSy/Los2MxwUsmUHsBTb+7v3OYy6zkb3HT8TicOxETA9yQg69NjZuDAR3d/z3f8fwSy8VEADAbw8Px9j6ddEaHy/5vcYu7+SJE7zZHzz3tddeG0Rtzv3E345ZwCn1ALhlRjPAxKsRYM83/W3eLe7RFodxi6pLZpNn8j3wGQE52S6L9hrkkvt0jzeis5uBPBdcdtllb2QaqvdWCSybBCroWTbRL3/FACBod76ZBJ3YXTAzG5DtFLJaw8ldVmHmuefilVtujpH2cAwNDsY577ky2m++oEzCmTFQdaAXi0xOAU9L6iMkZHwRmBy9nCjHZKsyBdm115053yzyTOiAJBYT1V2cM2igk3m2/eAYrMd73vOe0lHZ2JN7X37mmThy6FAMD7dj8emnY3pqKhrUR5ZzAA+RmPleAjnYf+BV1f2UDJ6LMV+yjpOElFxWgyWT+FS7FfMjozE1PR0LS4bZghdkowG1fZbtUnwG2QRBFXLQXkqw6bXnn39+8S6zvwUoMmC0WSApABEcypT4OzM0mVG0zAxset+ADKwz4yNAO9Eb0wvUM0DKYD4DIo2NMyNkfQJYmRcNsDN7cvjuu+Po/fuLATks3kbsbQD3rWa0z9kRzR07SnUCpsxIffWrX+2qQgWMglfZQsarwEnvK8Aox7ULYvwD5DkmYAEQ0W6ZVMo3AKIbCccOIDe3L9v7IQvKF3jpaehmhWtR7QqKln8mqy2oEjh5CVTQc/KyWtVXYntCgEPc3rFBkUFwYsygJ++UTwSM8Opa1xiMN11xZWErDNLmrjbT6O78BT/8pn69pTiObYyAhfYwueeFm2tNNeHilRkN6mUHTLnuZKknp3PgOAvBW97yluKejVEo7dQG6ZXHHyu2OI2pYzH7/OFYmO0wONMYigKgljxlSMdBHirAi4v13Hwn/konRUYnSadJMslPtbhlSzFMRk01sOQ+no24syu3g1AQlJmTzDBQX2bMVF8gP2VNMkntdnrBgwxDBjWCJAGAQCgv6hm4ZACUX54TAR+v7QU7/laW+bcG8DAffDDy5YPqsvcjABLAZuCe25+ZI/6WqfF+fgMCnrn99jh8153FqwuX9smNG2JkzZpS7cJ555dcYvl+27N3796i5rJPlS/PT7kCFfpIOxrGPuBFJjPLz2jivhebNm0qDCBjzdhUnNPNXS8s1WFuRhgvvSEDfGZZPdlE2ol6q6q4VvWSsGofroKeVdu1b+zB8DoizggTn4k9tSdg4u+NuOzkjcqJRcjFick3qxn02AKEUI6TsUyNwf6Y2JlsH3vssW50aHe9GngWtdBS1GXzavFbgCFjpWpHlRbluONFSnhcAXRYMMqid/RoHDv8fMlDtfDUk8Vl/OjLLxWQA5OzOEfGcXJndaJDY3MzO0OwvxLfeClWDucGCnuDQTIHCQo4NzYWAxMTnTxW27d31RC0LS98Bi50kZa1QmbGWpG9EZjKpnCPdjzKzIB1HOfZsU3iX2n/UpwZF3jVLY6gzIRl7zoX38yYyPh4by/A6QVCGeRwTtWMgMb7GVf8zffJfADxgB8BEL8FhdSZPblUN1E+zy7jIhMjEPI+QdJTt94Sx/bvL7ZaGzZuiuE1k8WgfPyCnSV9heA+9w9tIFqz6iiBkQDbzQb9xTVG/9bGR7BPObST44B53glkD/tCGTA1vBMc4xz9zkfgStlZtSygMomuLB/10eemPqEM6qC9NWbPyYzEek2/SaCCnn7rkT5uD7F/mAQBRNgmSMPzNwwJoEEPHyZN4+m40OnBxDVO1OwumVCZpJngmaTdcbJz16AYsWjwqmGlbAff2uy4gFOXi3dWl2n/g8cV1/7hH/5hHH3iiRgeGY65F16Io88cLKqpwcWFwuIs4Bo+M1sWkNk5jD0jmkNDHbubhY6rOe0tzEhRp+FaTqbxhZgbHSmpHAr4wpNtdLTriaWdhYuKTJXGrBod5+GgClEQIjDMMXUyKMn2TRrqorJDnZXBiDKzLoEL9ZwIxOR7M0OUgY5t6z3GbwCNoIbfgOSTBTNv5PUA+AiGaDdAU8CWbW/sA+XNOQGQaiDBykv33htH7ruPiI/RGB4ubA9AZPTNb46hc3acMDgnSUnvueeebuRjbetUVwp0HdeMd9NZMH5pl/Y//C3w4X4AjuwqcrW9uqzznjG2MEZmrGjsz72MQcvNY0vVbg45gdywAatszxsZkfXe5ZBABT3LIfVVUieAhIkSbxMZAwGGRpMcd+EExKBCYqJlIneB5jhACiBgCH4mWpMsutPW9sGFViaHOihTNsNJWvdyPcEAOrR3z9YtMUom9Ycf7jA3GBQvzMfs9ExMHT1SvKqwwYGhKZO/LuNLSili4wBuSlJOmCHskBYXIrai0ohYGBsvqirrZ+FhYVJlxQKkSzDnMsBxgZXBEqy4E+dZBVkCTH7n+7hGoKmM+IbZQZ0lo2Gfyba4yMsYCa6Ufy4zszuZyfAaymDRzSoo1VD9MvxJ28K4k7mxXdp9+dvnE4woU8byo7/6VRy7996Ym50tUZvXb9sWQ612iVK+9o+uOo7lFEiYiR2wQ98LNOwPmSeN/qlfGxzeOdzXBTOqGPnmOspirOWYQNol2X7eK+2DqF8Dbv6mHNNOyO7Qh3pxUYZsWE1L0S8jubbjtUiggp7XIq16bdkdMxkSZZjJl8WNCdHQ96qzZGVkGwQqLqjalgBWsCPiuJS+i6z3al8iNZ8XZ2l6QIS7YBcCuouJeXTqWOy+ZHdMP/Zosb8huvEiBsHHcB2fKR5T2OLMkr5hAQYHdVT5v0Q5npmeKcDGXFVcN7ptW4xs2hTHpo7F0JvO7WZp14DYmD62lUVIFZ42FqrnXAwFOMoqe6X9LnWEtk8GEFRWlElbOA+zA8MjQ6MdULbXyYAmy8++EEjlV8DyMnMDsOk3cPNqry3MD8b8Gfj4t+yPYER5IVeBAX307N69xbB5dHgkhsfGYpHUFI3BGNt5YYxdcEEBI1ldhPz/9V//tZu/jL7LSUMBOFkNyN/0vwb5yNs4OznGDtfxm5g9BhOUSUTNB2CCjTX2j2yjQMl+z0bcqsooz0CHgkLawEaifqoEVpIEKuhZSb21TG01y7m2PVmdwqSoS7mgJe8+mXQBRRpQsstElcGukthB/DP+SGZq3LlKuxujx52m7AQTNJO3nlgsKLTnzRMTcenmTbGIizzghsCC09MxNzMbg7A4C524Nx27G3NSdVRWqLBQX2GfQ3lHFyO2vuUthdVZe+65MbZlS5dZAbAB3HSnl3XR5d3noByNq1X9ZW82jaq1GxFsyAIJpgSTqltcoHvBCfXJ7DhsZHgyU5ZZIQGTx1ThZDUXC67AZiWBm1d7dWAqMeLXgD/LNKu/kIP9a3nI+cFf/zpGUJG22yXHWYvAhcTwwbPq3Zd3jfKzd6QGzbKXpqhwA0G9ghTeizx2jLzMcTcbjB/ZQdpp2gpZHvrWRLsZsOndmJ0DBOF6bfGsvL++Z1yrKo64QFXFtUwTc632dUmggp7XJbbVf5MAhwWByVSjY4OUsUDIGCANQ9VrHJkD4fE3Eyi7agOfycq42GcKnklbeyDBDb+ZtAU9LkYyKkzy546MlGB/b1m7tgAcDI9npqdLncUoucTDIdjfYPmbHFUAnI76ouCfIH3D2PYOi0OQwB3velf3OVVzyHAgG+Sgmo/zujz7/MbaEXDIVvGthw73+VzaKRkvRmPlbGRMWcrFBdr7lCMBBmF4LDvb2GR1YQZEMk+W7bceXrBFq/lzxx13lP7M6kL+5l+Wd683Hb9fvOeeeOGeu6M11IxGsxnN0ZFotFrFtmfiol3dwIPIT3b0m9/8ZhEnfSPTI3On4THvm96JgA0zq3MfBsWMe4CSMXsYi4Ar2B6BsYE1YWt8V/nmXtXQ3se40/PPcW7OOrO+Iwuu47mJX1VBz2p+K1bfs1XQs/r69HU/kUAHg2Vta9z9q/s3FgjXMukygetSKyvjrpTJlglTKt5M5U7QXK/dgPYjMhl6L2k/oNGl2dNZzIldcl67XdRUlxKokMzj0zMdmxXyTi3FvsEAeX5urmNbVLyrABkDMTU9FUdnZ+Ocd7yzgIPRrVsLi+NCpJ2MNhaUK4jhG3bAIIWqk7TbEfwJNmR6XIh4XgFQvibXbf2qOgzgaJ/02jhRJuwOgEdglEGNi1ivjY42V73qKj3xXveAWoE34i1osl6arypH2fhbNlNX7+d+85t4/obri6ffEOqq8bFojY4Vd/axC3fGyJs76kXvY7wRpfmuu+7qxrDKANXUKLRBY35tdQQcAh9t6ooB9VIkZz2uuFYgx7sLUKE8y2cca6OkYbc2PnYf17ppEQDqFYg8CNpZP1UCK0UCFfSslJ46Te1UdaVLLxMvE6Y7T87zNwBDwCFoAfRoJKw9gTYETJIEFAQE8DcTLeUyaRpkULsegQ+7WlkeXdA12FSFhBg2NJsxGRE7lzJ2F/VUDBRgg90Nv4s9zlwn4vHcUkweXMzxtzr38ncXZmd48+YCcgQPLmyqpDQY9rjghDJ5NhkeAU3eISMXvV1czNxx+0yW56KTVVSya4Igd+T8lv0RKPIts+P1GfT0sjyyFoIpvmGF+Kx2NudkXiNSiGQD52xYLPOTmTVl/uztt8cLd98doyPDMTYx2YlIPjxcQNCaq67qGMUv5UpjTMAsAXzsR724OGdCW+oBYPBtPi3AC2NNmxwZSL0aAT68o7zT1Ikdj2Ub0JCxS5ncYwwg2sF52ULbIPjmneSdl6W0XsZMZXtOZmTVa/pBAhX09EMvnOE2sDNkMuRb+w6ADTs9FmomVBZWox6jt8d2hYkTV1f+5iM44NsFnr+ZUJlw80KdjY9lfJg0OQ6g0SBT0GTSRdpJ2dxDnNt1g4OxvtnseFQRhG3qWGfRANwsJa7U4Bi3cdgbAsVx/Zrdu7s79xN5HCkLwZLgQLWPO3+MQrFFEnzoRSVg9Fk9n0EHz6JqzjZoM6MxMve7sGgHko2LXWS5H3UH/1h4sprMxdVn8B5ZHY2PV5rh8Zl6VX7xi190AxOy6Ku2zF5RvYbOtO3R/+/fY6jRjBGS7mL70mqVWE2tc8+L0Z07u33PtfQFEZodD7yDHNOwWbbQa034ybeGym4qNHRWrep7pG0PY5HyBE+c5313rHKcjQ3HfZepF1AkwNNejufOwUIB3DgM1E+VwEqQQAU9K6GXTkEbARH8kwpXVWKsHT2FmNgMipa9ezRSZqLMiy7lCHKg0Zk4tUGgLFmNbONiTBqNISnb2CKes44tc7MlEvIF7VYnXxC75TJ5d5J0Hp2eKkzOunN2xLHpqZjctr0sMmt27Ii1O3Z0QR3lyUrxtzS9C4G2MQIRVXSCO9kgjj/66KNdmyPbSznuiF1guEc1gIDERYbFxetleARdgiTuzeoU1Vrex2KDvU3vfTJTypD7svt4ZXN+/wsl28OV9J3gU3sex4ubBH7T70cfeCBevPuuaLfaxYV9sNUqSWL5bLr66t8CPbA9RGjmo40N/en7qdeX7xJtoT9he3J0ZY6zOWEDARCCkTGiM+PBTYQMEe2GyZHFUn0twKK8DMplMb3ecS3zVTOv//4xVa/oDwlU0NMf/XBaWiHQkZVwAdUOQcDCJKvniu6sshTGl9HA0gXXnR4TMKyOqQ1ggkwb4U6Rbz0/AE29tDwTtSouQBgLNB4qu7ZtKxPvS089FS8++WRsOPfcjgEykWe3bi0ACGAje5HVSdrMSOu7W/VblYIMisBB9imrh7LNy0MPPXRc+gqfxXIFV7aFb8vKi0hWTQmwetVbmd2xXZSP3Q7qKNvsfaoY+db4uDI5r//VIiwDai7k6TvjuJLx0fNQMEA/PfSNr0WrSZ6soWiPjBQVV4NYTTt3xsgFHbaHD/0Oa3rdddeVOsx15btG/2fbuhy4Uq8t1VTUz7W8Sxgx66Elo8Nx6hCkcD3AiPt5J/WoZNNiFGjfdevVQ8zjyEDVLOotQHj9VAn0uwQq6On3Hnod7QN0ACI0TGTyBLy4i9Obius47gLNhMd9THqocJgUNSB24XZyVS3FcSMt447uoqBKSNsgAZgGltrBuOCzcySqMykhaC8fmQ4NoTnmQm/5qtiyKkqRaReTGatsxyLw8PoMdFx4lBllkZneRcKdrjtkDbC5nnJMeUHbLcNv6s0eQciP8lxIsw1RvgcAQ58IeHyWHCensjiv44V5lVt+9atflbPZi0vWxXEpmykjdPiuu+LFe+6OxmAjWu12DDQa5V97ZLgAn7ELLyrAh3IYPzfeeGMZW6YXyWwgdahaY9yo4qJOE43SPq7jt/ZypiFhjFCXalUBvKAJFbbeajJMsll8q3bOqlvzemX1Huq2GrPn1I69WtrpkUAFPadHrme8VNRWLLQsynwyOMGQEUCSE3kyiTFRcYyJ0sWZyZGs62ZvpkzVTzA6urQyGbJYa+zIb1VYxsxRfcVkyjH/qaZhAt61a1eZWEkHIThxoRdYMIELhKTdZUH8zsctXyCUDVEFTgIGAYiAJ6uWVEFxDztl5MIiofpOVYOLRHGNn+9EaVbFJbCyXHfGsj6yM9rgCJr8nV3QYXg4nuPkrJZYOWf8hTnJCmF78OaSJZWlyW7t9qWqYa595N+/ESMjo7EwPxeNZitGJohtMxSNtWtjfCkFihuEffv2xX333VfAR/bQ05bIY3zzzhqmwbQRppTgfeR95p3ULo8yZX0c+4xRyvF9tV5VdgbRZAyr1uK91wjauFsCIZ6DZ//gBz94klKtl1UJLJ8EKuhZPtm/4Zr1uIKxERRoDCsjgpErgAdvIwAMzA72AExgBgNk8pK6dpfJRMgEyof7WOyZTGWFZGwAR+749E6iXHNf5bg1uqHDTEDBv+1tb+t6rrjYO/HSft1pBWRew7csEH+7a3Zx0HNKNoXfgg+OuUjZAaqHZI/41tbHa3FPV2ayVF4ncLLerDITwLkwZHBjvbn+zPJwLfmNPvzhD5emno0u5G/4JTkFBQBKGP+CZ/qIce/YYExp8yZIPbR3bxzZvz/a7VaMjo3HENc3Bss4nPzgh45TTdLP//Vf/9UtnyZnplG2hvcm295xnA0NAEbHAzcrvOO8g/yjnarJVLfK/GoszbdMo0EJvTa/R2yqdH2XCXJOuPDCC6uK6xSMt1rE6ZVABT2nV76nvHTAC5MTrENWOTFxGtBMdQmTF+oQroWpYLLiGCBIwOMOjslM9ZYLL3UJbpg4neh5KNRf7PicEDmva62sD+1w4qR9F198cbHVAfC4U84qKP6WsTmRbY3HKN/2C5K8N9u3SOWrenLn7G5dtocJ33b2AiHKQ/WggajPJgCzHRkoFYNrUlksMW6UkY2orUNmS/upzGZxDLDz0Y9+9JSPoVrga5MA4P/ee+/tsj2ZHbSPexm8l596Kp669tqSnHZ4ZCTaoyMxNjkZzaFmTLzzndFcyhovuCEVxoMPPlga5rgQeOcNDH8LZnQ3F1DbFt5pIygzPtms8O47ZlWjydb6PnEtYIh5hHtMAGygTEEe4AuZZDs2xjvz0gc+8IHXJtx6dZXAGZZABT1nWOCvpzrABWyLQIcymJwEJ6o8jBDspMmkyDkjGfM3k5U5swAelI0xpXQ4fzPh5V2lgId6mXCZDCmT8rQroC0s7JkxYjJFfcV12Os4oTv56pnCbyd2d7UCk3xOMKEthHYKJwJIqpzywmGZsi3WSR2ZnVGuHOc5AX8sCC4OvWCJ62SJKMe6bbv19gIfFwrvl92irr/5m7+pMXNez8tymu6B6Xv66aePMwR2HNm/vnf0P+Pgga99tZOPa3i4BCscbDRKHKmRCy6I4Qt2ljFvPq39+/cHRvKOGRlSxyLvFUwf76kBMWVr2NjIippMVPDPRoZ7OK4aS2BDXbCXbGBUd1km57jPuD3aE/Gb91A1m4CI+pEHNnnUWT9VAv0qgQp6+rVnIooXlIbFGhm6y9SFFpsDM1kzsTHxsqsz5g4TmiBJWxTZEXdq2vuYqZwJjckvR0vO7rFMurI4UuGqtKj/Yx/7WAFkH//4x8uEiluuk7nfgpte4COgkLmxrZnRkUWRVs+qMJknJ30BhYBLRkrAJPDx24WLOnhGvHf0OJPZkpnRdierrjSsdlcsy6N6zXZ5XWYIlPcXv/jFCnj68L286aabChBQhUwfGvLBd4l+V+3z+LXXRuOll6LVasbIGKBnqKQ6aa7fEBOXXVZAjypZxgEqLt8L2RjHDWMPMGFaCt5VYuNow+OGgzFkxGbuFaRwr4bOMp6AMa5xM8Ez6JmlXY9emQK5zHKx+dFRQbs7vAaxPaufKoF+lUAFPX3WM7AKTDy4mQsQTEYoFc5ExuRqkktArRAULwAAIABJREFUD5OixwUBToQGGOO3O0KuhznCENYYHt4nc+JiTzvceQpu3G0CDpjkdu7cGRdddFFhdk70ufXWW7s2Qlm9lNVZGXD0ggLalr2rnJzdCWf37l7gJADJ6rPMAGmTlNVLlAHrhYyRj14xPBsy6PWG4Tj9IwuVwRdlZfZHGxBVZdosUf8XvvCFCnj67J20ObA9qDr11mJMAkJUbfLNOe16nr/zznjlvv3RHBqMwaGhGBufiOHRkcICrf1IR20p6OVvVFz33HNPNy6QLIqAg9+8645HyuFvGCA+Birkffcexi33wO5Sl84HBh7ViUFW2FAUbJyys4Bens5BtEWGSKAn+K8qrj4dwLVZnTV1MXP5VSjLIgEjJAN0XNiZhPgb1gUmRk8K2RoWShbfrM/nbyaxHNSOSUz9u6kdBEmmmJANYaLU8JEyqNc4NAADbQA4BpvDJP+nf/qnJy0znvORRx4p5Z5IfSXosT3a5Dipclz1UXaXtQGyNRoUu2vOqrNsKJz/7n0IwCcLA2WpyqMcwZIAKYMtwQtysl+oQ1VkVkdqFM0xFk7c0D/72c+etCzrhcsjgZtvvrkACsG676ljVWaGsXDw9tvj6P77ljwpR2J4bKykpOBaPLhIg+LGRvXwNddcU45RB+NC8G+dghk9BblPkKN7O21jzPK+M38YqNC5gXswgNa+j80Nx2gX1/qhHF3WTVbquIU54n3muMDPjQljGQP8+qkS6EcJVNCzDL3CJMM/JjBVSrIBGPoyOWkozKSCl5bu39LoTDrsOrmWXRkTlFS0HhmcY+F20XYxVh9vdGUmS67JKh7bYH2wOVDXeGj8LjbntYiSZ8oAKDM5MjO9oESgI2PjjrrX06XXjsdyMsPkLjt/q3piQWFXTz3m15I9ynY9qidciGifNk4yapTvYkS7KFOXfuVFULfPfe5zr0V89dplkgDu6zCAenLRt4wNVUOOCcfaw//+jWg2hso7OoAN3fRUMWwevfCiGFlKS5H3nXiKwfYwprLjgMCfYzI9emqptuL9Z3wCaGR+UTuZq8t5gnfdexmPzBH8ow5VXm4YZCg9rgMCGxfeE/OB0R0CQUBPDVS4TAO0Vvt7JVBBz+8V0Ru7QBUREwKThDE2NIJkstSriokUlRPXMikxubLzYkJiQlPPz4TmYsy12hkwIVmHTIRB8rheTyNtUbjGWB0CI4OaUceHPvShskhjm3O6PoCfhx9+uBsR2p1vL/Cx/szaaI8gIPEad63K+ERt9578bdn3339/WdSQlxmuXRDsP+SlKkP1I32kIageYwJQg8oJdvWaw0NLl/TTJeNa7qmTAGA4gx6ZHfpb+x7HEe/lvq9+JSaHO6EeBoca0Syu7o1obdwQ6698Tzc+lkCeeD3YwAl4GCeOIcaWv3vHGnU6T7AhYrxyLfOHrCNtdA5BInpbFkNrEqMODRVBqSbX1kcbJe61HmME0SaZIr1HOXbFFVecOqHXkqoETqEEKug5RcJkolA1ZDRkimYiYLJgkWQiQreuqsr4MUwaUs9OmMa8ARCh9nJXRXkG7dOYWM8JJ0eAhJMY19g26tXwUFZIpkmVGAHGTjfQ+V0iz+xP7zWyMB53J52P+/eJAM2JylMlwTnuQe1HG6DtkbsqLq6TZRJUIlONyQ3+Zvb5HPgtu8urwrDej3zkI8G/+llZEsA+LRvg03p/9zI9h++6Mw7fdXcsLi7E2Nh4jIyPxQxBLOfmYtsnP9UdQ45Bxsg3v/nNLrMrm2kcIMe9DI5qLplS32Nt8LjfnF6wMxxnbHM/RvrMR85DsDY51QV/uylS1ZbtmTSiZmPAeYE9973vfe9bWZ1aW3vWSKCCntfR1bptcytqKBP3MWGxEPLyswAa7EvPI+5jckItlQ1h3YFlNsPgfoIhJiddT1k0jaPBPQAXFmuu1S7GSRggRFtkfNxBGsuHe6666qpiPIshcj98BD8GX3RB6AU4/v59wCc/kyyQ6Row5NYQFJaN5I/0B3UbmyczRgaHk8FjgmdR0auG4+ZQ0v5BuyhkLwgi/g5MWv2sPAnAxrhpcOwJilV38VScI0jhS/v2lSCFRGiG7SlpKSJi8t2Xx+iWLUUAghXKQcXFv2yQrApXdpYxiQqJ8cc7LPAyESnHNL6XCVblSh2MUUCLmyPtA1WjUx73U75zB6yRtkXMKYB73hHKcF6xnXiWoeaqnyqBfpNABT0n2SOwLU4k27ZtKy87i53Gfk4GTB6yNEwg2u2YvoBJiwmH49p2MIE5cbgwZvWVxs2qqLjGAIWAJ8o2/YSshN5DTM6cB5ypj+feyy67rHhcYaPTrx8zwgNAaH8GN9pB9AIfd7x556xL/6tFNKbPfv7znxdRUJ/y51tVG+dk0+hn5Mq3wdw0ZJatk4HLbaW/YHcq4OnXUff724WKCxaQj3Ys9rnqLj0gCVJ46Cc/ieF2O8i9ReJRXNeLunTnBTG+6+JuOaq4GPc33HBDYXsMFQGYENjwTvMub9++vRxj7DKnUDdzCuONTZJAjHEIcGF8ovriOqOr63HoXOVz+FyZTdbImTYhA8Y99/FOyCAZToK5BeBTP1UC/SaBCnpOokfuuuuuLn0ryyLgYRFjApRBYNJgonCnx+ShfY2MEL/VpzMRsXhSHhMZi6wsTzYmZNFnZ6Y3EBOdais9iPRaEgjQVtkGsiCz87r66qtP4onPvkuIuAvdj/wxVqVfkKdxjvKipuEq8kVl4GLkIsV5bYJcGLmWfoXhqVGWV/b4os8JJMh7xzhR5eNTOQ4EIQ99/evRbrU69juDAzHCu87vdeti7RVXFgCk8b32fN/61rdKcbqtqxIVWLPxUeUE0GH+0AaHcQvQNyqzGy7aA+ihvYAiPoZNOJH9m8fcSDCuNWjWto0xTf1sKABWlE87+P32t799ZXd0bf2qlEAFPb+nWwkNb/wNJxwmE/6GEXBCEKgwGWlzkz19vFfDYyYmbUG4HqqYbxZZrmECYcdHeUwiTLT8yxMqZTDhWDftlP7m+CWXXFLSPvzJn/zJqhy8p+qhmMB//OMfF7k/8MADZSFw56x9ljtY5J9teJCzi57uxbRLlscdOgsG/VABz6nqteUt55ZbbikbEI3Z3eRkNlLQ8JvrroshvKPIko7ty+hItIaHY4F4PR/9WNfzi+tlar/97W+X8jUe1kmBb1RY2XjfzRF1a+jMfMJv1akazjOeszqK+cXAguYXU62lek21vPOgrLYss2AL4CXzybXVQH95x2it/cQSqKDnVUYG0Y61KzEuDi+2bslG5hVoqJeX9u11TXaSZHF1UWXCANwwkQB4KF93U2xM9PYxPo9sEb+N4CtFzTcGhLTjdHpcrbaXCTse7KxIBaCtE4uGO3B3szI4Wa1JXwmIXPj4LfB1hw7YqYvA6hk5sIGkpWCM6L4uq+c4UK157MEH4sW798X09LEYGx07DvSMXfauGFq3rpQjmGA++elPf1oYZEGPc45eWdrOGFRQ1slEoxzPhvUAIEAKKirmENVWzDm4uFuubVdNRpu0U6IMDfi5jvZxnyDMjZ3Mp0FLV0+v1ydZDRKooOdVepHdXPYS0vuKCUPjVCYSVVsU5YSi+kr9ubSwKigWQyYWJifUVkZFZrFlQtXryt0bdegayt8GCqQ8dOcYNVbV1Wt/JWHP9u7dW2KjqJZExWW/qa40Fo/xWLTZQP583KVzvaBHY3IMxasNz2vvm36+4/HHHy/hJVzgdVbwm3GgrcvzeHDdeVfx2Bpqdmx6CFLYardize49MXHJJeV9FmAwflCpMyYBEs4BMkfa0XC9myfqcrNkji6OaXzM5o3xzVzB/ebYA7C42XKzxnnaY+we5iTZTY2aAWPYORqKw1hAgnzahl1PTUnRz6P47GxbBT2v0u//+Z//WSYJFzwmGFUXfOuOrqeWth5MNgYMU1cvbQ0YkjViweU4i6yuoaaF4Do9vKhLpkfPMe7DvZzIyPXz+iUAy8MChreMCxiy11iUCV+AqQE6/a2hOP3L3ywq3Keqy90xfVQZntffP/18J67r2fA3Mz6qfFR3PfbNb0YL1qRF7q5WNJoEKpyOxtq1sfF97+8CZ8cgsaJISyHTI/jhfPbQ9Lw2ZHpqaavjXKN3le7rABbuxbaHMauKPIe6YP7JLu9Z3SXQl902MjWbN/6m7I0bN8Zb3/rWfu7C2razUAIV9LxKp3/ta1/ruqSz+AFIAChMJEwW7ox6VRlGMfabBZEdknFymBQox52U1Lbxe1xkdTnlt/F0WEQpt6qv3vjbiuEyiwvAJwchdKFA7qaQkNkzzpEAh76Q+ZMFomX8jZdWBTxvvJ/6tQRc141qLgg2ro6/9eba9+Uvx3CJ3rxQAMHo+Hg3ts/6P/6TsvnRNseQCddff303mKCAShtCvjmmeksg5PjUNlD7HWRoKAVz9umebnRm2SLrMgChBsyMcxlOVXfUg/Eyz8Q7xD9YH+ZKZFPjUPXr6D1721VBz6v0PR4afK699tp47LHHugaA5rLJ+nwmFGPn5Hg53M9EoN2HVDUTgmoUwZOu0RonywABdNh1/dmf/dnZO1JP8ZProo5dBvY87ox166e/NGimX2R/XCDoD/tUg3UXBBaHz3/+8zVx6Cnus34rDrftXhWX7zDjSGBAux/5wf+J+Wefi1YLtqcVAyWSeqswP+PvencMb9rUfTxVpHhw6TShqlRALWCxHjdY2qFRhl5agHgNmpmj2ISZS0u1mjF3GNMAfcGSKl/KRQ3vnGegTVVspragPFXDvDNve9vbYvNSjrF+67/anrNTAhX0vIZ+x7Pn+9//flnsyBvFRGHCPVUfFOcEo75bVZU7Oa7hbxmi7NmlRxYu5ujDX0tCz9fwKGf9paizsJ3iGwBkv7m42Hd6z+l+LJujp5zGzdyvvRaJQ2tgttU/xB599NEgaW+258kqLucBxg4BCvnXaHQMllvE2mq1i0dX64ILYmQpXpZqUe698cYbux6cgimBthulHCoDibupYj6ShaFM1eLY++g5mj3N2MgZEoPjusQ7TwlyqN9YYqrKZD31NpO14l0h4Gm161n978JKesIKet5Ab+Ht853vfKfsfgBBTAbGzNGlNBs5u6ByTNpbmwCbgcFrVV29gU45iVth2X7yk58UWx4Dt+nd4g6ZYvKumYVD9ofdN/dlDxfOsbAAeEjMWj9nhwRwduC95sO3ai3Hj+/69LPPxrM/uSGGGh27nkZjKBZjsaSkwK5n7ZXvKXOCTCNjD0CO+tXUEIwx7WwMUAo4Ys7RFgfVFSBD1TiqJ67B00rnia1bt5a6KAtVlLaD5tySoXK+0p6I6/ibtjHWTTbKfbZR5knAR13VrufseBdWylNW0HOKegr9/ok+TC4XX9yJulo//SEBbHjYpaOylKHhOxswO9Fr5Kkxu3mKmPhVP+pq/Nd//deV4emPLj5jrYAtRD0KUDBQoeyf4EGWhiCFXDM83C6gozHULN5ciwsLsenPPtGN/O19xAgD+Jgk1JhPskl6cRkfijJhbExSjBCwPTSSO3Y2hMcAEAF2tmzZUmJ/6YChWt6QDNyvAbSsEBsG7Yj08qJ8wJVG/QAiQJg2ce9/f8dQu36qBPpBAhX09EMv1DacMQmwK0VtADNnWAEqd2dqTiV37LJ37rJN8KjhKPfx92c+85kKeM5YL/ZPRTklhSyNLK9u69rB3PuVr8QE0ZhRcRWX9Tb6qJKHa+Of/lkBDYw3bXqwFyI1CqBHBkWGGAlwTFs06gBQwb6oIhOMG4OHsas6jojNnDcMBkDH+wQvRiQnwKnvgW74ACTtgYzErFG37dWz69JLLw0Yn/qpEugHCVTQ0w+9UNtwxiRwxx13lN0zO17VVb2xdvKOmoaxaAhutFdwseE8RstVpXXGurCvKsJuBgDNR9seQY5jBbs/xtijP/xBDL30chlP7eF2DDVb3WjM69/73lhcSuipuzv3oD4HnAiGZI0EVrqqG+PHkBi4ixsd3uSigBLuh4UByLABgKUx4CqABuYHe0K9TU1lYT3a+/BsGC/DKmnor90PstBOkWPY9fRzjr++GlC1MaddAhX0nHYR1wr6RQJM8tjysEgJdJiUTSRrzBMNkmm3O2sWFY4z+XsPwOeLX/xi9dLqlw5epnbcdtttv5V4NNv2yNI8d8cd8fK990ZjiZWB7Rkk4/rgQAzvvDDGl9TguqUDLAA9uqYLJIz9pZpLkKUTBMdRXxluAQBDmdyv3RHqKA2XHe96e/E+mJhURkfWCiBFuYx9kxwL+DjmhsE2USYA7B3veMcy9U6ttkrgeAlU0FNHxFkjAaLc/upXvypqLf5pO8FEzQ7XQGwcN/ZO3sErKNOOVMBz1gydV31QjI0BB35kY7QLA7xw7Nnbb48j+/d3WKHBwRgonlzNaAw1YmzXxSUyswwO1zAeUW/BJhnwD/DBeKVMQLrj0zHNdaSVwJaHcAymjTCuD/f1Rl6mPIIVwvBol8QxwJJtNyIz56lXoES9Pi+AinuMPq9aje8/+qM/qoOlSqAvJFBBT190Q23E6ZYAk/8Pf/jDshAwYRt/RCNO1VXuprMaSzdh2sj1XPvHf/zHNfDg6e60FVI+TgyOpwx89Ooyhs7zd90Vc6jCFhc7qrDBgRgYbGDWE62NG2PNUsb17EoOoHr44Ye79jqUT3mCIr71MgRsmD0dLy6YGM7BtPCbc7wHqKX0MjXKMiqw7H1KuVxnaAZsgPhkIGc7fGZd4bN3FwCJMnbv3l0Mp+unSmC5JVBBz3L3QK3/jEgAO56f/exnZQJmgWJHqksuu1UWGjOjM7HnFCAc19CZxpL6o0aaPSPdtiIqwYPLIIWqpmBp+DDejJ0z9/zzceDHP+q4pjcaXUPmufn5mJmeie1/8RfdMSl7ggcX/xirRlvWU4xr+GTVFeAFgKMxskEHic/DMQyZBUO6n3NO70QBPtfyN/UClIw0Tdl4gRlqQw8t2CjqMpo593c81YZLGy+44IJq6L8iRvPqb2QFPau/j+sTRsR///d/F9diQY+5ztyJaqjsBO8OOmdYF/CQMb1+qgSUAB5cqIf8aM8iINHA+RWif//4xwXwtNutGB4ZiYXFxZidnSsM4pZPfrJrMyboAVzAUAI6BD2MYQFL9hgzcKZeVbAzjHPah+oKYAaAB7QAdEytwgbAhMcYJvNBXXeiPF4CLgMeUr5pdQA92rzJJGlHRLBOEpDWT5XAckuggp7l7oFa/2mXADvx7373u4Wt0R4ie5q4u+VbtseduilE+A27Uxme095dK66CJ554ojAofnIcHceUXk8Pf+Mb0W510k8U9dBSDi3G45orr4zRLVu7XmCOyx/84AfHgR5ZFgEPoAMGRld31FKkfuAfQEe3dIANKi5sfgA8XCdAMwQDmwBT5GRXeZ4N42iAl0EKzcUlK6qXoypiIzVrB/SBD3xgxfVtbfDqk0AFPauvT+sT9Ujgmmuu6UakNc5OpudVXzFpc97JWtsKgBKJQyvgqUPrRBLACB6PQMeUaie+tQ3TC/Dur3w5Nk6uieZQI1BrBVF6sO2JgRi7eFdM7t5TAI4sEd833XRTASja3Bh/R3BlvCm8qgA2ACgAD6AKMARY4RoAPCyPrumUh5cWrA7n+a17PeWY34vr/S3bRLsESvwtU2rsIIN6UiYf7iNIa43XU9+h5ZZABT3L3QO1/tMqATKpo9rKgdTcQbt46H5rygB+6+3CsR07dsTnPve509rOWvjKlsDevXu76SgELIIXwTTHD93401g8/EJ5WNieRQyTlzKsj++6OCb37DlORQTbgjEzKVNgTIy+LAujOgnWRZUTIEfAYmoLE+TSFlRxjOtt27YVoKPRMywQ1wOOsA1C1cXfnOc3TgCULbDhvO8MoCnH+PEagRm/sevhX/1UCSynBCroWU7p17pPuwR++ctflp2y7A0VsrPVwFT3XSZ3DTz1WLFx//AP/3Da21krWNkSuP3227tqKaMWC6qNq8NYe/zaa2Ph0HOxsDAfI6MjBWTMLy4W8DB20a4Yv+SSbjl6CpIuBRWaAAdJmX1dVslcWyXwYbtdxri5tAAzACJZHFgjPnhTadRPXbqiM/5pOwE8uYd2c53vjCyOaqsC4JrNEvfHfFw+s2o97tm1a1cFPSt7mK+K1lfQsyq6sT7EiSTA5P6Nb3yj2CioAnDhcOfLZGwCUfNqyQTB+NQEonVsnYwEAD0Ajhyjx9xY5uIqTM/evSVAYcejq1ni9Aw2BjuRmdetiw3ve3835QTAhfEJg0K+OFkTVWXWx7g14ScghfPYGAFUuB+DZlRffGBteBcAQjA1Bw4cKHXrsm5cH4EN74DsklGZDXAIKKIcQBbHcgoXnll7ONpE+drFnYw86zVVAqdLAhX0nC7J1nKXXQKwPKgdmIyNzeNCkQ2WmbDzeRt+1VVX1Vg8y96LK6MBDzzwQAHX2XPL4Jc8gUCFqMzPA2AGB0r+rQK6221C90QsLsTmT36qlCFLpJHwddddd5xrulLRMww2BmBDPYAl7XBoA3Y8MjWUDSvDtbiZy9ZwvWwRxwD+Mjuqe2mToAkgJaNEG7yG+gFTRoGmXDPA8yzEt6qfKoHllEAFPcsp/Vr3aZMALM9XvvKVsgM1ezqVufvVk8sM1kZoVrWFiy1Z0+unSuBkJIDdjW7fqpyMc5MNnI8eOBDPXH99JxVFq5MWAsAzMDhY/sZtXbAk+KD+m2++OQ4fPlwYHSMxc511Fe+vNWu64D1HYOacoRj4+01velM37hRsDB5e3AtQoWxYGY4DWGBpeg2zTVNB+3iP3EDYLtVhekqS54syKJMcdai56qdKYLkkUEHPckm+1ntaJfDrX/86YHr0oGGXafRlI+SaBZrJWhDENQCeT3/606e1fbXw1SUBDOYBDxmEmMLB7OUlAOZzh+LpH/0oFudJB9GO4ZGO2qlEZx4YiMkrrozWEkjQpofjDz30UDz66KPdyMyqYHVTN3ihcagY20RiVrULM8MxDJFheAyYqBs7QAZQItBicwB40Q6I98c0Lbw/RqAW6MgMwQRpB6RqDEYI9odzeHDV5KOra+yvtKepoGel9Vht7++VAJM3LA8TOhMvO9dsiCmN706UyZwFxkXqL//yL2v02N8r5XpBloCgB/Chm7qqVEMfmMJh/5e/FAvzC4XpQc3UarWjWfJoLUZ7586SfFR7Hm2ECDCICk11lJGfOW9QQtNe6MUlu4ObOOAEGxyNlbmHujE+Rv1lxnXK4DfnVJG5OaBO3yOekXthiABHRoCmHAGWUZ1lp2BfCZJ4+eWX18FTJbBsEqigZ9lEXys+XRIg6/WNN95YqH52uoAeFgKTQqrC4junl6A9xOP54Ac/eLqaVstdpRLIoEf1lKkbZFV4dMbcA1/7SgwONKKFTU9zqGPbgx0N7M/OnQX4MC4BIMa5geWB7dEVvbBDAx12iDId47JDGhHrYq66izblWFUmB/U90PhaN3XqMaWE7QfY0C7AEB+YHT4abBstWoAkGJNh/cQnPrFKR0F9rJUggQp6VkIv1TaetAQAObA8JlU0aiwTM5Nutt3Rg8sF5EMf+lDwr36qBF6rBBhvghJZmByozzEGMHjy2muj8corHUBDbEIyri8FMiTxKB5cAgTvQ3WGh5hxdwQiMkswM4ILGBg8vhjzeFfBtHBfzpBuehXADtcRzFCPL0CNaSQ0TOZZeLe4VlsiIzAbpNBYWLQlgy8jR1MW13zqU596reKt11cJnDIJVNBzykRZC+oHCRAZ99vf/nbX5gB2h0lZl10meyZ0Jl+9ulh8MK78q7/6q354hNqGFSgBgAbZ0PXeylGVAdrZnf2x//vDWHzucAwODpR/qLmarU5sHaIVnve//lc3wWdWlV177bVdLzBj6TB2czRk6qUcmBrsaFA1AUAwggbkG3SQ+wFGXK87OffxHL4vuqEba8c6BWK8U9r2CIB0n+da7Yl0m9eD7Z3vfGfNuL4Cx/hqaXIFPaulJ+tzFAkQfZkdt8kUNbrUC4UFwng8fjO5Y8dz3nnnVSlWCbxuCRAeIauRZHpKjq0ldRTqpGduvTVe2rcvRoaHC+AZagwVpmdmdqYAmM2f+GRhZfjwmw/3YZgPeJHdoS7GtWlUdA03zQQJPrkWIMM/PtjroPqSlZEdgunhnYHlMeUEYIhPzqGlStjggwAfgQ7XEu1Z7y4BFUyTdnQcw5AZg+b6qRJYDglU0LMcUq91nhYJQM9/6UtfKguPwQil1KmQCZrJ3vxE7ID5V9Vap6U7zrpCDVAIYGFxF+yoDmLscY5YPS/duy+agB3scgrjMxgDA4PRGGoU9dbg2rVdezNAA2ADFlMVmsJlTDPWYVWo0+zpjHFAkF5eBiDkPuPvFG+xycnC+ODpBXjhPnN40V7K0JhaFsu0GgApPcIM/QC4gV0SFBnbR/sjnv+iiy6KSy655KwbH/WB+0MCFfT0Rz/UVpwCCcDy7N+//7iItu6Ks9qBiZp/TPLkAvrMZz5zCmqvRZztEnjwwQe78XCQhZGM+VtXdkDAM7fdFi/dc3cZp7A8AJ1ic9NqxeDAYIzu2hVjF1/c9QLTuJhYQICebCPj+Db1hfm5DFAIwMHDyqSjgBojkAN2AD18uKa0Z2iovBswSJQBmJINMq0FHljaxuERBkMEKyTwgU3KsbFgf2ifWdrxJnvXu951tg+X+vzLJIEKepZJ8LXaUyuBZ555Jr785S93d8csMky8epKoJjAej7+/8IUvlIBp9VMl8EYlgEu5ruY5uzqgQbsZgPYrTz0ZB358fSdEQjEwHoomqRwGAT8R7Z0XdhOPaivDeAXQA6wY09jy6K5uNGQZGZ4DEEVdJeDhli3lWpgZWSjYJ+P1wOxorwNLwwfDbAAN7eZeAgwasFCmiLIBSwcPHiz3A3pghrAlomxAFecN2gigMpP7Rz7ykTcq7np/lcDrkkAFPa9ziIpKAAAgAElEQVRLbPWmfpPAf/zHf5RdsK63UvC9i4O0O5P0Rz/60aiTb7/15MptD1nI8bKSfZGR4Yl0Yy+RiQ88Hc/99KfFaJlrYXrKB8QTEe2Nm2LD+99fgIsAhr8p+xe/+EW5B3CRg20aZ8pccrAqghzzcnGO43qXyXjK4KgKFgQBXHwGwAvnAXU5qGdpf6NRDKdL25eSncL+wAgBnHwOr6UNV1999crt6NryFS2BCnpWdPfVxiMBDDyvv/76sghIu7sLzl4zAiIAD+zO5z//+SrAKoFTJgFAD6wHi7tu3EYENyWFIObR//j3aDSGojkEaBjq5K5qDIJ8or1xQ6x77/tKu3LMH8r67ne/W47rhg6I1yCf86qZVGHB7AhSaBcABPWSXleAGNrte2LUZX4DenwWwIxxr/jbenStp52owjhn0lLj98D4CNT4pm0Aore//e2nTPa1oCqBk5VABT0nK6l6Xd9K4O///u+7brsCHyZXjUldOGR5+I1aC3ue+qkSOFUSkOnRNVs1EOUDIgAEsh53f+nfYrw93A0uuLi4UFRc2PQMDTVi0yc+WcAKACGzON/73ve6QQllbLQd0iYHVgbAAkg599xzu0bF/DZAJ2AI4EIbjdzMbw2XAWGwNII3noFjqK5yu3jPdJlHJUYZnPebNmUvMw2rCRGxe/fuUyX6Wk6VwElLoIKekxZVvbAfJYAtzz//8z+XiZtP9ppRBWDeLSMxo9Yi8nL9VAmcSgmw6ONhlSMlG0wwq3gAEk9dd10cO/BMxMBiDC0xMEPFkHmgMD9bPvWp41JRmNuKnHIwJzkpqUwPx0y5grqJ8Q/QAjiZmoK6NTSWpeEeDZ15Bu7VKJn7BTYAJmx7uE8DZ+7NubgEerrNc72RqWW5aMOePXuKF1f9VAmcaQlU0HOmJV7rO6USAPT80z/9U3cHywTtztgFhwoFPICdCnhOaRfUwpYkAGAgQKHMTgY8Am/d139z3XWxePgwAZm7KqQGBs2ko8Dj6oorY3jz5i64EXhgyPzYY491PbsAJUZPNsGnBszY5uCdxTWos2CiUG1hrEx5XEd9MEO0i/YT9kGVHM+BETTgCTBnwEW+uUZVmNGac7RzyqFsmCHO48EF2FIFh4v8u9/97jp2qgTOuAQq6DnjIq8VnmoJ/N3f/V03iJuu6cbioS53xR/72MeqAeWpFn4t7zgJmCpCWxhd1QUmqrkO7d0bh++6KxqDg50ozku2PcbtGbnwopjYvbsABr2yADWAHgAIwEjQYrwpGRfOAVQAOKqXKBfgARAymajXUz5Mj2oxjvO3mwXfIcoFGPFuAVoAVBhXA6hog0bUtBO2iPMwQXh9EVSRGEK0g7qQTzVmri/Pckiggp7lkHqt85RK4Ec/+lEQol9wo7uuubWYrP/8z/88AD31UyVwOiVAslu9lKxH2xt+e+7Q3tvjxXv2FXf1dqsdg43BGGw0ikcXn/FLLin/vFe1EXY2N91003EBOGVdGO8CIVkYVFIwLubdgm0B1ABCACxeB8jJRsiAJsrCA4y6BUrUheoLtgg2xxhCABs/3MuHb+rHvgijZgAQ7yht4b7LLrsstm3bdjq7o5ZdJfBbEqigpw6KVSGBf/zHfyyqBSZosz8zuWM38Ld/+7er4hnrQ/S/BIzKrJpVQCIbw4IPkDl4220x9eADJThhURuReHQJ9GDUPHrRrljz1rd2VV/Gl2JsX3fddeU4fwMqtLtBOmZn100dMEJ9XJPtezgOG1NiBQ0OFoBjPB8ADowOx2BxaB+sjWULrmR2+E1bzANmHCFUz4AdfgOSzMdVAjE2m8WD8g/+4A/6v1NrC1eVBCroWVXdWR/mvvvu66oDmFzxEqmfKoEzJQECFGrkq/0ODIeso2zk4osvxDPXXx8L8wvdSMglHcWSTdrQuvUlVo8fQIxg4wc/+EFhWwywqX2OkZNVqQlqqBPWBbUSgEYVMGXDwphPi3Ncx326luuGjm0OACh7jGnsjLrLXF4lc3xEKUO7Htgl/gGktEFiQ3LppZeWf/VTJXAmJVBBz5mUdq2rSqBKYFVLAJsbWBSBh8a/PLRsDyDo2DPPxDPX/7jk21pcWCj5t0ogQFifzsWx/f/5f7ueYBoyAxZ+/vOfFwDB36adABBRp+lVAC850SlghTLe9KY3lfbBvJiHThdz7gGoYHtDW5988skuWJJFEsjp2i6zqieYjBIeZoAkruPbduryzm88uz74wQ+u6vFQH67/JFBBT//1SW1RlUCVwAqVAB5SqHV0Wxf8yK4ANAAGgIeHvv71AgYGYrFkWYf1GRkdKce4jlg9gApVWIZguOeee4oxs0CDugx+KKMEwEElZQwf4/PA9hjJWdaJe2kT1z/11FPFSBmbH8AZ2ddpD4wP4EX3eDOwA6D0TAPQyPiYvFRPMN3WsR2iLFgiVF8f//jHV2hP12avVAlU0LNSe662u0qgSqDvJADoyRGOM/gR7BgZ/N6vfiXWjI6XWD2FiSGA4fDwEiuyEGuuvDLamzaVcwYABMwAekg+arBNzgMiABaGa+A6AIYsjgEIZYwER4AgY1tphwTbowE0Ki/K4RuwAsjB9ofyYHNog8AM5kZVmbZCBjIEOFEndclKAa4q6Om7IbzqG1RBz6rv4vqAVQJVAmdKAgCeAwcOFFWS9i96LLHwq+Li/MEbbojZ555Dl1XUWVgzN1sdT6u5+fmYvPyKaG7YcBxrVO47eDB+9rOfFYDBP8rUK0zPKUASzAygQ9d1WBcNiwEt3o/9DUCGMgAyABsADudRdXGc6/nGewxwQ/kyNqjK8PLSdsgUF9oyYc/DhzJojwwVQOoDH/hAbN++/Ux1T62nSiAq6KmDoEqgSqBK4BRJAFsb7HqMj6PaSTUPC77pIp788Y9i8fnDMTszXTzVAQmd+D6NWFiYj5GLdpVYPYIn01sAOMjB5W++ARN6aWlHpPcVaisABse5DlCS3dy5b9OmTd28dbA8tMNUFdQH+wPjYx4tVWo5MKKME/froYV6DIYLsGSKGEStzdEll1xSXNfrp0rgTEmggp4zJelaT5VAlcCql4Cgx+CExrFh4ZflEHAc2b8/XinehgPBf/PzcyXTeidlxUBM7tkdk3ve0jWK1mWccv73//7f3VQRXK/6yrKzqzxtMO8X7AzMjjY2xswxKnO2/REkcT2AxezrslXm5aJMP7SFMgB75P1CfUY8II4DtjinPQ+MEt5bFfSs+teirx6wgp6+6o7amCqBKoGVLoG9e/d2s5brWg5Q0L7H53vh7rvj5Xv3dViVITKtd1ggVFyzs3MxuGZNrHvf+zpeXbqyDw0VAPP973+/gBeBh8yLKi3UWAAOQA33cw/u6Rgoc8z7KBfWhWsAVbBDfGBwNIaGpZG9sVxtjIwMDSDiXu6TTcJTjOemTuSgp5fxfQBqJP2taWFW+ohfWe2voGdl9VdtbZVAlUCfS4AAhdr0GF8HUKJaS5XQ4bvvipfuuacDTBpDXSPgxaWwzK2Nm2L7Rz7StdsBQAA2ACn79u2Lhx56qNTjh/Pa0wBCsJXhvKADFsrko7SH4wAVrgUUydDwDXChXRgbayCd01ZQp2o1AJS2RNRPHajBsPXhnB5rOVGphtSAqE9/+tN93qO1eatJAhX0rKberM9SJVAlsOwSMBWF7AsNknGRIQEYHD3wdDz9ox8VVRYqLjKsc8/wyEh5hump6djy53/e9cgylQSMyd133x0EQsy5tVSlaTiNnY4BDFElCZo0UuZe7IhkXjgO4OHbzOvUaTqJbCuUE6iqOgPUwN4Y4RkDal3daYepNFSV6dn12c9+dtn7rDbg7JFABT1nT1/XJ60SqBI4AxLAnTwv/hr46nouAHr+0Ufj+Z/dGK1mK0g90XE7b8ZQq1kCFgIsCFCoCkn1GNeRPPSGG27oMkqmooBpkQ2SBQK0ADAyY5MNrLX5gfnxQzl4aXFPzqul272gR3WY6i28uDo2SVEMnwFAprQQBGaQRCqKT3ziE2egV2oVVQIdCVTQU0dClUCVQJXAKZTA/v37uy7eRkXWXV1bGlmXJ771zWg2W8Wmp9Xq5OVaRBXW6PyevOLK4rbeG4iQAIg//elPuyklUBMBUGBWsmcVj1XshJrNosYSeOnBBYAyiCGAxYSl3AcYgvmhbm2TNHwGWBl7R5Al0yMgwlUdgANoAvhwnbF8DF64c+fOkgy4fqoEzpQEKug5U5Ku9VQJVAmcFRIgfQOgRGYFpsV4OoIQ3dDv+dKXYrTdjlZJRIqiayDmFhaKnDhG0tHJPXu6MXVUEQEw8OCiHMAJoId/GDcb/JAyBFuyS1xr4k/ZIQANHwMbeg9gBcaK8wIpVVwGOew9riEzzBIRmvmtgTN/6zovI4WH11/8xV+cFeOiPmR/SKCCnv7oh9qKKoEqgVUiAUAPAQo1XBZo5Dg6Ri5+6rrrYu6556PZHCp2PfPzCzE71/Gggv0Z372ngJ4c1JBz3H/NNdd0QQ8AA3ACMwPIoE6ABcdVc2nzY84u2qOXVk5CKljDa8t4O9SpXQ7lYPMDq/T/t3fmv3GUeRr/dlf14Ti3bY4oCbkvEhhpd0RCAGmHX0YaGO1AgN1/bkRgyCyIH5B2pZndBJvs8gviSOzEMTCbhCRA7vvaIbF79bzVT/tNuY/qrnan2/0UWN3prveop8ryR9+T41kckdcFWEL2GA42SkWhQ/YGYz8u1PF58803F8id12X0ggKCnl64S9qjFJACPaPAjz/+6Kom+6nmbNRJAGJPrp9HRy2LOBiXDRUVZn7w8KG71kI+b0t27LDF27ZVrDAAD7acGBsbc+vg34AQWn0YLA3wgDXHT1EHFPmVkwk1LEYIqxS7psPSA8uMny7vV15mthivhTBFyw6bmjIuCOdjnwAeWr5QCXrfvn09c2+10d5XQNDT+/dQVyAFpEAXKYB0baST09JD4GGtHlg7AAoAkpuTk65AYRgGls1kXSXmUjmbCx3Y88PDNvzKK5UsLMbZAHSmpqZc6jrmYU8rBhrTusP6O2xayqKFrJkDSxCgCHvCD8exsShdXYwLAgj51iFcE9cGzGA850FMD85n2j5gjO4waoAMr7feequL7p62stAVEPQs9Dus65MCUqCjCqAIILqg+y4jv54O/uDDggJguHH8mN37/m/OtYWMLdemIhf133IxNtMzturNNyswAlgBXAA0vv32W9d8FNYZzA93E6CHYMPAZdbXYYFAnot9YKxLky8WKy40/BuBx3iFi4rZZwy+ZhA05mGMD4OYGReEMbD0ICMMnzEQmlYjQBjGCno6+mhqMWVv6RmQAlJACrRfAdTqoesIf9xZkJCuIKZ1Xzs2Yfe//95mZkpRnZ5yS4ogRIxP1h4+eGBPv/FGpeWEHxAN6JmYmHDfsc0F43RYLBBXRosLxwKoEPCMg3V+aHnCK+bD94wJwnkEJswPYPGz0Jj+zuBkgg/35Fx1hYKbD99BCwIhYnpk6Wn/86cZaysgS4+eDikgBaRAmxX4+uuvKxYXuo/wys7mjL+Zvn7drvzPf1upDD1hLgIkuJfyeVhtMvb0H95w7i2CCSw0OBBofOjQIQcurJNDqMC/MQ+DiTEGazOFnu4rtqBg/BGrJxNumK6OvdOt5aerw7rkV1xm41OsRVcb3mPvDMYmRGEPqPgs6Gnzw6fp6iog6NEDIgWkgBRoswKAHrp/mA1FICEQACTuXbjgqjLDyoMMLgdIDx7YL788qLiVVu/b54ABB2Nm+P7DDz90n9Ha47ubuD6ghC4xupfYOoLp7YAcggmLIXINzElrDt1hjAkC5LArO6CIVhy8ov4P9oXAaAAOoY01hwQ9bX7oNF0iBQQ9iWTSSVJACkiB5AqwQCGDmQELrGGDWQA3OG7+eM7OHzpkixahuGBgD355YNMz0641BbquA1KeevVVW/TkU+58wAmtNnj/ySefuM8BFKiADMigRYVuJj+dnBWUWbeHMMWihYAg7JPWGdbjYd0d1vbBPAxGxtr4QdAyY3UwB/aDVzYyhRY8F/NiDhQrfPvtt5MLqzOlQEoFBD0pBdRwKSAFpEBcAcTbAACYLs4aOaxoTLAAdKAqM1pRIGUdVhG0oigMFF0aO85bsfclG3z6abcExzE+5/PPP3eFEAETyMQClOA7Bg4zqBnAAUihZQfn4EAKuZ9dhfUJV751CZ+xiKFvEeJ10XUG8GHQNvaD+bgf1vChBQr7QSCzoEe/P51UQNDTSbW1lhSQAn2hAKGHsTK0pLDLObuMQ4wf/u2AZSwwy8xYDr23XHVmBBQjBqhky/bsscLISMWi4wczo/EoMriwDqxJgB7MjVgexgHhPS0zAA3G5mAexP7gB+4vfMcaOgw0ZvNSBl4ztZ21grAp1uXBewY5Yxz2gpgfNi3FWEAQG6dirTVr1tg777zTF8+ELrI7FBD0dMd90C6kgBRYQAqghg5jXXzLCN1DjKGB1WPij3+0QaSao6VENgNflYvpGRiI2lcMbN5SKVCIcT6AAK7QbR3zYG4eaEnBNQAbrBXEDCpahDA/MqiwV6SXE3pgpYEVyHeVMQiaYEPAIlwxZol1elghmpADAGLBRGryzDPPCHoW0HPfC5ci6OmFu6Q9SgEp0FMKEHoYw4LNs/YO4ICVmfH+4tio/d+ly1HvrXJAMWJ8HpbbUSzZHlVlBlzgBwesM4CKI0eOuAKFWIeuMxYSZDyR79Zi+we/3xbaQ6CgIqo7s1UGLTncs++OAyhhbpxDCxFBDOcBimBdAjgxjgc1e2CJwv7ZvgIAtGvXLnv22WcrLrGeusnabE8qIOjpydumTUsBKdDNCqB+DuHGT9empYaNQwEOP/7Xf9rfL12xIMg66ECtHiRrRZabkrP0LN+5010u+1/hPc6Fdebw4cOVFhSAKdYHwtysr8Mgaj9wmY1EsT+4qFCbx68eDeDxA5expn9N1B/XgnNhXcI6gBsEKPN8vDKmiLFETN2HpQcuLqbwE9y6+d5qb72tgKCnt++fdi8FpEAXKoBYG78+DS0xfq0cVjr+23/8u2Vu3LJiMe/6bQVB6NLWIwDJGCw9g1u3un/TokKgwHwff/yx+5ztIGitocWHBRFZPJCp5bDGMNAa8xGMAEBYC/DC2kKUGGCDcZgT7i/8cD4WRvTjmPzaPHFrEb4D9KDTun/gc8yBuXVIgXYrIOhpt6KaTwpIgb5X4OzZs4Z2FLTs0E3ErCpaVCDU9WPHXA+uaVeAMGNZ194h51w+cHkt2b7dFm3Z6iCKdXgIT4CPjz76yJ3LAoLscE6LD60zfpCyX5wQcENrFC1JWAdwA8jB96zwTEsS9s2Aalpt+Aq3FvfHbDHOz8rUjAPyLT3xh4a1h/r+YZIAbVVA0NNWOTWZFJACUsDs3LlzDnpwABTYtoFF+nw3zrWJCbs5edw1HHXnZSOrDeBnZnrabOlSG3r5FTcXCx1GFZujmjwHDx50bi4GJwMsWAeIdXY4jinsmIvWIX6H8fgB6ODHn4/wEu8hhjlYD4hZYX4fL1aP9qEHa2M+zLVz505Xz8c/fGsW9uGvqWdLCqRVQNCTVkGNlwJSQArEFKClhwG/fso4KxOzOejlI0cc9DjQcdlZUf+rB9NRV/L80JAtf3FvJe6FAMXsMMQPoRii3x+LqfHYFhuEMouK1ie4j9j49Mknn3Tzs3ihnxYPqGGKvQ9wfs0gno9rwjqcy3d94TN/XlRsBvQQwCihDz1YD5YjHVKgXQoIetqlpOaRAlJACpQVOHPmjLP0MIMK4IDCfaynQ+sFLB5Xxsft7nffWpiFRQiBzFnXi6tUzuZasmqVrXzp5UorCraJYJXn8fFx13HdL0gIcGDhQVZFBjyw8/qqVasqGWR0ORFIGOxMGGEqOuCJ1ia8Ml6H4xk7RCsWLUC0bjEmibE/O3bscFYeH3L43n/FdSq+R79a7VJA0NMuJTWPFJACUiAGPeyLhT/4hAZaapjJ9ODqFbt8+LArTIgMrmw2sJKVHPy4nlxDQw56fEsIe2gBDr744gtXq8e39AA0UH+HrqORkZGKGwrzcA+0vjAVHt8xNofp87Ty4JWwRncVzuf3fkFEZqf5e2aNIOwT8FXLyuMDD9+jMakOKdAOBQQ97VBRc0gBKSAFPAXg3kKcje8OImzAMsIMKVh+/n75sl0YG7UgG7jihK5r+uBitN+K2k5MT9tT//wHN7ufck5LDMAAPbiQJo73gA/8EBgIV7S8cBzn4374Oc8j9DCeB9/jelickJYdFiNkJhjGsYcX52ALCtYtopXHvwb/PV1wvAZekx4yKZBWAUFPWgU1XgpIASkQUwDuLUIP4lyYrUTLCk5nJtad8z/bxdFRy+C/sktr6bJlhr7qAB4ENI+89roDIBzMpgKcsBbPDz/8YFjThwWmoLOrOTOvmFlFuKGVB0DCYGQfVrAmzmEqOqDH/x7zYU+0AhGiuK4PX+wRRitPtQeH5xOqaJVCDBB+dEiBNAoIetKop7FSQApIgSoKAEKYUUVXEN1A+KMOEGKFYsDB6T8fcGnqKEYI+CkUC65A4UxpxjUeXb3vLfcHn7V3fKsPY2tGR0crLiysCXcS42nY5BOf+6nmtBwxboe1hdiZnUDEbCtWWI4HMcNdhWvCmkiZJyQRYNhVHeujAjPcbn7sUKOHCPPg/I0bNzY6Vd9LgboKCHr0gEgBKSAF2qzA6dOnHfQwrdx397ABJy09AIj//dP7FgaI6cm4mB4HN4V8xYKy/l/+1e2QgBMPIgasnDx50v2wLg9dSgQYpqbTGkS3FC05BBwCEq1SDIQm8FAq3/IEmCHYMHaHFhoGMAPA0I6inpXHh7lqtwQtM/CjQwq0qoCgp1XlNE4KSAEpUEMBQA+ytwgQLEZIOGAGE11Nx/e/a8sHF1uxgNYRUa2cgquIHDqIWbbnRRfQ7EOPXxSQRQVh7cEBQGFsDd1afmFBWk64fY5nzI0fz4PvCEo8358bFihasfwMMN+KxM9ZlyeplSd+Hv6NoGaBj371WlVA0NOqchonBaSAFKihANxbgB6mb7M/FcCDlhMABmHjuw/+ZEsHBm35imW2YvlyVA4sp67PVKAnPzz8iGuK8/igcerUKUMQNbPGWHcH26SriZYggoxvkSHgMACb+/OtPn6MDqs50+rDoGl/Le4PKfP1rDz1QMj/Dunr6NelQwq0ooCgpxXVNEYKSAEpUEcBgMetW7cqwb8EHMKBnzIOS8mFTz+18P79KJDZ4OLKWibIurieUmnGlu3e4yw9tAz5MTVxWBgbG3PQgxgbFgck9DBmh5Yc/9VvbUGLDy1LGA93GGGGgdmI5WHVZZxDNx7W9oO2sQ/G8jR6cGrBDz8H8GBdHVKgFQUEPa2opjFSQApIgToKoA0FupbjDz9cTcxoAljQ5QXLB4AHf8xP/eUvVrp2Leq9VbbyILZnplSymZlpG9i02QY2b45S2Gdm3I9/+KAA1xoyuRjDg/NoaWJ2ll/nJ+7q4rwEHpzLgoi0VOE7gA3PYYC0b+lhLA/mh7subuVp5OKq5toC7MQblOpBlALNKCDoaUYtnSsFpIAUSKAA3Fv37t1zgMNUbvwRZ08rBjjjM4DCD3/9q5WuX3eZWpX4mWzWrTQ9/dAKGzbaoi1bHsl4qgYF3Nrhw4edtQgH4IewxSwtrEEXlv8Z98Ox+DfG+723aK1ih3Xug1YkVmgmTOF1+/btc3ps1YK2uLz+dQJ4ZOVJ8ADqlJoKCHr0cEgBKSAF2qwAoAep2ziQsQQgoFWHYOEXDbw6Pu46rUfQE22m5DXzXLR5iy3etq1qmnc1+IGlB3ugtYXtMBiATLDy9+DWLJUqzUAZdI3PCT1sdcFChKy8THDCufyMFqkVK1Y411aSo55rC7CDruw6pEAaBQQ9adTTWCkgBaRAFQUQxAz3FurR+GBB9xQBgwB0dfyo3Th+vFygMGPZIOtcW2g+CgiCa2vx1m2PrFTP0oMT0ZMLafN+7R187leJZjyOH5yMcxjTQzcY5sC57PcF6PFT3GnV8WOI+P3zzz/vwI9HI7cWtfEvFmMAPLCU6ZACaRQQ9KRRT2OlgBSQAjEFAAeoWkyg8V8ZAxN/vXTkG7t94gRqE0ZxPQH6b+F94KAHlp7BrVtrggMtOnFggLWHFh/CBoCGndD9ZqHMssIcvvuLoIRr8mv90KLDSs0Yg2vnnKzI/PLLs33DqgFNks9g5Vm3bp2eNSmQWgFBT2oJNYEUkAJSIFIA1h384SfU8A+6/+94LRv8+9KRI3Zr8riz7ARoNIqfIOvS1pHNFa5caSv27m2qijHvCQKbAT605tC1RQhiBlc83dy/pwQc1vrxY35YcRrzMeiZmWDomfXcc8898ng0slD53/M9gEdWHv2WtUMBQU87VNQcUkAK9L0CSFFnXZy4JYfw4wMP3+P17vnzdmEUTUcj2IniaUKXto689dzKIVv+4osta4z6PYCfeNZW3K3lt5nwXVYMhIaFiJYgfyyuF3v2g55h6UFjUd+1Vc2qUw1yfFgE7Kxfv77la9dAKeArIOjR8yAFpIAUSKkAgpaRrVXLfYXp48Djp57fvXDeLo19VrHyBGHgdgT3Fvxb+aF00IO5rl27Zt98802l0alv8fFdWwxgZho6Y3NY5Zlp+GxQ6kMLvmN2F2Bl165dda08cQiKAxD+DeCRlSflA6rhFQUEPXoYpIAUkAIpFbh69eojUFMLfnzrjv8HHpaei2OjzroTuJieqI0ELD1I5soPDaey9PDyAD6sFu3X5+F7urHi38HC47u4GNvDrC1YuDDGr0C9devWhlaeWtBD/RDLs2HDhpR3R8OlwKwCgh49DVJACkiBFArAEgKY8EHHt5zUCmjmknQTnTpwoOLeYuyMi+lBvZ2Zkj3x+9+n2OXcodgzG5TivV+dmYHRbIrqwxBbTxB4WIUZlh+ktDOgee/evXMWrRfPIytPW+vsh4cAAA2xSURBVG+vJquhgKBHj4YUkAJSIIUCcGshnqdelpbvyqq11KkDH3iWnsCySFcvx/iU5gF6/H1g77BWAYKGhoYcxN29e7dS2NAHNL+oIeGOwMQA55GRkarZVkmgR1aeFA+jhjZUQNDTUCKdIAWkgBSorQBq4TCep1pmVvwPfa2ZJvfvt8XForP2OLBAEDOgxxUpNHvi9dfn9TbE9/nll1+61HtmZPkd2OPxSdgYY4TQG2v16tVV99oM9CiWZ15vd99OLujp21uvC5cCUqAdCvz000+P9MTy3VyEAT89vNaaPx86aL9cuWphEGVuoVZPJosOpEhaz9jIa6+1Y7t154hDyVdffeW6xdO644MPLVvsxA5IYZZVLdCrl6mFjcnKM++3uO8XEPT0/SMgAaSAFGhVAdTkuXjxoktV9+N4kszHWB6eS+iJLD10bQVRD61Mxpa9sNvyw8NJpk51ThxYbt686aAOae/4DhDELvF4RaVkgM+mTZsq66aFHll5Ut1CDa6jgKBHj4cUkAJSoEUFLl++bLdv33bQE4eY+L+rLeGfg6ajdv2GZYOMBdnIvQVrT6ehhxaXWpIAggA5iAHC/n3Y8cdUA59qlh7/M4CjMrZafBg1LJECgp5EMukkKSAFpMBcBVDwj/2r8G0a8Lk2MWE3J0+4lHXWxAnzeXM566WSLdu9pyOWHl5l0likeuclieEhZNG1JSuPftPmUwFBz3yqq7mlgBRYsAogyPfs2bOV+jWtQg/HPQo96LmVtVnoMSv86le2tEaA8HyJnBZ8moUeWHlUfXm+7qbmdb9rpaRPtfSSAlJACkiBigKownzu3LlHoKdV8IGF6Or4uN06MelcWwgcdnE9CGjOZhwADWzeZINbZpuOdupWJP0TkSSOh1Yd/5Xv4dqSladTd7V/1xH09O+915VLASmQQgFAz5kzZ9wMvlurVRfX5aNH7M7UlGs9EVagJ4rpQb2egU2bbXDLlhQ7Tj+0EQAlAZ9qcT0MAt+5c2f6TWoGKVBHAUGPHg8pIAWkQIsKTE1NVaCnFvgkDWi+d+GCa0URQU85iBlp65moAenjsvRUk6aZOJ5qVh3O6af3y7XV4kOoYU0pIOhpSi6dLAWkgBSYVSAJ9MQtQdX0Axj50APXVlSrJwKeyNJT273l98rq1P1JYtXx4abWe4LPunXr1Fi0Uzevj9cR9PTxzdelSwEpkE4BNO+Em4vWnFatPRg323Q0mI3ryeVQosfV6cmtHLLle/bM2XASS1Kjq2zktqo1vhXwibu38O+BgQEFMDe6Sfq+LQoIetoioyaRAlKgHxVAnR78sOdUq7E9s01HP/ACmQML87lI1hrQ0w7g8e9bK/CTFHx4Xhx6EM8jK08//vY8nmsW9Dwe3bWqFJACC0ABQg/7TtWDnohdYLaZe8yFnqyFuXylQCFGhCtWPmLpaTfwxHfVDAA1KkSIuWsFMCOWB9CjQwp0QgFBTydU1hpSQAosSAUuXbpkV65cqTTbjINN0kwunnd8/7u2uFB06eo5QA8ajoaB0y63YqUtK7u35ht4WgGgRuBTza2Fz4aHh+2JJ55YkM+HLqr7FBD0dN890Y6kgBToEQXu3r3r0tZp6UkLPZP737XBQjFKWQ+jdPUgBxdXxqw0Y8O/e62mtaiTkiV1afkWnlrQg95dg4ODndy+1upjBQQ9fXzzdelSQAqkV2BycrLSgDMt9Px08KA9vHq1XJww6r81Cz2ljnRaT6pIM2nr8XgeZmwhgFmuraSK67x2KCDoaYeKmkMKSIG+VQDQE4/paTaLi+e7pqM3blb6bwW50AUxM1B65Hevpda5mmusmfidpK6vajE8vuUHAcxr166VlSf1HdUEzSgg6GlGLZ0rBaSAFIgpgLT1e/fuJXJxNQpkjqDnhoOeIAwtdCnrqNMTBUA3Az3tiPtpBoaSxvTwPEGPfpUehwKCnsehutaUAlJgwSjQTDBzNRDxP0PT0VsnTrh+W7lczrKZsnsrg6iejC194YWmO62ngZ9moMe34vg3t5rFB58BerZv375gngNdSG8oIOjpjfukXUoBKdClCgB6WKunUZFCXEI98EHT0duu/9Ys9GRzYWRFahF64rI1gqBmQYfzJwlu9mN7BD1d+kAv8G0Jehb4DdblSQEpML8KEHoAE4y98eGmmbT1S0eP2N2pby3IImU951xcmXIrCgDDst27LT80PL8X1OLszUJPsVg0ZG7pkAKdVEDQ00m1tZYUkAILTgGkrSOuJ2kwcy1rDz6/Mj5ud6bg3goslwstDHOuTg/mLpXMBjZttMVbt3WdhkmAB5v2LT2Cnq67jX2xIUFPX9xmXaQUkALzqcDx48craetJM7equZnQdPTSZ2MR9ITlhqPlxqOI6lm0eZMt2rylK2r1NHJr+ZBT7b2gZz6fSM1dSwFBj54NKSAFpEBKBU6fPu0yuOI9uJptS3H3wnm7NPaZq9MThoF7zZZ/kLq+aFMEPfWsRSkvpenhSev1+OchnmdoaMhGRkaaXk8DpEAaBQQ9adTTWCkgBaSAmflxPX515jicNMrewvmn/3yg0nQ0zIXO6pNx4JO1gY2Ans0VzRsFJc/3zUkKPHFLD9PV0XdLhxTopAKCnk6qrbWkgBRYkApcvHgxUQZXEug58d5+W5QvOEtP6FxcgWXLr5mS2crf/vYRDR8X+DTK8qpXnBDfrVmzRoUJF+RvQ3dflKCnu++PdicFpECPKIC4Hj+DK2lsT9waFNXqiVpb5NF0FG6uMBcVKMxkbGDjRlu0adbaQ3k6DT9poWfbtu4LyO6RR03bTKGAoCeFeBoqBaSAFKACx44dmxPM3Ar4XDl61G5PnXAurihtHZaenLP4AHzQbX3Jr39dU/hOwE8zwBN3bWGsgpj1e/O4FBD0PC7lta4UkAILSoFqLi7fitOoXg+/RzDzxdFRC4LQggD1evKu6Sj7cKEhxeJ/+EfLrVxZV7/5gp+0wIPxaDSqGj0L6vHvmYsR9PTMrdJGpYAU6GYFCD1J6/XUi+/5/v33nGsLPbhy+byF+YKxMjPcXsX1G6y4YUNDOdoNPo2AJ27VqWblEfQ0vG06YR4VEPTMo7iaWgpIgf5R4M6dO4bUdUBJrQyuRtYeWoauTozbrcnJyMWVz1mYz88GNGezLrZn+W9eTSxuWvhJAjvVgKcW9ChdPfGt04ltVkDQ02ZBNZ0UkAL9qwDieqoFM9er11MNSNCDC41HXTsKQA+sPi62B20pAgdWhXXrrbh+fcti1wKhpIBTbeH42FrNRpW51fJt08CUCgh6Ugqo4VJACkgBKnDy5Em7f//+nJYUtOD4r75qcQC5e+GCXRz9NIrrAeAMFF1cT5S6HkaZXOjF9U+/6Rrxq8FSNehhjZ7BwcGu2bs20j8KCHr6517rSqWAFJhnBRDXg0KFdHHFIYdwk6ReTxTXk3Murnyx4Kw9Ln09n3dXkUFK++o1LrYnrfsqjSzN9t1Sd/U0amtsWgUEPWkV1HgpIAWkQFkBxvW0I5jZj+vJFxDMDBdXaBk2IYUFaO1aKzyzLoKgDPK6OnskrcjsNxpV5lZn75FWe1QBQY+eCCkgBaRAGxXwrT0+jDRbs+cy6vWcOG5BNme5fOigJ4SLy7m5cohlBupYfs2aObE9nQCgZoEHu2WNnnXrIlDTIQU6rYCgp9OKaz0pIAUWtAIX0Cm9hourGfcWzoWLKxfmXL2eQqFoYT5nQb5gGcT2ZDPOxYXYniUvv1JX03ZCUJJA51oBzPh87dq1aj+xoH8DuvviBD3dfX+0OykgBXpQgYmJiTnBzHHgSRLXg5YUN2HtyUSp6/lC0bIOfPKWyWQtE2QNBp/82mecqyvJ0SoANQs7tOxwTxiPeJ4dO3Yk2abOkQLzooCgZ15k1aRSQAr0swK09vjp69CjmqWnXu2eS0eO2J2pSQuCsrWnOGBhAQHNOcsCfFxAcxTLs2TvS01L7q+dBGrqLdAoXZ1FCeXaavo2aUAbFRD0tFFMTSUFpIAUoALj4+OJCxXWA5/v33/fcrnAWXuKAx70FAqWRWAP3FyWscLaNZZfk8za0+67lCRdXa6tdquu+VpRQNDTimoaIwWkgBRooIBv7UlSobkW+KBQoXNxZUNDFlcuX4isPbm8ZRDUDPCJ/rdw1SorlrO5OnWDkgAP9gLXFvptqT5Pp+6M1qmmgKBHz4UUkAJSYJ4UgLUnbYXmShZXkLMwDK1QLLhg5qCQjwKaw9AFMzuwMrPB3XsqV9Nq/E4SOZJkb/mp6niveJ4kyuqc+VRA0DOf6mpuKSAF+loBWHuQwl6tWGEzrSm+Q6HCEF3XQysOIIsr6rweQU+uEtCMPPZg8RIb2Llzju7tBKAkwIMNxOvzKJ6nr38duuLiBT1dcRu0CSkgBRaqAkePHp0T29NsQHPk4ooakObzcHFFqeuo0OzABwCE/8r1CYOlS23g2bngA43Twk+zwCPX1kJ9snvzugQ9vXnftGspIAV6RIHz58+7uj21qjQnsfggi+v2iUnLZmHtyVredV4vRP24cqFlUbsH7i33EwmDFhUoXFjvSAJASbO6amVv4XP8KJ6nRx7YBb5NQc8Cv8G6PCkgBR6/Ar61x7e2NGPx+e69/ZbLhRZkosKEhWLRAlh8mL6Omj1B8IjFJwn4tEOdRunqaD0h11Y7lNYcaRX4fz7VGhZJ59KEAAAAAElFTkSuQmC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a:p>
        </p:txBody>
      </p:sp>
      <p:sp>
        <p:nvSpPr>
          <p:cNvPr id="6" name="CuadroTexto 5"/>
          <p:cNvSpPr txBox="1"/>
          <p:nvPr/>
        </p:nvSpPr>
        <p:spPr>
          <a:xfrm>
            <a:off x="6348995" y="4777816"/>
            <a:ext cx="5572670" cy="1384995"/>
          </a:xfrm>
          <a:prstGeom prst="rect">
            <a:avLst/>
          </a:prstGeom>
          <a:noFill/>
        </p:spPr>
        <p:txBody>
          <a:bodyPr wrap="square" rtlCol="0">
            <a:spAutoFit/>
          </a:bodyPr>
          <a:lstStyle/>
          <a:p>
            <a:r>
              <a:rPr lang="es-MX" sz="2000" dirty="0">
                <a:latin typeface="Bauhaus 93" panose="04030905020B02020C02" pitchFamily="82" charset="0"/>
              </a:rPr>
              <a:t>Objetivos:</a:t>
            </a:r>
          </a:p>
          <a:p>
            <a:r>
              <a:rPr lang="es-MX" sz="2000" dirty="0">
                <a:latin typeface="Bauhaus 93" panose="04030905020B02020C02" pitchFamily="82" charset="0"/>
              </a:rPr>
              <a:t>Explicar como funciona el sistema urinario</a:t>
            </a:r>
          </a:p>
          <a:p>
            <a:r>
              <a:rPr lang="es-MX" sz="2000" dirty="0">
                <a:latin typeface="Bauhaus 93" panose="04030905020B02020C02" pitchFamily="82" charset="0"/>
              </a:rPr>
              <a:t>Describir las partes del sistema urinario humano</a:t>
            </a:r>
          </a:p>
          <a:p>
            <a:endParaRPr lang="es-MX" sz="2400" dirty="0">
              <a:latin typeface="Bauhaus 93" panose="04030905020B02020C02" pitchFamily="82" charset="0"/>
            </a:endParaRPr>
          </a:p>
        </p:txBody>
      </p:sp>
      <p:pic>
        <p:nvPicPr>
          <p:cNvPr id="1026" name="Picture 2" descr="Sistema Excretor - Como funciona, órgãos do sistema e principais funçõ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3999" y="2159433"/>
            <a:ext cx="4973126" cy="3644370"/>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p:cNvSpPr txBox="1"/>
          <p:nvPr/>
        </p:nvSpPr>
        <p:spPr>
          <a:xfrm>
            <a:off x="823999" y="5832882"/>
            <a:ext cx="2290924" cy="461665"/>
          </a:xfrm>
          <a:prstGeom prst="rect">
            <a:avLst/>
          </a:prstGeom>
          <a:noFill/>
        </p:spPr>
        <p:txBody>
          <a:bodyPr wrap="square" rtlCol="0">
            <a:spAutoFit/>
          </a:bodyPr>
          <a:lstStyle/>
          <a:p>
            <a:r>
              <a:rPr lang="es-PE" sz="1200" dirty="0"/>
              <a:t>Imagen 1: órgano excretor</a:t>
            </a:r>
          </a:p>
          <a:p>
            <a:r>
              <a:rPr lang="es-PE" sz="1200" dirty="0"/>
              <a:t>https://acortar.link/8mk4zh</a:t>
            </a:r>
          </a:p>
        </p:txBody>
      </p:sp>
    </p:spTree>
    <p:extLst>
      <p:ext uri="{BB962C8B-B14F-4D97-AF65-F5344CB8AC3E}">
        <p14:creationId xmlns:p14="http://schemas.microsoft.com/office/powerpoint/2010/main" val="1455450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5175" y="-276415"/>
            <a:ext cx="10515600" cy="1325563"/>
          </a:xfrm>
        </p:spPr>
        <p:txBody>
          <a:bodyPr>
            <a:normAutofit/>
          </a:bodyPr>
          <a:lstStyle/>
          <a:p>
            <a:r>
              <a:rPr lang="es-MX" sz="4000" dirty="0">
                <a:latin typeface="Bauhaus 93" panose="04030905020B02020C02" pitchFamily="82" charset="0"/>
                <a:ea typeface="+mn-ea"/>
                <a:cs typeface="+mn-cs"/>
              </a:rPr>
              <a:t>¿Cual es la función del sistema urinario?</a:t>
            </a:r>
            <a:endParaRPr lang="es-PE" sz="4000" dirty="0">
              <a:latin typeface="Bauhaus 93" panose="04030905020B02020C02" pitchFamily="82" charset="0"/>
              <a:ea typeface="+mn-ea"/>
              <a:cs typeface="+mn-cs"/>
            </a:endParaRPr>
          </a:p>
        </p:txBody>
      </p:sp>
      <p:sp>
        <p:nvSpPr>
          <p:cNvPr id="5" name="CuadroTexto 4"/>
          <p:cNvSpPr txBox="1"/>
          <p:nvPr/>
        </p:nvSpPr>
        <p:spPr>
          <a:xfrm>
            <a:off x="2130306" y="1008058"/>
            <a:ext cx="6788269" cy="2246769"/>
          </a:xfrm>
          <a:prstGeom prst="rect">
            <a:avLst/>
          </a:prstGeom>
          <a:noFill/>
        </p:spPr>
        <p:txBody>
          <a:bodyPr wrap="square" rtlCol="0">
            <a:spAutoFit/>
          </a:bodyPr>
          <a:lstStyle/>
          <a:p>
            <a:r>
              <a:rPr lang="es-MX" sz="2000" dirty="0">
                <a:latin typeface="Bell MT" panose="02020503060305020303" pitchFamily="18" charset="0"/>
              </a:rPr>
              <a:t>El aparato urinario es un conjunto de órganos encargados de la producción, almacenamiento; expulsión de la orina y expulsión de la urea.</a:t>
            </a:r>
          </a:p>
          <a:p>
            <a:r>
              <a:rPr lang="es-MX" sz="2000" dirty="0">
                <a:latin typeface="Bell MT" panose="02020503060305020303" pitchFamily="18" charset="0"/>
              </a:rPr>
              <a:t>A través de la orina se eliminan del organismo los desechos nitrogenados del metabolismo (urea, creatinina, ácido úrico) y otras sustancias tóxicas.</a:t>
            </a:r>
          </a:p>
          <a:p>
            <a:endParaRPr lang="es-PE" sz="2000" dirty="0">
              <a:latin typeface="Bell MT" panose="02020503060305020303" pitchFamily="18" charset="0"/>
            </a:endParaRPr>
          </a:p>
        </p:txBody>
      </p:sp>
      <p:sp>
        <p:nvSpPr>
          <p:cNvPr id="6" name="AutoShape 2" descr="Vísceras fotos de stock, imágenes de Vísceras sin royalties - Página 2 |  Depositpho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a:p>
        </p:txBody>
      </p:sp>
      <p:sp>
        <p:nvSpPr>
          <p:cNvPr id="7" name="AutoShape 4" descr="Vísceras fotos de stock, imágenes de Vísceras sin royalties - Página 2 |  Depositphot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a:p>
        </p:txBody>
      </p:sp>
      <p:pic>
        <p:nvPicPr>
          <p:cNvPr id="1030" name="Picture 6" descr="Videos de archivo de Простат, imágenes de archivo libres de derechos en 4K  y H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7375" y="3213736"/>
            <a:ext cx="5791200" cy="3257550"/>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p:cNvSpPr txBox="1"/>
          <p:nvPr/>
        </p:nvSpPr>
        <p:spPr>
          <a:xfrm>
            <a:off x="9108046" y="5894637"/>
            <a:ext cx="2713251" cy="461665"/>
          </a:xfrm>
          <a:prstGeom prst="rect">
            <a:avLst/>
          </a:prstGeom>
          <a:noFill/>
        </p:spPr>
        <p:txBody>
          <a:bodyPr wrap="square" rtlCol="0">
            <a:spAutoFit/>
          </a:bodyPr>
          <a:lstStyle/>
          <a:p>
            <a:r>
              <a:rPr lang="es-MX" sz="1200" dirty="0"/>
              <a:t>Imagen 2: órgano excretor</a:t>
            </a:r>
          </a:p>
          <a:p>
            <a:r>
              <a:rPr lang="es-MX" sz="1200" dirty="0"/>
              <a:t>https://acortar.link/eLmtqE</a:t>
            </a:r>
          </a:p>
        </p:txBody>
      </p:sp>
    </p:spTree>
    <p:extLst>
      <p:ext uri="{BB962C8B-B14F-4D97-AF65-F5344CB8AC3E}">
        <p14:creationId xmlns:p14="http://schemas.microsoft.com/office/powerpoint/2010/main" val="231232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2818" y="2105435"/>
            <a:ext cx="9161207" cy="1325563"/>
          </a:xfrm>
        </p:spPr>
        <p:txBody>
          <a:bodyPr>
            <a:noAutofit/>
          </a:bodyPr>
          <a:lstStyle/>
          <a:p>
            <a:r>
              <a:rPr lang="es-MX" sz="6600" b="1" u="sng" dirty="0">
                <a:latin typeface="Bauhaus 93" panose="04030905020B02020C02" pitchFamily="82" charset="0"/>
                <a:ea typeface="+mn-ea"/>
                <a:cs typeface="+mn-cs"/>
              </a:rPr>
              <a:t>Partes</a:t>
            </a:r>
            <a:br>
              <a:rPr lang="es-MX" sz="6600" b="1" u="sng" dirty="0">
                <a:latin typeface="Bauhaus 93" panose="04030905020B02020C02" pitchFamily="82" charset="0"/>
                <a:ea typeface="+mn-ea"/>
                <a:cs typeface="+mn-cs"/>
              </a:rPr>
            </a:br>
            <a:r>
              <a:rPr lang="es-MX" sz="6600" b="1" u="sng" dirty="0">
                <a:latin typeface="Bauhaus 93" panose="04030905020B02020C02" pitchFamily="82" charset="0"/>
                <a:ea typeface="+mn-ea"/>
                <a:cs typeface="+mn-cs"/>
              </a:rPr>
              <a:t>         del </a:t>
            </a:r>
            <a:br>
              <a:rPr lang="es-MX" sz="6600" b="1" u="sng" dirty="0">
                <a:latin typeface="Bauhaus 93" panose="04030905020B02020C02" pitchFamily="82" charset="0"/>
                <a:ea typeface="+mn-ea"/>
                <a:cs typeface="+mn-cs"/>
              </a:rPr>
            </a:br>
            <a:r>
              <a:rPr lang="es-MX" sz="6600" b="1" u="sng" dirty="0">
                <a:latin typeface="Bauhaus 93" panose="04030905020B02020C02" pitchFamily="82" charset="0"/>
                <a:ea typeface="+mn-ea"/>
                <a:cs typeface="+mn-cs"/>
              </a:rPr>
              <a:t>            sistema</a:t>
            </a:r>
            <a:br>
              <a:rPr lang="es-MX" sz="6600" b="1" u="sng" dirty="0">
                <a:latin typeface="Bauhaus 93" panose="04030905020B02020C02" pitchFamily="82" charset="0"/>
                <a:ea typeface="+mn-ea"/>
                <a:cs typeface="+mn-cs"/>
              </a:rPr>
            </a:br>
            <a:r>
              <a:rPr lang="es-MX" sz="6600" b="1" u="sng" dirty="0">
                <a:latin typeface="Bauhaus 93" panose="04030905020B02020C02" pitchFamily="82" charset="0"/>
                <a:ea typeface="+mn-ea"/>
                <a:cs typeface="+mn-cs"/>
              </a:rPr>
              <a:t>                     urinario </a:t>
            </a:r>
            <a:endParaRPr lang="es-PE" sz="6600" b="1" u="sng" dirty="0">
              <a:latin typeface="Bauhaus 93" panose="04030905020B02020C02" pitchFamily="82" charset="0"/>
              <a:ea typeface="+mn-ea"/>
              <a:cs typeface="+mn-cs"/>
            </a:endParaRPr>
          </a:p>
        </p:txBody>
      </p:sp>
    </p:spTree>
    <p:extLst>
      <p:ext uri="{BB962C8B-B14F-4D97-AF65-F5344CB8AC3E}">
        <p14:creationId xmlns:p14="http://schemas.microsoft.com/office/powerpoint/2010/main" val="573136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0213" y="350376"/>
            <a:ext cx="5547852" cy="1330940"/>
          </a:xfrm>
        </p:spPr>
        <p:txBody>
          <a:bodyPr>
            <a:noAutofit/>
          </a:bodyPr>
          <a:lstStyle/>
          <a:p>
            <a:r>
              <a:rPr lang="es-MX" sz="8000" b="1" dirty="0">
                <a:latin typeface="Bauhaus 93" panose="04030905020B02020C02" pitchFamily="82" charset="0"/>
                <a:ea typeface="+mn-ea"/>
                <a:cs typeface="+mn-cs"/>
              </a:rPr>
              <a:t>Riñones</a:t>
            </a:r>
            <a:endParaRPr lang="es-PE" sz="8000" b="1" dirty="0">
              <a:latin typeface="Bauhaus 93" panose="04030905020B02020C02" pitchFamily="82" charset="0"/>
              <a:ea typeface="+mn-ea"/>
              <a:cs typeface="+mn-cs"/>
            </a:endParaRPr>
          </a:p>
        </p:txBody>
      </p:sp>
      <p:pic>
        <p:nvPicPr>
          <p:cNvPr id="1026" name="Picture 2" descr="Nephrocare - Pacientes - Los riñones y la enfermedad renal - Aspectos  básicos sobre los riñon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9173" y="350376"/>
            <a:ext cx="5507808" cy="4130857"/>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p:nvPr/>
        </p:nvSpPr>
        <p:spPr>
          <a:xfrm>
            <a:off x="6099173" y="4653286"/>
            <a:ext cx="2853990" cy="461665"/>
          </a:xfrm>
          <a:prstGeom prst="rect">
            <a:avLst/>
          </a:prstGeom>
          <a:noFill/>
        </p:spPr>
        <p:txBody>
          <a:bodyPr wrap="square" rtlCol="0">
            <a:spAutoFit/>
          </a:bodyPr>
          <a:lstStyle/>
          <a:p>
            <a:r>
              <a:rPr lang="es-MX" sz="1200" dirty="0"/>
              <a:t>Imagen 3: Riñones</a:t>
            </a:r>
          </a:p>
          <a:p>
            <a:r>
              <a:rPr lang="es-MX" sz="1200" dirty="0"/>
              <a:t>https://acortar.link/rLpPSK</a:t>
            </a:r>
          </a:p>
        </p:txBody>
      </p:sp>
      <p:sp>
        <p:nvSpPr>
          <p:cNvPr id="7" name="CuadroTexto 6"/>
          <p:cNvSpPr txBox="1"/>
          <p:nvPr/>
        </p:nvSpPr>
        <p:spPr>
          <a:xfrm>
            <a:off x="1299333" y="1790964"/>
            <a:ext cx="2754507" cy="2862322"/>
          </a:xfrm>
          <a:prstGeom prst="rect">
            <a:avLst/>
          </a:prstGeom>
          <a:noFill/>
        </p:spPr>
        <p:txBody>
          <a:bodyPr wrap="square" rtlCol="0">
            <a:spAutoFit/>
          </a:bodyPr>
          <a:lstStyle/>
          <a:p>
            <a:r>
              <a:rPr lang="es-MX" sz="2000" dirty="0">
                <a:latin typeface="Bell MT" panose="02020503060305020303" pitchFamily="18" charset="0"/>
              </a:rPr>
              <a:t>El cuerpo tiene dos riñones, uno a cada lado, que se ubican detrás del hígado y el estómago. Los riñones producen orina, que es la forma en que el cuerpo elimina los desechos líquidos del organismo. </a:t>
            </a:r>
          </a:p>
        </p:txBody>
      </p:sp>
    </p:spTree>
    <p:extLst>
      <p:ext uri="{BB962C8B-B14F-4D97-AF65-F5344CB8AC3E}">
        <p14:creationId xmlns:p14="http://schemas.microsoft.com/office/powerpoint/2010/main" val="2896554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5046406" cy="1301443"/>
          </a:xfrm>
        </p:spPr>
        <p:txBody>
          <a:bodyPr>
            <a:normAutofit/>
          </a:bodyPr>
          <a:lstStyle/>
          <a:p>
            <a:r>
              <a:rPr lang="es-MX" sz="8000" b="1" dirty="0">
                <a:latin typeface="Bauhaus 93" panose="04030905020B02020C02" pitchFamily="82" charset="0"/>
                <a:ea typeface="+mn-ea"/>
                <a:cs typeface="+mn-cs"/>
              </a:rPr>
              <a:t>Uréteres</a:t>
            </a:r>
            <a:endParaRPr lang="es-PE" sz="8000" b="1" dirty="0">
              <a:latin typeface="Bauhaus 93" panose="04030905020B02020C02" pitchFamily="82" charset="0"/>
              <a:ea typeface="+mn-ea"/>
              <a:cs typeface="+mn-cs"/>
            </a:endParaRPr>
          </a:p>
        </p:txBody>
      </p:sp>
      <p:pic>
        <p:nvPicPr>
          <p:cNvPr id="4" name="Imagen 3"/>
          <p:cNvPicPr>
            <a:picLocks noChangeAspect="1"/>
          </p:cNvPicPr>
          <p:nvPr/>
        </p:nvPicPr>
        <p:blipFill>
          <a:blip r:embed="rId3"/>
          <a:stretch>
            <a:fillRect/>
          </a:stretch>
        </p:blipFill>
        <p:spPr>
          <a:xfrm>
            <a:off x="6706458" y="365125"/>
            <a:ext cx="3897632" cy="5041890"/>
          </a:xfrm>
          <a:prstGeom prst="rect">
            <a:avLst/>
          </a:prstGeom>
        </p:spPr>
      </p:pic>
      <p:sp>
        <p:nvSpPr>
          <p:cNvPr id="5" name="CuadroTexto 4"/>
          <p:cNvSpPr txBox="1"/>
          <p:nvPr/>
        </p:nvSpPr>
        <p:spPr>
          <a:xfrm>
            <a:off x="6632318" y="5529991"/>
            <a:ext cx="2746346" cy="461665"/>
          </a:xfrm>
          <a:prstGeom prst="rect">
            <a:avLst/>
          </a:prstGeom>
          <a:noFill/>
        </p:spPr>
        <p:txBody>
          <a:bodyPr wrap="square" rtlCol="0">
            <a:spAutoFit/>
          </a:bodyPr>
          <a:lstStyle/>
          <a:p>
            <a:r>
              <a:rPr lang="es-MX" sz="1200" dirty="0"/>
              <a:t>Imagen 4: Uréteres</a:t>
            </a:r>
          </a:p>
          <a:p>
            <a:r>
              <a:rPr lang="es-MX" sz="1200" dirty="0"/>
              <a:t>https://acortar.link/omAdvv</a:t>
            </a:r>
          </a:p>
        </p:txBody>
      </p:sp>
      <p:sp>
        <p:nvSpPr>
          <p:cNvPr id="7" name="CuadroTexto 6"/>
          <p:cNvSpPr txBox="1"/>
          <p:nvPr/>
        </p:nvSpPr>
        <p:spPr>
          <a:xfrm>
            <a:off x="1299333" y="1790964"/>
            <a:ext cx="2754507" cy="4093428"/>
          </a:xfrm>
          <a:prstGeom prst="rect">
            <a:avLst/>
          </a:prstGeom>
          <a:noFill/>
        </p:spPr>
        <p:txBody>
          <a:bodyPr wrap="square" rtlCol="0">
            <a:spAutoFit/>
          </a:bodyPr>
          <a:lstStyle/>
          <a:p>
            <a:r>
              <a:rPr lang="es-MX" sz="2000" dirty="0">
                <a:latin typeface="Bell MT" panose="02020503060305020303" pitchFamily="18" charset="0"/>
              </a:rPr>
              <a:t>Los uréteres son tubos delgados de músculo que conectan los riñones con la vejiga y transportan la orina a la vejiga</a:t>
            </a:r>
          </a:p>
          <a:p>
            <a:r>
              <a:rPr lang="es-MX" sz="2000" dirty="0">
                <a:latin typeface="Bell MT" panose="02020503060305020303" pitchFamily="18" charset="0"/>
              </a:rPr>
              <a:t>De los riñones, la orina pasa por dos tubos delgados llamados uréteres hacia la vejiga. Los uréteres miden entre 8 y 10 pulgadas (20 y 26 cm).</a:t>
            </a:r>
          </a:p>
        </p:txBody>
      </p:sp>
    </p:spTree>
    <p:extLst>
      <p:ext uri="{BB962C8B-B14F-4D97-AF65-F5344CB8AC3E}">
        <p14:creationId xmlns:p14="http://schemas.microsoft.com/office/powerpoint/2010/main" val="269121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8000" b="1" dirty="0">
                <a:latin typeface="Bauhaus 93" panose="04030905020B02020C02" pitchFamily="82" charset="0"/>
                <a:ea typeface="+mn-ea"/>
                <a:cs typeface="+mn-cs"/>
              </a:rPr>
              <a:t>Vejiga</a:t>
            </a:r>
            <a:r>
              <a:rPr lang="es-MX" dirty="0"/>
              <a:t> </a:t>
            </a:r>
            <a:endParaRPr lang="es-PE" dirty="0"/>
          </a:p>
        </p:txBody>
      </p:sp>
      <p:sp>
        <p:nvSpPr>
          <p:cNvPr id="4" name="AutoShape 2" descr="Cómo prevenir el cáncer de vejig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a:p>
        </p:txBody>
      </p:sp>
      <p:pic>
        <p:nvPicPr>
          <p:cNvPr id="2052" name="Picture 4" descr="Conjunto de ilustración de vejiga cuerpo humano dibujo vectorial estilo  dibujado a mano | Vector Prem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3595" y="601099"/>
            <a:ext cx="5711941" cy="4726631"/>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p:nvPr/>
        </p:nvSpPr>
        <p:spPr>
          <a:xfrm>
            <a:off x="5332726" y="5506039"/>
            <a:ext cx="3193438" cy="461665"/>
          </a:xfrm>
          <a:prstGeom prst="rect">
            <a:avLst/>
          </a:prstGeom>
          <a:noFill/>
        </p:spPr>
        <p:txBody>
          <a:bodyPr wrap="square" rtlCol="0">
            <a:spAutoFit/>
          </a:bodyPr>
          <a:lstStyle/>
          <a:p>
            <a:r>
              <a:rPr lang="es-MX" sz="1200" dirty="0"/>
              <a:t>Imagen 5: Vejiga </a:t>
            </a:r>
          </a:p>
          <a:p>
            <a:r>
              <a:rPr lang="es-MX" sz="1200" dirty="0"/>
              <a:t>https://acortar.link/Y3EgVE</a:t>
            </a:r>
          </a:p>
        </p:txBody>
      </p:sp>
      <p:sp>
        <p:nvSpPr>
          <p:cNvPr id="7" name="CuadroTexto 6"/>
          <p:cNvSpPr txBox="1"/>
          <p:nvPr/>
        </p:nvSpPr>
        <p:spPr>
          <a:xfrm>
            <a:off x="1055493" y="1690688"/>
            <a:ext cx="2754507" cy="2862322"/>
          </a:xfrm>
          <a:prstGeom prst="rect">
            <a:avLst/>
          </a:prstGeom>
          <a:noFill/>
        </p:spPr>
        <p:txBody>
          <a:bodyPr wrap="square" rtlCol="0">
            <a:spAutoFit/>
          </a:bodyPr>
          <a:lstStyle/>
          <a:p>
            <a:r>
              <a:rPr lang="es-MX" sz="2000" dirty="0">
                <a:latin typeface="Bell MT" panose="02020503060305020303" pitchFamily="18" charset="0"/>
              </a:rPr>
              <a:t>La vejiga es un órgano en forma de globo ubicado en la parte inferior del abdomen, cerca de la pelvis. En la vejiga se acumula la orina procedente de los riñones hasta que se elimina del cuerpo. </a:t>
            </a:r>
          </a:p>
        </p:txBody>
      </p:sp>
    </p:spTree>
    <p:extLst>
      <p:ext uri="{BB962C8B-B14F-4D97-AF65-F5344CB8AC3E}">
        <p14:creationId xmlns:p14="http://schemas.microsoft.com/office/powerpoint/2010/main" val="4291321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8000" b="1" dirty="0">
                <a:latin typeface="Bauhaus 93" panose="04030905020B02020C02" pitchFamily="82" charset="0"/>
                <a:ea typeface="+mn-ea"/>
                <a:cs typeface="+mn-cs"/>
              </a:rPr>
              <a:t>Uretra</a:t>
            </a:r>
            <a:r>
              <a:rPr lang="es-MX" dirty="0"/>
              <a:t> </a:t>
            </a:r>
            <a:endParaRPr lang="es-PE" dirty="0"/>
          </a:p>
        </p:txBody>
      </p:sp>
      <p:pic>
        <p:nvPicPr>
          <p:cNvPr id="4098" name="Picture 2" descr="icono de color de la próstata y la uretra. órgano del sistema reproductor  masculino. ilustración vectorial aislada 5191085 Vector en Vecteez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4855" y="365125"/>
            <a:ext cx="5205095" cy="5205095"/>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5741774" y="5648554"/>
            <a:ext cx="2158314" cy="461665"/>
          </a:xfrm>
          <a:prstGeom prst="rect">
            <a:avLst/>
          </a:prstGeom>
          <a:noFill/>
        </p:spPr>
        <p:txBody>
          <a:bodyPr wrap="square" rtlCol="0">
            <a:spAutoFit/>
          </a:bodyPr>
          <a:lstStyle/>
          <a:p>
            <a:r>
              <a:rPr lang="es-MX" sz="1200" dirty="0"/>
              <a:t>Imagen 6: Uretra</a:t>
            </a:r>
          </a:p>
          <a:p>
            <a:r>
              <a:rPr lang="es-MX" sz="1200" dirty="0"/>
              <a:t>https://acortar.link/NFS67C</a:t>
            </a:r>
          </a:p>
        </p:txBody>
      </p:sp>
      <p:sp>
        <p:nvSpPr>
          <p:cNvPr id="6" name="CuadroTexto 5"/>
          <p:cNvSpPr txBox="1"/>
          <p:nvPr/>
        </p:nvSpPr>
        <p:spPr>
          <a:xfrm>
            <a:off x="1055493" y="1690688"/>
            <a:ext cx="2754507" cy="1938992"/>
          </a:xfrm>
          <a:prstGeom prst="rect">
            <a:avLst/>
          </a:prstGeom>
          <a:noFill/>
        </p:spPr>
        <p:txBody>
          <a:bodyPr wrap="square" rtlCol="0">
            <a:spAutoFit/>
          </a:bodyPr>
          <a:lstStyle/>
          <a:p>
            <a:r>
              <a:rPr lang="es-MX" sz="2000" dirty="0">
                <a:latin typeface="Bell MT" panose="02020503060305020303" pitchFamily="18" charset="0"/>
              </a:rPr>
              <a:t>La uretra es un tubo ubicado en la parte inferior de la vejiga que permite que la orina salga del cuerpo durante la micción. </a:t>
            </a:r>
          </a:p>
        </p:txBody>
      </p:sp>
    </p:spTree>
    <p:extLst>
      <p:ext uri="{BB962C8B-B14F-4D97-AF65-F5344CB8AC3E}">
        <p14:creationId xmlns:p14="http://schemas.microsoft.com/office/powerpoint/2010/main" val="1009980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87FBF3-91C7-42EB-B789-2171E80FBB14}"/>
              </a:ext>
            </a:extLst>
          </p:cNvPr>
          <p:cNvSpPr>
            <a:spLocks noGrp="1"/>
          </p:cNvSpPr>
          <p:nvPr>
            <p:ph type="title"/>
          </p:nvPr>
        </p:nvSpPr>
        <p:spPr>
          <a:xfrm>
            <a:off x="289560" y="334645"/>
            <a:ext cx="11612880" cy="5608955"/>
          </a:xfrm>
        </p:spPr>
        <p:txBody>
          <a:bodyPr>
            <a:noAutofit/>
          </a:bodyPr>
          <a:lstStyle/>
          <a:p>
            <a:r>
              <a:rPr lang="es-PE" sz="21000" dirty="0">
                <a:latin typeface="Brush Script MT" panose="03060802040406070304" pitchFamily="66" charset="0"/>
              </a:rPr>
              <a:t>GRACIAS</a:t>
            </a:r>
          </a:p>
        </p:txBody>
      </p:sp>
    </p:spTree>
    <p:extLst>
      <p:ext uri="{BB962C8B-B14F-4D97-AF65-F5344CB8AC3E}">
        <p14:creationId xmlns:p14="http://schemas.microsoft.com/office/powerpoint/2010/main" val="3741669828"/>
      </p:ext>
    </p:extLst>
  </p:cSld>
  <p:clrMapOvr>
    <a:masterClrMapping/>
  </p:clrMapOvr>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376</TotalTime>
  <Words>482</Words>
  <Application>Microsoft Office PowerPoint</Application>
  <PresentationFormat>Panorámica</PresentationFormat>
  <Paragraphs>59</Paragraphs>
  <Slides>10</Slides>
  <Notes>9</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Arial</vt:lpstr>
      <vt:lpstr>Bauhaus 93</vt:lpstr>
      <vt:lpstr>Bell MT</vt:lpstr>
      <vt:lpstr>Brush Script MT</vt:lpstr>
      <vt:lpstr>Calibri</vt:lpstr>
      <vt:lpstr>Calibri Light</vt:lpstr>
      <vt:lpstr>Office Theme</vt:lpstr>
      <vt:lpstr>Presentación de PowerPoint</vt:lpstr>
      <vt:lpstr>Presentación de PowerPoint</vt:lpstr>
      <vt:lpstr>¿Cual es la función del sistema urinario?</vt:lpstr>
      <vt:lpstr>Partes          del              sistema                      urinario </vt:lpstr>
      <vt:lpstr>Riñones</vt:lpstr>
      <vt:lpstr>Uréteres</vt:lpstr>
      <vt:lpstr>Vejiga </vt:lpstr>
      <vt:lpstr>Uretra </vt:lpstr>
      <vt:lpstr>GRACIAS</vt:lpstr>
      <vt:lpstr>LINKOGRAFIA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LENOVO</dc:creator>
  <cp:lastModifiedBy>hanse</cp:lastModifiedBy>
  <cp:revision>20</cp:revision>
  <cp:lastPrinted>2022-11-24T04:14:51Z</cp:lastPrinted>
  <dcterms:created xsi:type="dcterms:W3CDTF">2022-11-20T19:57:44Z</dcterms:created>
  <dcterms:modified xsi:type="dcterms:W3CDTF">2022-11-24T14:29:52Z</dcterms:modified>
</cp:coreProperties>
</file>