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712" autoAdjust="0"/>
  </p:normalViewPr>
  <p:slideViewPr>
    <p:cSldViewPr snapToGrid="0">
      <p:cViewPr varScale="1">
        <p:scale>
          <a:sx n="81" d="100"/>
          <a:sy n="81" d="100"/>
        </p:scale>
        <p:origin x="2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0087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513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385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4605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411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0693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869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302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733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64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96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699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688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272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30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337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495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7152BE-FDD5-4245-8402-B71F025B1199}" type="datetimeFigureOut">
              <a:rPr lang="es-PE" smtClean="0"/>
              <a:t>4/10/2023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E364-F66C-4D71-A66E-ED2D0AB1F9E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4463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278489" y="95707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3200" dirty="0" smtClean="0"/>
              <a:t>October 5th</a:t>
            </a:r>
            <a:endParaRPr lang="es-PE" sz="3200" dirty="0"/>
          </a:p>
        </p:txBody>
      </p:sp>
      <p:pic>
        <p:nvPicPr>
          <p:cNvPr id="1027" name="Picture 3" descr="LECTORALHAKEN: Día Mundial del Doce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220" y="2506133"/>
            <a:ext cx="5401734" cy="2700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260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CONSULTORIA</dc:creator>
  <cp:lastModifiedBy>CONSULTORIA</cp:lastModifiedBy>
  <cp:revision>1</cp:revision>
  <dcterms:created xsi:type="dcterms:W3CDTF">2023-10-04T22:52:38Z</dcterms:created>
  <dcterms:modified xsi:type="dcterms:W3CDTF">2023-10-04T22:57:51Z</dcterms:modified>
</cp:coreProperties>
</file>