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70D276-83C8-4DCC-A8CE-950D6369B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BA35B7-4A86-45B6-A54C-76860528F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42227C-A096-4C71-A25E-3BF55B6D3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DF1252-66EC-4A33-B2C0-DBE6A57F8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F5AA46-9D42-466F-87D8-2A8259546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0296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227F3D-3CA6-4463-BD26-D4E72CD34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1067E8-7DE4-465C-8C16-F6E5EA877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751FF0-1BC4-417B-956A-31909396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019C16-54F9-4EE8-B1E2-3E9B5EE25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946DBB-CF38-4601-8519-5BEA8E9CD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5027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86C275A-5C11-4AE7-97FF-A3F0C1B75C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9734A2-B296-4732-B30E-DD05C28F8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8BE918-859D-4A55-A343-229D09C2E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EA1AEA-5F06-4275-8736-65FEC90D7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34604D-A622-49A6-BFE7-4B3AB0F6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237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5DDE1-B523-41F5-B331-8F753991E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318C95-7270-4499-B29F-821121307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03AE8E-934B-4521-AD57-B66C687B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043C2F-9095-4F0A-B2E3-3B4DD06DA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EA95F3-AC33-4FA9-9C1A-DA5535C5D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0358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045FC-720E-4595-846C-405AC1668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A81984-CAFC-47C9-92D0-CD09A7B4F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FBC4A1-B497-4C55-98D2-73B6F63F5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1CDED6-732C-4C29-A000-5889C0FD5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C05A7D-D455-4D7B-B518-BD2EA60BF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3371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479B9-1573-4B8A-8413-55F8AC6ED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5193AE-C9C2-4062-AE6B-CB511A27F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EE92C8-C19E-4F68-AFDB-656FAEFF6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DF1D8D-2354-4A13-9636-408A3149D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934F51-D4F1-4728-99D4-3406FDF5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8D28D1-53A0-49CA-B5E0-99F6BABE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723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632EB7-F509-4915-9A0F-6727422FD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27D058-5280-4A51-AAEE-5D798F27F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D87D99-CD51-41D1-ADE5-0DE9D0AF6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73E56E8-9B10-4220-A2AB-E69BB312E0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6CC770-736D-4533-92FF-22F2B99E5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A961AFC-4B81-4FED-AF6D-B0C2AFA49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B24BF7B-68F2-471C-96A9-552C34A2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FB7F47-AB10-4E74-82F6-C2CBF3D0C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4220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D3B38-04D2-448A-9BE6-CFD3779D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0C805F5-6E27-48AB-A3CA-F1DE41A3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D0253A-A10A-463C-8364-6E1E2DD2E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20DB77D-8908-46F8-99C6-118A1821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963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54BE522-8149-4A8E-8A99-D5351C6A1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50D3570-7FD6-46AA-95C2-02DBFFF5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13833D0-2571-4C69-9ACB-31C25BDF3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158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3396E-4907-47F2-87F4-BD8C9C6DB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1063AA-FBCE-48B8-86BC-7F2D88849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42CC0E-CB44-4524-808E-56294C413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8D76C2-4381-4E6C-A089-95D59247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DBD413-A73D-4AD9-9F77-9A2AF59D4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C6E677-B289-4B95-A4FB-2280B65E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645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8051C6-7C54-4D27-BA6D-5E6F050F6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CFD35DC-B615-48E1-AD2E-A862350A9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24F874-82C9-4588-8E8F-0EA9A83FD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115F80-1C75-42DC-86A7-18E64D5AB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809F8A-BDA0-4EA4-8B4F-9EB1644BB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D5A373-C750-480D-9ADF-05057470D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628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E68E0A-BC08-47EA-8F24-9D0940182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0EEB23-AAD9-4A93-B2E5-998BB29B2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42A573-85B9-4BD2-AF8E-307631FF2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D369F-34BE-42C5-9165-6030AE1C82CE}" type="datetimeFigureOut">
              <a:rPr lang="es-PE" smtClean="0"/>
              <a:t>28/06/2021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E732D0-EA75-4FA6-B046-5DCDC9535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2CB658-33C2-4CA5-A638-239C7C1C2E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05E81-E2CC-4C69-B617-2F0EFC28C0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8562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5453659-7BC0-454A-A120-00BF63D9C286}"/>
              </a:ext>
            </a:extLst>
          </p:cNvPr>
          <p:cNvSpPr txBox="1"/>
          <p:nvPr/>
        </p:nvSpPr>
        <p:spPr>
          <a:xfrm>
            <a:off x="4380088" y="203200"/>
            <a:ext cx="8195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dirty="0"/>
              <a:t>El gigante triste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191A62A-DE71-44EE-ADBD-CE7A3968D26F}"/>
              </a:ext>
            </a:extLst>
          </p:cNvPr>
          <p:cNvSpPr txBox="1"/>
          <p:nvPr/>
        </p:nvSpPr>
        <p:spPr>
          <a:xfrm>
            <a:off x="59802" y="1192192"/>
            <a:ext cx="11632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Unos niños fueron a un parque ,y encontraron un gigante triste, y le hablaron al gigante.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9A7502A-2B44-492E-8EC9-EF769C023B67}"/>
              </a:ext>
            </a:extLst>
          </p:cNvPr>
          <p:cNvSpPr txBox="1"/>
          <p:nvPr/>
        </p:nvSpPr>
        <p:spPr>
          <a:xfrm>
            <a:off x="59802" y="2027296"/>
            <a:ext cx="1181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Derek: Gigante, ¿por qué estas triste?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B4382F1-F92C-4311-A2F1-0970CE589BF4}"/>
              </a:ext>
            </a:extLst>
          </p:cNvPr>
          <p:cNvSpPr txBox="1"/>
          <p:nvPr/>
        </p:nvSpPr>
        <p:spPr>
          <a:xfrm>
            <a:off x="92597" y="3244334"/>
            <a:ext cx="12002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Derek: si vamos a jugar!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95C97F7-E28F-4255-8015-AA9CB94D5964}"/>
              </a:ext>
            </a:extLst>
          </p:cNvPr>
          <p:cNvSpPr txBox="1"/>
          <p:nvPr/>
        </p:nvSpPr>
        <p:spPr>
          <a:xfrm>
            <a:off x="92597" y="2409230"/>
            <a:ext cx="12099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Gigante: (con voz muy baja y agachando la cabeza) Estoy triste, por que estoy muy solo.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BDA68AC-2DC8-41B4-9BAD-1614F1B3D779}"/>
              </a:ext>
            </a:extLst>
          </p:cNvPr>
          <p:cNvSpPr txBox="1"/>
          <p:nvPr/>
        </p:nvSpPr>
        <p:spPr>
          <a:xfrm>
            <a:off x="139063" y="2835965"/>
            <a:ext cx="11910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André: (emocionado) Por qué no jugamos algo divertido.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5009610-FCAD-45F3-BB01-1390837EB061}"/>
              </a:ext>
            </a:extLst>
          </p:cNvPr>
          <p:cNvSpPr txBox="1"/>
          <p:nvPr/>
        </p:nvSpPr>
        <p:spPr>
          <a:xfrm>
            <a:off x="59802" y="3803374"/>
            <a:ext cx="1198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Gigante: Gracias, vamos a jugar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F6A59FD-F1EB-4691-BCD5-586FC4911ADA}"/>
              </a:ext>
            </a:extLst>
          </p:cNvPr>
          <p:cNvSpPr txBox="1"/>
          <p:nvPr/>
        </p:nvSpPr>
        <p:spPr>
          <a:xfrm>
            <a:off x="0" y="4185308"/>
            <a:ext cx="11632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Derek: (después de jugar) el Gigante se sintió feliz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B7F6728-F549-466C-A948-93860CEA341A}"/>
              </a:ext>
            </a:extLst>
          </p:cNvPr>
          <p:cNvSpPr txBox="1"/>
          <p:nvPr/>
        </p:nvSpPr>
        <p:spPr>
          <a:xfrm>
            <a:off x="92597" y="4514519"/>
            <a:ext cx="8077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André: si gracias!.                                               </a:t>
            </a:r>
            <a:r>
              <a:rPr lang="es-PE" sz="2400" dirty="0"/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3214948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97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tirsa rodriguez</dc:creator>
  <cp:lastModifiedBy>tirsa rodriguez</cp:lastModifiedBy>
  <cp:revision>9</cp:revision>
  <dcterms:created xsi:type="dcterms:W3CDTF">2021-06-25T13:48:52Z</dcterms:created>
  <dcterms:modified xsi:type="dcterms:W3CDTF">2021-06-28T14:04:17Z</dcterms:modified>
</cp:coreProperties>
</file>