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E81C78-B498-4286-9886-ACA70F5EEBC0}"/>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86D09DD1-B00A-4F9E-AA59-A56EA71F95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556E7539-B7C2-45A1-B3A0-8803D6C839DA}"/>
              </a:ext>
            </a:extLst>
          </p:cNvPr>
          <p:cNvSpPr>
            <a:spLocks noGrp="1"/>
          </p:cNvSpPr>
          <p:nvPr>
            <p:ph type="dt" sz="half" idx="10"/>
          </p:nvPr>
        </p:nvSpPr>
        <p:spPr/>
        <p:txBody>
          <a:bodyPr/>
          <a:lstStyle/>
          <a:p>
            <a:fld id="{A20F9259-26C8-4D62-88B9-7810D3A98E55}" type="datetimeFigureOut">
              <a:rPr lang="es-PE" smtClean="0"/>
              <a:t>8/11/2023</a:t>
            </a:fld>
            <a:endParaRPr lang="es-PE"/>
          </a:p>
        </p:txBody>
      </p:sp>
      <p:sp>
        <p:nvSpPr>
          <p:cNvPr id="5" name="Marcador de pie de página 4">
            <a:extLst>
              <a:ext uri="{FF2B5EF4-FFF2-40B4-BE49-F238E27FC236}">
                <a16:creationId xmlns:a16="http://schemas.microsoft.com/office/drawing/2014/main" id="{10D7774C-B541-4F15-A472-48B3C7AF56D0}"/>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44AA3647-62BE-44C2-899F-B47B31A7A322}"/>
              </a:ext>
            </a:extLst>
          </p:cNvPr>
          <p:cNvSpPr>
            <a:spLocks noGrp="1"/>
          </p:cNvSpPr>
          <p:nvPr>
            <p:ph type="sldNum" sz="quarter" idx="12"/>
          </p:nvPr>
        </p:nvSpPr>
        <p:spPr/>
        <p:txBody>
          <a:bodyPr/>
          <a:lstStyle/>
          <a:p>
            <a:fld id="{1E3AC6D6-1B92-4E36-AB07-C4AB8A3F5946}" type="slidenum">
              <a:rPr lang="es-PE" smtClean="0"/>
              <a:t>‹Nº›</a:t>
            </a:fld>
            <a:endParaRPr lang="es-PE"/>
          </a:p>
        </p:txBody>
      </p:sp>
    </p:spTree>
    <p:extLst>
      <p:ext uri="{BB962C8B-B14F-4D97-AF65-F5344CB8AC3E}">
        <p14:creationId xmlns:p14="http://schemas.microsoft.com/office/powerpoint/2010/main" val="3869137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C84E63-82F4-4D40-AFA6-75AD6C30C488}"/>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21A82D9C-2393-4C26-9F47-E2AB8F785323}"/>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B2AAB439-E5F4-47A4-AEDF-FA91EE76D3E0}"/>
              </a:ext>
            </a:extLst>
          </p:cNvPr>
          <p:cNvSpPr>
            <a:spLocks noGrp="1"/>
          </p:cNvSpPr>
          <p:nvPr>
            <p:ph type="dt" sz="half" idx="10"/>
          </p:nvPr>
        </p:nvSpPr>
        <p:spPr/>
        <p:txBody>
          <a:bodyPr/>
          <a:lstStyle/>
          <a:p>
            <a:fld id="{A20F9259-26C8-4D62-88B9-7810D3A98E55}" type="datetimeFigureOut">
              <a:rPr lang="es-PE" smtClean="0"/>
              <a:t>8/11/2023</a:t>
            </a:fld>
            <a:endParaRPr lang="es-PE"/>
          </a:p>
        </p:txBody>
      </p:sp>
      <p:sp>
        <p:nvSpPr>
          <p:cNvPr id="5" name="Marcador de pie de página 4">
            <a:extLst>
              <a:ext uri="{FF2B5EF4-FFF2-40B4-BE49-F238E27FC236}">
                <a16:creationId xmlns:a16="http://schemas.microsoft.com/office/drawing/2014/main" id="{443D24BE-1E86-4DCC-B4B3-42C67D4001D2}"/>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461405E4-1EEA-488E-98BC-508351066DF3}"/>
              </a:ext>
            </a:extLst>
          </p:cNvPr>
          <p:cNvSpPr>
            <a:spLocks noGrp="1"/>
          </p:cNvSpPr>
          <p:nvPr>
            <p:ph type="sldNum" sz="quarter" idx="12"/>
          </p:nvPr>
        </p:nvSpPr>
        <p:spPr/>
        <p:txBody>
          <a:bodyPr/>
          <a:lstStyle/>
          <a:p>
            <a:fld id="{1E3AC6D6-1B92-4E36-AB07-C4AB8A3F5946}" type="slidenum">
              <a:rPr lang="es-PE" smtClean="0"/>
              <a:t>‹Nº›</a:t>
            </a:fld>
            <a:endParaRPr lang="es-PE"/>
          </a:p>
        </p:txBody>
      </p:sp>
    </p:spTree>
    <p:extLst>
      <p:ext uri="{BB962C8B-B14F-4D97-AF65-F5344CB8AC3E}">
        <p14:creationId xmlns:p14="http://schemas.microsoft.com/office/powerpoint/2010/main" val="541774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58D16B8-0F0C-4A9C-8139-C0E7EFCCC752}"/>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1B4BC57E-A6D5-48D4-AA1F-2432B5BE7C9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0621CBDE-F2FF-4CF3-B93C-E886CC7C592D}"/>
              </a:ext>
            </a:extLst>
          </p:cNvPr>
          <p:cNvSpPr>
            <a:spLocks noGrp="1"/>
          </p:cNvSpPr>
          <p:nvPr>
            <p:ph type="dt" sz="half" idx="10"/>
          </p:nvPr>
        </p:nvSpPr>
        <p:spPr/>
        <p:txBody>
          <a:bodyPr/>
          <a:lstStyle/>
          <a:p>
            <a:fld id="{A20F9259-26C8-4D62-88B9-7810D3A98E55}" type="datetimeFigureOut">
              <a:rPr lang="es-PE" smtClean="0"/>
              <a:t>8/11/2023</a:t>
            </a:fld>
            <a:endParaRPr lang="es-PE"/>
          </a:p>
        </p:txBody>
      </p:sp>
      <p:sp>
        <p:nvSpPr>
          <p:cNvPr id="5" name="Marcador de pie de página 4">
            <a:extLst>
              <a:ext uri="{FF2B5EF4-FFF2-40B4-BE49-F238E27FC236}">
                <a16:creationId xmlns:a16="http://schemas.microsoft.com/office/drawing/2014/main" id="{E5F06F98-9C5A-41A8-841F-255827C1DCBC}"/>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A65A13CF-1C1F-4B05-88B3-46609141FAA7}"/>
              </a:ext>
            </a:extLst>
          </p:cNvPr>
          <p:cNvSpPr>
            <a:spLocks noGrp="1"/>
          </p:cNvSpPr>
          <p:nvPr>
            <p:ph type="sldNum" sz="quarter" idx="12"/>
          </p:nvPr>
        </p:nvSpPr>
        <p:spPr/>
        <p:txBody>
          <a:bodyPr/>
          <a:lstStyle/>
          <a:p>
            <a:fld id="{1E3AC6D6-1B92-4E36-AB07-C4AB8A3F5946}" type="slidenum">
              <a:rPr lang="es-PE" smtClean="0"/>
              <a:t>‹Nº›</a:t>
            </a:fld>
            <a:endParaRPr lang="es-PE"/>
          </a:p>
        </p:txBody>
      </p:sp>
    </p:spTree>
    <p:extLst>
      <p:ext uri="{BB962C8B-B14F-4D97-AF65-F5344CB8AC3E}">
        <p14:creationId xmlns:p14="http://schemas.microsoft.com/office/powerpoint/2010/main" val="316020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A41FC7-4A2F-4007-80EA-A99DDEF13F5B}"/>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84E7DA95-5348-438B-A277-D6CDE934AB7F}"/>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72FF17DD-19D5-4D1D-A67F-50B4A4D20FC6}"/>
              </a:ext>
            </a:extLst>
          </p:cNvPr>
          <p:cNvSpPr>
            <a:spLocks noGrp="1"/>
          </p:cNvSpPr>
          <p:nvPr>
            <p:ph type="dt" sz="half" idx="10"/>
          </p:nvPr>
        </p:nvSpPr>
        <p:spPr/>
        <p:txBody>
          <a:bodyPr/>
          <a:lstStyle/>
          <a:p>
            <a:fld id="{A20F9259-26C8-4D62-88B9-7810D3A98E55}" type="datetimeFigureOut">
              <a:rPr lang="es-PE" smtClean="0"/>
              <a:t>8/11/2023</a:t>
            </a:fld>
            <a:endParaRPr lang="es-PE"/>
          </a:p>
        </p:txBody>
      </p:sp>
      <p:sp>
        <p:nvSpPr>
          <p:cNvPr id="5" name="Marcador de pie de página 4">
            <a:extLst>
              <a:ext uri="{FF2B5EF4-FFF2-40B4-BE49-F238E27FC236}">
                <a16:creationId xmlns:a16="http://schemas.microsoft.com/office/drawing/2014/main" id="{AC3C7C52-55A5-4DAC-99E7-B55484CEE615}"/>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668ABB81-9E90-4157-A71F-5C5E6229FCBD}"/>
              </a:ext>
            </a:extLst>
          </p:cNvPr>
          <p:cNvSpPr>
            <a:spLocks noGrp="1"/>
          </p:cNvSpPr>
          <p:nvPr>
            <p:ph type="sldNum" sz="quarter" idx="12"/>
          </p:nvPr>
        </p:nvSpPr>
        <p:spPr/>
        <p:txBody>
          <a:bodyPr/>
          <a:lstStyle/>
          <a:p>
            <a:fld id="{1E3AC6D6-1B92-4E36-AB07-C4AB8A3F5946}" type="slidenum">
              <a:rPr lang="es-PE" smtClean="0"/>
              <a:t>‹Nº›</a:t>
            </a:fld>
            <a:endParaRPr lang="es-PE"/>
          </a:p>
        </p:txBody>
      </p:sp>
    </p:spTree>
    <p:extLst>
      <p:ext uri="{BB962C8B-B14F-4D97-AF65-F5344CB8AC3E}">
        <p14:creationId xmlns:p14="http://schemas.microsoft.com/office/powerpoint/2010/main" val="4099839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5474C3-2047-4103-8746-ED532E77DCC2}"/>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CE8DF9E5-DB6E-4AA3-953E-17B4216ED0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C9AF8225-712E-43BC-BFEF-4DA43394239D}"/>
              </a:ext>
            </a:extLst>
          </p:cNvPr>
          <p:cNvSpPr>
            <a:spLocks noGrp="1"/>
          </p:cNvSpPr>
          <p:nvPr>
            <p:ph type="dt" sz="half" idx="10"/>
          </p:nvPr>
        </p:nvSpPr>
        <p:spPr/>
        <p:txBody>
          <a:bodyPr/>
          <a:lstStyle/>
          <a:p>
            <a:fld id="{A20F9259-26C8-4D62-88B9-7810D3A98E55}" type="datetimeFigureOut">
              <a:rPr lang="es-PE" smtClean="0"/>
              <a:t>8/11/2023</a:t>
            </a:fld>
            <a:endParaRPr lang="es-PE"/>
          </a:p>
        </p:txBody>
      </p:sp>
      <p:sp>
        <p:nvSpPr>
          <p:cNvPr id="5" name="Marcador de pie de página 4">
            <a:extLst>
              <a:ext uri="{FF2B5EF4-FFF2-40B4-BE49-F238E27FC236}">
                <a16:creationId xmlns:a16="http://schemas.microsoft.com/office/drawing/2014/main" id="{8DD38D61-D8E4-4920-A7A4-2A829133C52A}"/>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A37AD325-550D-49FA-91DF-B2F4747A1235}"/>
              </a:ext>
            </a:extLst>
          </p:cNvPr>
          <p:cNvSpPr>
            <a:spLocks noGrp="1"/>
          </p:cNvSpPr>
          <p:nvPr>
            <p:ph type="sldNum" sz="quarter" idx="12"/>
          </p:nvPr>
        </p:nvSpPr>
        <p:spPr/>
        <p:txBody>
          <a:bodyPr/>
          <a:lstStyle/>
          <a:p>
            <a:fld id="{1E3AC6D6-1B92-4E36-AB07-C4AB8A3F5946}" type="slidenum">
              <a:rPr lang="es-PE" smtClean="0"/>
              <a:t>‹Nº›</a:t>
            </a:fld>
            <a:endParaRPr lang="es-PE"/>
          </a:p>
        </p:txBody>
      </p:sp>
    </p:spTree>
    <p:extLst>
      <p:ext uri="{BB962C8B-B14F-4D97-AF65-F5344CB8AC3E}">
        <p14:creationId xmlns:p14="http://schemas.microsoft.com/office/powerpoint/2010/main" val="4243163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A75AF0-6A83-4685-9008-08AB1FE5B20C}"/>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3A3E2C72-6589-45DD-88ED-F8220D4662CF}"/>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2A7EE4D8-F713-4649-8878-0F626CD0F8C2}"/>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56A162E7-3536-4444-91FC-4967F6F22B12}"/>
              </a:ext>
            </a:extLst>
          </p:cNvPr>
          <p:cNvSpPr>
            <a:spLocks noGrp="1"/>
          </p:cNvSpPr>
          <p:nvPr>
            <p:ph type="dt" sz="half" idx="10"/>
          </p:nvPr>
        </p:nvSpPr>
        <p:spPr/>
        <p:txBody>
          <a:bodyPr/>
          <a:lstStyle/>
          <a:p>
            <a:fld id="{A20F9259-26C8-4D62-88B9-7810D3A98E55}" type="datetimeFigureOut">
              <a:rPr lang="es-PE" smtClean="0"/>
              <a:t>8/11/2023</a:t>
            </a:fld>
            <a:endParaRPr lang="es-PE"/>
          </a:p>
        </p:txBody>
      </p:sp>
      <p:sp>
        <p:nvSpPr>
          <p:cNvPr id="6" name="Marcador de pie de página 5">
            <a:extLst>
              <a:ext uri="{FF2B5EF4-FFF2-40B4-BE49-F238E27FC236}">
                <a16:creationId xmlns:a16="http://schemas.microsoft.com/office/drawing/2014/main" id="{9E881118-6DB3-41CB-BB87-666FD1508CC0}"/>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08C0E1EE-8748-4C6E-87C4-9941F7526A00}"/>
              </a:ext>
            </a:extLst>
          </p:cNvPr>
          <p:cNvSpPr>
            <a:spLocks noGrp="1"/>
          </p:cNvSpPr>
          <p:nvPr>
            <p:ph type="sldNum" sz="quarter" idx="12"/>
          </p:nvPr>
        </p:nvSpPr>
        <p:spPr/>
        <p:txBody>
          <a:bodyPr/>
          <a:lstStyle/>
          <a:p>
            <a:fld id="{1E3AC6D6-1B92-4E36-AB07-C4AB8A3F5946}" type="slidenum">
              <a:rPr lang="es-PE" smtClean="0"/>
              <a:t>‹Nº›</a:t>
            </a:fld>
            <a:endParaRPr lang="es-PE"/>
          </a:p>
        </p:txBody>
      </p:sp>
    </p:spTree>
    <p:extLst>
      <p:ext uri="{BB962C8B-B14F-4D97-AF65-F5344CB8AC3E}">
        <p14:creationId xmlns:p14="http://schemas.microsoft.com/office/powerpoint/2010/main" val="1562127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AD257E-6CB7-4CCB-B25C-AEA10D0FAE10}"/>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DBCEA86E-939A-4C11-8B5A-6939AA29D2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747E6CD-D292-4FC2-9365-DC5CB7982DEC}"/>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E70A7B60-43CA-42FA-9A9F-438463033C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50AECB34-3D86-49A2-B685-5FC6DFCF5DE4}"/>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8E69EE4C-5D3C-4100-B5D8-AFD07F3195AF}"/>
              </a:ext>
            </a:extLst>
          </p:cNvPr>
          <p:cNvSpPr>
            <a:spLocks noGrp="1"/>
          </p:cNvSpPr>
          <p:nvPr>
            <p:ph type="dt" sz="half" idx="10"/>
          </p:nvPr>
        </p:nvSpPr>
        <p:spPr/>
        <p:txBody>
          <a:bodyPr/>
          <a:lstStyle/>
          <a:p>
            <a:fld id="{A20F9259-26C8-4D62-88B9-7810D3A98E55}" type="datetimeFigureOut">
              <a:rPr lang="es-PE" smtClean="0"/>
              <a:t>8/11/2023</a:t>
            </a:fld>
            <a:endParaRPr lang="es-PE"/>
          </a:p>
        </p:txBody>
      </p:sp>
      <p:sp>
        <p:nvSpPr>
          <p:cNvPr id="8" name="Marcador de pie de página 7">
            <a:extLst>
              <a:ext uri="{FF2B5EF4-FFF2-40B4-BE49-F238E27FC236}">
                <a16:creationId xmlns:a16="http://schemas.microsoft.com/office/drawing/2014/main" id="{CA76AF9A-8A88-466F-BB0E-C31EF02F0143}"/>
              </a:ext>
            </a:extLst>
          </p:cNvPr>
          <p:cNvSpPr>
            <a:spLocks noGrp="1"/>
          </p:cNvSpPr>
          <p:nvPr>
            <p:ph type="ftr" sz="quarter" idx="11"/>
          </p:nvPr>
        </p:nvSpPr>
        <p:spPr/>
        <p:txBody>
          <a:bodyPr/>
          <a:lstStyle/>
          <a:p>
            <a:endParaRPr lang="es-PE"/>
          </a:p>
        </p:txBody>
      </p:sp>
      <p:sp>
        <p:nvSpPr>
          <p:cNvPr id="9" name="Marcador de número de diapositiva 8">
            <a:extLst>
              <a:ext uri="{FF2B5EF4-FFF2-40B4-BE49-F238E27FC236}">
                <a16:creationId xmlns:a16="http://schemas.microsoft.com/office/drawing/2014/main" id="{3A6CBA36-AF2E-496C-84B2-A8BFF650E6BC}"/>
              </a:ext>
            </a:extLst>
          </p:cNvPr>
          <p:cNvSpPr>
            <a:spLocks noGrp="1"/>
          </p:cNvSpPr>
          <p:nvPr>
            <p:ph type="sldNum" sz="quarter" idx="12"/>
          </p:nvPr>
        </p:nvSpPr>
        <p:spPr/>
        <p:txBody>
          <a:bodyPr/>
          <a:lstStyle/>
          <a:p>
            <a:fld id="{1E3AC6D6-1B92-4E36-AB07-C4AB8A3F5946}" type="slidenum">
              <a:rPr lang="es-PE" smtClean="0"/>
              <a:t>‹Nº›</a:t>
            </a:fld>
            <a:endParaRPr lang="es-PE"/>
          </a:p>
        </p:txBody>
      </p:sp>
    </p:spTree>
    <p:extLst>
      <p:ext uri="{BB962C8B-B14F-4D97-AF65-F5344CB8AC3E}">
        <p14:creationId xmlns:p14="http://schemas.microsoft.com/office/powerpoint/2010/main" val="1166449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456CF9-D2F7-4692-8B8F-5FBCBA8DA9CF}"/>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83F66220-50F9-49C4-B72A-3814F98A2713}"/>
              </a:ext>
            </a:extLst>
          </p:cNvPr>
          <p:cNvSpPr>
            <a:spLocks noGrp="1"/>
          </p:cNvSpPr>
          <p:nvPr>
            <p:ph type="dt" sz="half" idx="10"/>
          </p:nvPr>
        </p:nvSpPr>
        <p:spPr/>
        <p:txBody>
          <a:bodyPr/>
          <a:lstStyle/>
          <a:p>
            <a:fld id="{A20F9259-26C8-4D62-88B9-7810D3A98E55}" type="datetimeFigureOut">
              <a:rPr lang="es-PE" smtClean="0"/>
              <a:t>8/11/2023</a:t>
            </a:fld>
            <a:endParaRPr lang="es-PE"/>
          </a:p>
        </p:txBody>
      </p:sp>
      <p:sp>
        <p:nvSpPr>
          <p:cNvPr id="4" name="Marcador de pie de página 3">
            <a:extLst>
              <a:ext uri="{FF2B5EF4-FFF2-40B4-BE49-F238E27FC236}">
                <a16:creationId xmlns:a16="http://schemas.microsoft.com/office/drawing/2014/main" id="{12B74D32-5151-47E3-8112-81198D467A6D}"/>
              </a:ext>
            </a:extLst>
          </p:cNvPr>
          <p:cNvSpPr>
            <a:spLocks noGrp="1"/>
          </p:cNvSpPr>
          <p:nvPr>
            <p:ph type="ftr" sz="quarter" idx="11"/>
          </p:nvPr>
        </p:nvSpPr>
        <p:spPr/>
        <p:txBody>
          <a:bodyPr/>
          <a:lstStyle/>
          <a:p>
            <a:endParaRPr lang="es-PE"/>
          </a:p>
        </p:txBody>
      </p:sp>
      <p:sp>
        <p:nvSpPr>
          <p:cNvPr id="5" name="Marcador de número de diapositiva 4">
            <a:extLst>
              <a:ext uri="{FF2B5EF4-FFF2-40B4-BE49-F238E27FC236}">
                <a16:creationId xmlns:a16="http://schemas.microsoft.com/office/drawing/2014/main" id="{9F571E74-FE73-4CC7-8450-96D1993181FB}"/>
              </a:ext>
            </a:extLst>
          </p:cNvPr>
          <p:cNvSpPr>
            <a:spLocks noGrp="1"/>
          </p:cNvSpPr>
          <p:nvPr>
            <p:ph type="sldNum" sz="quarter" idx="12"/>
          </p:nvPr>
        </p:nvSpPr>
        <p:spPr/>
        <p:txBody>
          <a:bodyPr/>
          <a:lstStyle/>
          <a:p>
            <a:fld id="{1E3AC6D6-1B92-4E36-AB07-C4AB8A3F5946}" type="slidenum">
              <a:rPr lang="es-PE" smtClean="0"/>
              <a:t>‹Nº›</a:t>
            </a:fld>
            <a:endParaRPr lang="es-PE"/>
          </a:p>
        </p:txBody>
      </p:sp>
    </p:spTree>
    <p:extLst>
      <p:ext uri="{BB962C8B-B14F-4D97-AF65-F5344CB8AC3E}">
        <p14:creationId xmlns:p14="http://schemas.microsoft.com/office/powerpoint/2010/main" val="1569045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A656EE54-CBE0-4D0F-9140-E71B5606BCDA}"/>
              </a:ext>
            </a:extLst>
          </p:cNvPr>
          <p:cNvSpPr>
            <a:spLocks noGrp="1"/>
          </p:cNvSpPr>
          <p:nvPr>
            <p:ph type="dt" sz="half" idx="10"/>
          </p:nvPr>
        </p:nvSpPr>
        <p:spPr/>
        <p:txBody>
          <a:bodyPr/>
          <a:lstStyle/>
          <a:p>
            <a:fld id="{A20F9259-26C8-4D62-88B9-7810D3A98E55}" type="datetimeFigureOut">
              <a:rPr lang="es-PE" smtClean="0"/>
              <a:t>8/11/2023</a:t>
            </a:fld>
            <a:endParaRPr lang="es-PE"/>
          </a:p>
        </p:txBody>
      </p:sp>
      <p:sp>
        <p:nvSpPr>
          <p:cNvPr id="3" name="Marcador de pie de página 2">
            <a:extLst>
              <a:ext uri="{FF2B5EF4-FFF2-40B4-BE49-F238E27FC236}">
                <a16:creationId xmlns:a16="http://schemas.microsoft.com/office/drawing/2014/main" id="{2B1FD73E-3F62-413D-8DAE-B9BD62891296}"/>
              </a:ext>
            </a:extLst>
          </p:cNvPr>
          <p:cNvSpPr>
            <a:spLocks noGrp="1"/>
          </p:cNvSpPr>
          <p:nvPr>
            <p:ph type="ftr" sz="quarter" idx="11"/>
          </p:nvPr>
        </p:nvSpPr>
        <p:spPr/>
        <p:txBody>
          <a:bodyPr/>
          <a:lstStyle/>
          <a:p>
            <a:endParaRPr lang="es-PE"/>
          </a:p>
        </p:txBody>
      </p:sp>
      <p:sp>
        <p:nvSpPr>
          <p:cNvPr id="4" name="Marcador de número de diapositiva 3">
            <a:extLst>
              <a:ext uri="{FF2B5EF4-FFF2-40B4-BE49-F238E27FC236}">
                <a16:creationId xmlns:a16="http://schemas.microsoft.com/office/drawing/2014/main" id="{C745BC51-3A29-4AA8-8749-AF6933342D4A}"/>
              </a:ext>
            </a:extLst>
          </p:cNvPr>
          <p:cNvSpPr>
            <a:spLocks noGrp="1"/>
          </p:cNvSpPr>
          <p:nvPr>
            <p:ph type="sldNum" sz="quarter" idx="12"/>
          </p:nvPr>
        </p:nvSpPr>
        <p:spPr/>
        <p:txBody>
          <a:bodyPr/>
          <a:lstStyle/>
          <a:p>
            <a:fld id="{1E3AC6D6-1B92-4E36-AB07-C4AB8A3F5946}" type="slidenum">
              <a:rPr lang="es-PE" smtClean="0"/>
              <a:t>‹Nº›</a:t>
            </a:fld>
            <a:endParaRPr lang="es-PE"/>
          </a:p>
        </p:txBody>
      </p:sp>
    </p:spTree>
    <p:extLst>
      <p:ext uri="{BB962C8B-B14F-4D97-AF65-F5344CB8AC3E}">
        <p14:creationId xmlns:p14="http://schemas.microsoft.com/office/powerpoint/2010/main" val="2016977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4832B4-A255-48A6-B338-EF206C061BB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09B037D0-CBCB-4914-B7BA-3E20F6272F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0E0D7364-A7BD-4C83-B997-FF5E353A1E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FFC5D99-4387-46FC-A96F-9F6AD7182F7E}"/>
              </a:ext>
            </a:extLst>
          </p:cNvPr>
          <p:cNvSpPr>
            <a:spLocks noGrp="1"/>
          </p:cNvSpPr>
          <p:nvPr>
            <p:ph type="dt" sz="half" idx="10"/>
          </p:nvPr>
        </p:nvSpPr>
        <p:spPr/>
        <p:txBody>
          <a:bodyPr/>
          <a:lstStyle/>
          <a:p>
            <a:fld id="{A20F9259-26C8-4D62-88B9-7810D3A98E55}" type="datetimeFigureOut">
              <a:rPr lang="es-PE" smtClean="0"/>
              <a:t>8/11/2023</a:t>
            </a:fld>
            <a:endParaRPr lang="es-PE"/>
          </a:p>
        </p:txBody>
      </p:sp>
      <p:sp>
        <p:nvSpPr>
          <p:cNvPr id="6" name="Marcador de pie de página 5">
            <a:extLst>
              <a:ext uri="{FF2B5EF4-FFF2-40B4-BE49-F238E27FC236}">
                <a16:creationId xmlns:a16="http://schemas.microsoft.com/office/drawing/2014/main" id="{B7DF6BFE-7B7C-479B-AC76-4025C5BE573B}"/>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D3CB62EC-4201-475C-A827-A6DA934AEA72}"/>
              </a:ext>
            </a:extLst>
          </p:cNvPr>
          <p:cNvSpPr>
            <a:spLocks noGrp="1"/>
          </p:cNvSpPr>
          <p:nvPr>
            <p:ph type="sldNum" sz="quarter" idx="12"/>
          </p:nvPr>
        </p:nvSpPr>
        <p:spPr/>
        <p:txBody>
          <a:bodyPr/>
          <a:lstStyle/>
          <a:p>
            <a:fld id="{1E3AC6D6-1B92-4E36-AB07-C4AB8A3F5946}" type="slidenum">
              <a:rPr lang="es-PE" smtClean="0"/>
              <a:t>‹Nº›</a:t>
            </a:fld>
            <a:endParaRPr lang="es-PE"/>
          </a:p>
        </p:txBody>
      </p:sp>
    </p:spTree>
    <p:extLst>
      <p:ext uri="{BB962C8B-B14F-4D97-AF65-F5344CB8AC3E}">
        <p14:creationId xmlns:p14="http://schemas.microsoft.com/office/powerpoint/2010/main" val="2171786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706EDE-8979-4C55-B11D-192827A5834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A2EB1D91-880C-4218-BA4C-371D49CC68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a:extLst>
              <a:ext uri="{FF2B5EF4-FFF2-40B4-BE49-F238E27FC236}">
                <a16:creationId xmlns:a16="http://schemas.microsoft.com/office/drawing/2014/main" id="{C6DAD7B9-7594-4FCA-8EC7-BCA87B672E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6A7995C-CE76-4ED4-B535-2FF8A2297E51}"/>
              </a:ext>
            </a:extLst>
          </p:cNvPr>
          <p:cNvSpPr>
            <a:spLocks noGrp="1"/>
          </p:cNvSpPr>
          <p:nvPr>
            <p:ph type="dt" sz="half" idx="10"/>
          </p:nvPr>
        </p:nvSpPr>
        <p:spPr/>
        <p:txBody>
          <a:bodyPr/>
          <a:lstStyle/>
          <a:p>
            <a:fld id="{A20F9259-26C8-4D62-88B9-7810D3A98E55}" type="datetimeFigureOut">
              <a:rPr lang="es-PE" smtClean="0"/>
              <a:t>8/11/2023</a:t>
            </a:fld>
            <a:endParaRPr lang="es-PE"/>
          </a:p>
        </p:txBody>
      </p:sp>
      <p:sp>
        <p:nvSpPr>
          <p:cNvPr id="6" name="Marcador de pie de página 5">
            <a:extLst>
              <a:ext uri="{FF2B5EF4-FFF2-40B4-BE49-F238E27FC236}">
                <a16:creationId xmlns:a16="http://schemas.microsoft.com/office/drawing/2014/main" id="{58F2A2BF-BD84-49F5-95B3-9B044F2A113B}"/>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279F0F13-3CF3-465D-AD44-9D1028685A30}"/>
              </a:ext>
            </a:extLst>
          </p:cNvPr>
          <p:cNvSpPr>
            <a:spLocks noGrp="1"/>
          </p:cNvSpPr>
          <p:nvPr>
            <p:ph type="sldNum" sz="quarter" idx="12"/>
          </p:nvPr>
        </p:nvSpPr>
        <p:spPr/>
        <p:txBody>
          <a:bodyPr/>
          <a:lstStyle/>
          <a:p>
            <a:fld id="{1E3AC6D6-1B92-4E36-AB07-C4AB8A3F5946}" type="slidenum">
              <a:rPr lang="es-PE" smtClean="0"/>
              <a:t>‹Nº›</a:t>
            </a:fld>
            <a:endParaRPr lang="es-PE"/>
          </a:p>
        </p:txBody>
      </p:sp>
    </p:spTree>
    <p:extLst>
      <p:ext uri="{BB962C8B-B14F-4D97-AF65-F5344CB8AC3E}">
        <p14:creationId xmlns:p14="http://schemas.microsoft.com/office/powerpoint/2010/main" val="567914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5EC2472-ED3E-4C59-A34A-D0C6B2BDAB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1C9AAD53-E16A-4AB4-9361-9B9C494193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228C9CDC-9D68-4E48-B643-7EFBE1335D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0F9259-26C8-4D62-88B9-7810D3A98E55}" type="datetimeFigureOut">
              <a:rPr lang="es-PE" smtClean="0"/>
              <a:t>8/11/2023</a:t>
            </a:fld>
            <a:endParaRPr lang="es-PE"/>
          </a:p>
        </p:txBody>
      </p:sp>
      <p:sp>
        <p:nvSpPr>
          <p:cNvPr id="5" name="Marcador de pie de página 4">
            <a:extLst>
              <a:ext uri="{FF2B5EF4-FFF2-40B4-BE49-F238E27FC236}">
                <a16:creationId xmlns:a16="http://schemas.microsoft.com/office/drawing/2014/main" id="{A79A733F-F498-463C-800A-29F1186C78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a:extLst>
              <a:ext uri="{FF2B5EF4-FFF2-40B4-BE49-F238E27FC236}">
                <a16:creationId xmlns:a16="http://schemas.microsoft.com/office/drawing/2014/main" id="{32A57810-CE82-42FC-96FB-2DC6C7B7C8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3AC6D6-1B92-4E36-AB07-C4AB8A3F5946}" type="slidenum">
              <a:rPr lang="es-PE" smtClean="0"/>
              <a:t>‹Nº›</a:t>
            </a:fld>
            <a:endParaRPr lang="es-PE"/>
          </a:p>
        </p:txBody>
      </p:sp>
    </p:spTree>
    <p:extLst>
      <p:ext uri="{BB962C8B-B14F-4D97-AF65-F5344CB8AC3E}">
        <p14:creationId xmlns:p14="http://schemas.microsoft.com/office/powerpoint/2010/main" val="1911784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onmemoración de la Noche de los cristales rotos de 1938">
            <a:extLst>
              <a:ext uri="{FF2B5EF4-FFF2-40B4-BE49-F238E27FC236}">
                <a16:creationId xmlns:a16="http://schemas.microsoft.com/office/drawing/2014/main" id="{2E694540-E9CD-4D72-AEED-94070C2137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7">
            <a:extLst>
              <a:ext uri="{FF2B5EF4-FFF2-40B4-BE49-F238E27FC236}">
                <a16:creationId xmlns:a16="http://schemas.microsoft.com/office/drawing/2014/main" id="{8910ED0B-7557-44C6-9A21-C3BABE4D5D4B}"/>
              </a:ext>
            </a:extLst>
          </p:cNvPr>
          <p:cNvSpPr>
            <a:spLocks noGrp="1" noChangeArrowheads="1"/>
          </p:cNvSpPr>
          <p:nvPr>
            <p:ph type="ctrTitle"/>
          </p:nvPr>
        </p:nvSpPr>
        <p:spPr bwMode="auto">
          <a:xfrm>
            <a:off x="273466" y="343031"/>
            <a:ext cx="7434841" cy="648281"/>
          </a:xfrm>
          <a:prstGeom prst="rect">
            <a:avLst/>
          </a:prstGeom>
          <a:ln/>
        </p:spPr>
        <p:style>
          <a:lnRef idx="2">
            <a:schemeClr val="accent2"/>
          </a:lnRef>
          <a:fillRef idx="1">
            <a:schemeClr val="lt1"/>
          </a:fillRef>
          <a:effectRef idx="0">
            <a:schemeClr val="accent2"/>
          </a:effectRef>
          <a:fontRef idx="minor">
            <a:schemeClr val="dk1"/>
          </a:fontRef>
        </p:style>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PE" altLang="es-PE" sz="4400" b="0" i="0" u="none" strike="noStrike" cap="none" normalizeH="0" baseline="0" dirty="0">
                <a:ln>
                  <a:noFill/>
                </a:ln>
                <a:solidFill>
                  <a:srgbClr val="202124"/>
                </a:solidFill>
                <a:effectLst/>
                <a:latin typeface="inherit"/>
              </a:rPr>
              <a:t>Day of </a:t>
            </a:r>
            <a:r>
              <a:rPr kumimoji="0" lang="es-PE" altLang="es-PE" sz="4400" b="0" i="0" u="none" strike="noStrike" cap="none" normalizeH="0" baseline="0" dirty="0" err="1">
                <a:ln>
                  <a:noFill/>
                </a:ln>
                <a:solidFill>
                  <a:srgbClr val="202124"/>
                </a:solidFill>
                <a:effectLst/>
                <a:latin typeface="inherit"/>
              </a:rPr>
              <a:t>the</a:t>
            </a:r>
            <a:r>
              <a:rPr kumimoji="0" lang="es-PE" altLang="es-PE" sz="4400" b="0" i="0" u="none" strike="noStrike" cap="none" normalizeH="0" baseline="0" dirty="0">
                <a:ln>
                  <a:noFill/>
                </a:ln>
                <a:solidFill>
                  <a:srgbClr val="202124"/>
                </a:solidFill>
                <a:effectLst/>
                <a:latin typeface="inherit"/>
              </a:rPr>
              <a:t> </a:t>
            </a:r>
            <a:r>
              <a:rPr kumimoji="0" lang="es-PE" altLang="es-PE" sz="4400" b="0" i="0" u="none" strike="noStrike" cap="none" normalizeH="0" baseline="0" dirty="0" err="1">
                <a:ln>
                  <a:noFill/>
                </a:ln>
                <a:solidFill>
                  <a:srgbClr val="202124"/>
                </a:solidFill>
                <a:effectLst/>
                <a:latin typeface="inherit"/>
              </a:rPr>
              <a:t>Fall</a:t>
            </a:r>
            <a:r>
              <a:rPr kumimoji="0" lang="es-PE" altLang="es-PE" sz="4400" b="0" i="0" u="none" strike="noStrike" cap="none" normalizeH="0" baseline="0" dirty="0">
                <a:ln>
                  <a:noFill/>
                </a:ln>
                <a:solidFill>
                  <a:srgbClr val="202124"/>
                </a:solidFill>
                <a:effectLst/>
                <a:latin typeface="inherit"/>
              </a:rPr>
              <a:t> of </a:t>
            </a:r>
            <a:r>
              <a:rPr kumimoji="0" lang="es-PE" altLang="es-PE" sz="4400" b="0" i="0" u="none" strike="noStrike" cap="none" normalizeH="0" baseline="0" dirty="0" err="1">
                <a:ln>
                  <a:noFill/>
                </a:ln>
                <a:solidFill>
                  <a:srgbClr val="202124"/>
                </a:solidFill>
                <a:effectLst/>
                <a:latin typeface="inherit"/>
              </a:rPr>
              <a:t>the</a:t>
            </a:r>
            <a:r>
              <a:rPr kumimoji="0" lang="es-PE" altLang="es-PE" sz="4400" b="0" i="0" u="none" strike="noStrike" cap="none" normalizeH="0" baseline="0" dirty="0">
                <a:ln>
                  <a:noFill/>
                </a:ln>
                <a:solidFill>
                  <a:srgbClr val="202124"/>
                </a:solidFill>
                <a:effectLst/>
                <a:latin typeface="inherit"/>
              </a:rPr>
              <a:t> </a:t>
            </a:r>
            <a:r>
              <a:rPr kumimoji="0" lang="es-PE" altLang="es-PE" sz="4400" b="0" i="0" u="none" strike="noStrike" cap="none" normalizeH="0" baseline="0" dirty="0" err="1">
                <a:ln>
                  <a:noFill/>
                </a:ln>
                <a:solidFill>
                  <a:srgbClr val="202124"/>
                </a:solidFill>
                <a:effectLst/>
                <a:latin typeface="inherit"/>
              </a:rPr>
              <a:t>Berlin</a:t>
            </a:r>
            <a:r>
              <a:rPr kumimoji="0" lang="es-PE" altLang="es-PE" sz="4400" b="0" i="0" u="none" strike="noStrike" cap="none" normalizeH="0" baseline="0" dirty="0">
                <a:ln>
                  <a:noFill/>
                </a:ln>
                <a:solidFill>
                  <a:srgbClr val="202124"/>
                </a:solidFill>
                <a:effectLst/>
                <a:latin typeface="inherit"/>
              </a:rPr>
              <a:t> Wall</a:t>
            </a:r>
            <a:r>
              <a:rPr kumimoji="0" lang="es-PE" altLang="es-PE" sz="1400" b="0" i="0" u="none" strike="noStrike" cap="none" normalizeH="0" baseline="0" dirty="0">
                <a:ln>
                  <a:noFill/>
                </a:ln>
                <a:solidFill>
                  <a:schemeClr val="tx1"/>
                </a:solidFill>
                <a:effectLst/>
              </a:rPr>
              <a:t> </a:t>
            </a:r>
            <a:endParaRPr kumimoji="0" lang="es-PE" altLang="es-PE" sz="4000" b="0" i="0" u="none" strike="noStrike" cap="none" normalizeH="0" baseline="0" dirty="0">
              <a:ln>
                <a:noFill/>
              </a:ln>
              <a:solidFill>
                <a:schemeClr val="tx1"/>
              </a:solidFill>
              <a:effectLst/>
              <a:latin typeface="Arial" panose="020B0604020202020204" pitchFamily="34" charset="0"/>
            </a:endParaRPr>
          </a:p>
        </p:txBody>
      </p:sp>
      <p:sp>
        <p:nvSpPr>
          <p:cNvPr id="11" name="Subtítulo 10">
            <a:extLst>
              <a:ext uri="{FF2B5EF4-FFF2-40B4-BE49-F238E27FC236}">
                <a16:creationId xmlns:a16="http://schemas.microsoft.com/office/drawing/2014/main" id="{3CED5079-CE6C-4FC7-B420-DEC8D821A3EE}"/>
              </a:ext>
            </a:extLst>
          </p:cNvPr>
          <p:cNvSpPr>
            <a:spLocks noGrp="1"/>
          </p:cNvSpPr>
          <p:nvPr>
            <p:ph type="subTitle" idx="1"/>
          </p:nvPr>
        </p:nvSpPr>
        <p:spPr>
          <a:xfrm>
            <a:off x="6967671" y="5579190"/>
            <a:ext cx="4688793" cy="935779"/>
          </a:xfrm>
        </p:spPr>
        <p:style>
          <a:lnRef idx="2">
            <a:schemeClr val="dk1"/>
          </a:lnRef>
          <a:fillRef idx="1">
            <a:schemeClr val="lt1"/>
          </a:fillRef>
          <a:effectRef idx="0">
            <a:schemeClr val="dk1"/>
          </a:effectRef>
          <a:fontRef idx="minor">
            <a:schemeClr val="dk1"/>
          </a:fontRef>
        </p:style>
        <p:txBody>
          <a:bodyPr/>
          <a:lstStyle/>
          <a:p>
            <a:r>
              <a:rPr lang="es-ES" dirty="0"/>
              <a:t>José Antonio Taypicahuana Valdivia</a:t>
            </a:r>
          </a:p>
          <a:p>
            <a:r>
              <a:rPr lang="es-ES" dirty="0"/>
              <a:t>Teacher: Vladimir Solano </a:t>
            </a:r>
            <a:endParaRPr lang="es-PE" dirty="0"/>
          </a:p>
        </p:txBody>
      </p:sp>
    </p:spTree>
    <p:extLst>
      <p:ext uri="{BB962C8B-B14F-4D97-AF65-F5344CB8AC3E}">
        <p14:creationId xmlns:p14="http://schemas.microsoft.com/office/powerpoint/2010/main" val="1214859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a:extLst>
              <a:ext uri="{FF2B5EF4-FFF2-40B4-BE49-F238E27FC236}">
                <a16:creationId xmlns:a16="http://schemas.microsoft.com/office/drawing/2014/main" id="{BF0EA36A-A587-468F-897A-DE1C1049A3BD}"/>
              </a:ext>
            </a:extLst>
          </p:cNvPr>
          <p:cNvSpPr>
            <a:spLocks noGrp="1" noChangeArrowheads="1"/>
          </p:cNvSpPr>
          <p:nvPr>
            <p:ph type="title"/>
          </p:nvPr>
        </p:nvSpPr>
        <p:spPr bwMode="auto">
          <a:xfrm>
            <a:off x="494251" y="1007691"/>
            <a:ext cx="11418116" cy="4960340"/>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PE" altLang="es-PE" sz="3600" b="0" i="0" u="none" strike="noStrike" cap="none" normalizeH="0" baseline="0" dirty="0" err="1">
                <a:ln>
                  <a:noFill/>
                </a:ln>
                <a:solidFill>
                  <a:srgbClr val="202124"/>
                </a:solidFill>
                <a:effectLst/>
                <a:latin typeface="inherit"/>
              </a:rPr>
              <a:t>First</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November</a:t>
            </a:r>
            <a:r>
              <a:rPr kumimoji="0" lang="es-PE" altLang="es-PE" sz="3600" b="0" i="0" u="none" strike="noStrike" cap="none" normalizeH="0" baseline="0" dirty="0">
                <a:ln>
                  <a:noFill/>
                </a:ln>
                <a:solidFill>
                  <a:srgbClr val="202124"/>
                </a:solidFill>
                <a:effectLst/>
                <a:latin typeface="inherit"/>
              </a:rPr>
              <a:t> 9 </a:t>
            </a:r>
            <a:r>
              <a:rPr kumimoji="0" lang="es-PE" altLang="es-PE" sz="3600" b="0" i="0" u="none" strike="noStrike" cap="none" normalizeH="0" baseline="0" dirty="0" err="1">
                <a:ln>
                  <a:noFill/>
                </a:ln>
                <a:solidFill>
                  <a:srgbClr val="202124"/>
                </a:solidFill>
                <a:effectLst/>
                <a:latin typeface="inherit"/>
              </a:rPr>
              <a:t>is</a:t>
            </a:r>
            <a:r>
              <a:rPr kumimoji="0" lang="es-PE" altLang="es-PE" sz="3600" b="0" i="0" u="none" strike="noStrike" cap="none" normalizeH="0" baseline="0" dirty="0">
                <a:ln>
                  <a:noFill/>
                </a:ln>
                <a:solidFill>
                  <a:srgbClr val="202124"/>
                </a:solidFill>
                <a:effectLst/>
                <a:latin typeface="inherit"/>
              </a:rPr>
              <a:t> a </a:t>
            </a:r>
            <a:r>
              <a:rPr kumimoji="0" lang="es-PE" altLang="es-PE" sz="3600" b="0" i="0" u="none" strike="noStrike" cap="none" normalizeH="0" baseline="0" dirty="0" err="1">
                <a:ln>
                  <a:noFill/>
                </a:ln>
                <a:solidFill>
                  <a:srgbClr val="202124"/>
                </a:solidFill>
                <a:effectLst/>
                <a:latin typeface="inherit"/>
              </a:rPr>
              <a:t>very</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special</a:t>
            </a:r>
            <a:r>
              <a:rPr kumimoji="0" lang="es-PE" altLang="es-PE" sz="3600" b="0" i="0" u="none" strike="noStrike" cap="none" normalizeH="0" baseline="0" dirty="0">
                <a:ln>
                  <a:noFill/>
                </a:ln>
                <a:solidFill>
                  <a:srgbClr val="202124"/>
                </a:solidFill>
                <a:effectLst/>
                <a:latin typeface="inherit"/>
              </a:rPr>
              <a:t> date in German </a:t>
            </a:r>
            <a:r>
              <a:rPr kumimoji="0" lang="es-PE" altLang="es-PE" sz="3600" b="0" i="0" u="none" strike="noStrike" cap="none" normalizeH="0" baseline="0" dirty="0" err="1">
                <a:ln>
                  <a:noFill/>
                </a:ln>
                <a:solidFill>
                  <a:srgbClr val="202124"/>
                </a:solidFill>
                <a:effectLst/>
                <a:latin typeface="inherit"/>
              </a:rPr>
              <a:t>history</a:t>
            </a:r>
            <a:r>
              <a:rPr kumimoji="0" lang="es-PE" altLang="es-PE" sz="3600" b="0" i="0" u="none" strike="noStrike" cap="none" normalizeH="0" baseline="0" dirty="0">
                <a:ln>
                  <a:noFill/>
                </a:ln>
                <a:solidFill>
                  <a:srgbClr val="202124"/>
                </a:solidFill>
                <a:effectLst/>
                <a:latin typeface="inherit"/>
              </a:rPr>
              <a:t> and </a:t>
            </a:r>
            <a:r>
              <a:rPr kumimoji="0" lang="es-PE" altLang="es-PE" sz="3600" b="0" i="0" u="none" strike="noStrike" cap="none" normalizeH="0" baseline="0" dirty="0" err="1">
                <a:ln>
                  <a:noFill/>
                </a:ln>
                <a:solidFill>
                  <a:srgbClr val="202124"/>
                </a:solidFill>
                <a:effectLst/>
                <a:latin typeface="inherit"/>
              </a:rPr>
              <a:t>that</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is</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why</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it</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is</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often</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called</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the</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day</a:t>
            </a:r>
            <a:r>
              <a:rPr kumimoji="0" lang="es-PE" altLang="es-PE" sz="3600" b="0" i="0" u="none" strike="noStrike" cap="none" normalizeH="0" baseline="0" dirty="0">
                <a:ln>
                  <a:noFill/>
                </a:ln>
                <a:solidFill>
                  <a:srgbClr val="202124"/>
                </a:solidFill>
                <a:effectLst/>
                <a:latin typeface="inherit"/>
              </a:rPr>
              <a:t> of </a:t>
            </a:r>
            <a:r>
              <a:rPr kumimoji="0" lang="es-PE" altLang="es-PE" sz="3600" b="0" i="0" u="none" strike="noStrike" cap="none" normalizeH="0" baseline="0" dirty="0" err="1">
                <a:ln>
                  <a:noFill/>
                </a:ln>
                <a:solidFill>
                  <a:srgbClr val="202124"/>
                </a:solidFill>
                <a:effectLst/>
                <a:latin typeface="inherit"/>
              </a:rPr>
              <a:t>destiny</a:t>
            </a:r>
            <a:r>
              <a:rPr kumimoji="0" lang="es-PE" altLang="es-PE" sz="3600" b="0" i="0" u="none" strike="noStrike" cap="none" normalizeH="0" baseline="0" dirty="0">
                <a:ln>
                  <a:noFill/>
                </a:ln>
                <a:solidFill>
                  <a:srgbClr val="202124"/>
                </a:solidFill>
                <a:effectLst/>
                <a:latin typeface="inherit"/>
              </a:rPr>
              <a:t> of </a:t>
            </a:r>
            <a:r>
              <a:rPr kumimoji="0" lang="es-PE" altLang="es-PE" sz="3600" b="0" i="0" u="none" strike="noStrike" cap="none" normalizeH="0" baseline="0" dirty="0" err="1">
                <a:ln>
                  <a:noFill/>
                </a:ln>
                <a:solidFill>
                  <a:srgbClr val="202124"/>
                </a:solidFill>
                <a:effectLst/>
                <a:latin typeface="inherit"/>
              </a:rPr>
              <a:t>the</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Germans</a:t>
            </a:r>
            <a:r>
              <a:rPr kumimoji="0" lang="es-PE" altLang="es-PE" sz="3600" b="0" i="0" u="none" strike="noStrike" cap="none" normalizeH="0" baseline="0" dirty="0">
                <a:ln>
                  <a:noFill/>
                </a:ln>
                <a:solidFill>
                  <a:srgbClr val="202124"/>
                </a:solidFill>
                <a:effectLst/>
                <a:latin typeface="inherit"/>
              </a:rPr>
              <a:t>. </a:t>
            </a:r>
            <a:br>
              <a:rPr kumimoji="0" lang="es-PE" altLang="es-PE" sz="3600" b="0" i="0" u="none" strike="noStrike" cap="none" normalizeH="0" baseline="0" dirty="0">
                <a:ln>
                  <a:noFill/>
                </a:ln>
                <a:solidFill>
                  <a:srgbClr val="202124"/>
                </a:solidFill>
                <a:effectLst/>
                <a:latin typeface="inherit"/>
              </a:rPr>
            </a:br>
            <a:r>
              <a:rPr kumimoji="0" lang="es-PE" altLang="es-PE" sz="3600" b="0" i="0" u="none" strike="noStrike" cap="none" normalizeH="0" baseline="0" dirty="0" err="1">
                <a:ln>
                  <a:noFill/>
                </a:ln>
                <a:solidFill>
                  <a:srgbClr val="202124"/>
                </a:solidFill>
                <a:effectLst/>
                <a:latin typeface="inherit"/>
              </a:rPr>
              <a:t>Also</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November</a:t>
            </a:r>
            <a:r>
              <a:rPr kumimoji="0" lang="es-PE" altLang="es-PE" sz="3600" b="0" i="0" u="none" strike="noStrike" cap="none" normalizeH="0" baseline="0" dirty="0">
                <a:ln>
                  <a:noFill/>
                </a:ln>
                <a:solidFill>
                  <a:srgbClr val="202124"/>
                </a:solidFill>
                <a:effectLst/>
                <a:latin typeface="inherit"/>
              </a:rPr>
              <a:t> 9 </a:t>
            </a:r>
            <a:r>
              <a:rPr kumimoji="0" lang="es-PE" altLang="es-PE" sz="3600" b="0" i="0" u="none" strike="noStrike" cap="none" normalizeH="0" baseline="0" dirty="0" err="1">
                <a:ln>
                  <a:noFill/>
                </a:ln>
                <a:solidFill>
                  <a:srgbClr val="202124"/>
                </a:solidFill>
                <a:effectLst/>
                <a:latin typeface="inherit"/>
              </a:rPr>
              <a:t>is</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not</a:t>
            </a:r>
            <a:r>
              <a:rPr kumimoji="0" lang="es-PE" altLang="es-PE" sz="3600" b="0" i="0" u="none" strike="noStrike" cap="none" normalizeH="0" baseline="0" dirty="0">
                <a:ln>
                  <a:noFill/>
                </a:ln>
                <a:solidFill>
                  <a:srgbClr val="202124"/>
                </a:solidFill>
                <a:effectLst/>
                <a:latin typeface="inherit"/>
              </a:rPr>
              <a:t> a </a:t>
            </a:r>
            <a:r>
              <a:rPr kumimoji="0" lang="es-PE" altLang="es-PE" sz="3600" b="0" i="0" u="none" strike="noStrike" cap="none" normalizeH="0" baseline="0" dirty="0" err="1">
                <a:ln>
                  <a:noFill/>
                </a:ln>
                <a:solidFill>
                  <a:srgbClr val="202124"/>
                </a:solidFill>
                <a:effectLst/>
                <a:latin typeface="inherit"/>
              </a:rPr>
              <a:t>holiday</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but</a:t>
            </a:r>
            <a:r>
              <a:rPr kumimoji="0" lang="es-PE" altLang="es-PE" sz="3600" b="0" i="0" u="none" strike="noStrike" cap="none" normalizeH="0" baseline="0" dirty="0">
                <a:ln>
                  <a:noFill/>
                </a:ln>
                <a:solidFill>
                  <a:srgbClr val="202124"/>
                </a:solidFill>
                <a:effectLst/>
                <a:latin typeface="inherit"/>
              </a:rPr>
              <a:t> a </a:t>
            </a:r>
            <a:r>
              <a:rPr kumimoji="0" lang="es-PE" altLang="es-PE" sz="3600" b="0" i="0" u="none" strike="noStrike" cap="none" normalizeH="0" baseline="0" dirty="0" err="1">
                <a:ln>
                  <a:noFill/>
                </a:ln>
                <a:solidFill>
                  <a:srgbClr val="202124"/>
                </a:solidFill>
                <a:effectLst/>
                <a:latin typeface="inherit"/>
              </a:rPr>
              <a:t>day</a:t>
            </a:r>
            <a:r>
              <a:rPr kumimoji="0" lang="es-PE" altLang="es-PE" sz="3600" b="0" i="0" u="none" strike="noStrike" cap="none" normalizeH="0" baseline="0" dirty="0">
                <a:ln>
                  <a:noFill/>
                </a:ln>
                <a:solidFill>
                  <a:srgbClr val="202124"/>
                </a:solidFill>
                <a:effectLst/>
                <a:latin typeface="inherit"/>
              </a:rPr>
              <a:t> of </a:t>
            </a:r>
            <a:r>
              <a:rPr kumimoji="0" lang="es-PE" altLang="es-PE" sz="3600" b="0" i="0" u="none" strike="noStrike" cap="none" normalizeH="0" baseline="0" dirty="0" err="1">
                <a:ln>
                  <a:noFill/>
                </a:ln>
                <a:solidFill>
                  <a:srgbClr val="202124"/>
                </a:solidFill>
                <a:effectLst/>
                <a:latin typeface="inherit"/>
              </a:rPr>
              <a:t>commemoration</a:t>
            </a:r>
            <a:r>
              <a:rPr kumimoji="0" lang="es-PE" altLang="es-PE" sz="3600" b="0" i="0" u="none" strike="noStrike" cap="none" normalizeH="0" baseline="0" dirty="0">
                <a:ln>
                  <a:noFill/>
                </a:ln>
                <a:solidFill>
                  <a:srgbClr val="202124"/>
                </a:solidFill>
                <a:effectLst/>
                <a:latin typeface="inherit"/>
              </a:rPr>
              <a:t> and </a:t>
            </a:r>
            <a:r>
              <a:rPr kumimoji="0" lang="es-PE" altLang="es-PE" sz="3600" b="0" i="0" u="none" strike="noStrike" cap="none" normalizeH="0" baseline="0" dirty="0" err="1">
                <a:ln>
                  <a:noFill/>
                </a:ln>
                <a:solidFill>
                  <a:srgbClr val="202124"/>
                </a:solidFill>
                <a:effectLst/>
                <a:latin typeface="inherit"/>
              </a:rPr>
              <a:t>remembrance</a:t>
            </a:r>
            <a:r>
              <a:rPr kumimoji="0" lang="es-PE" altLang="es-PE" sz="3600" b="0" i="0" u="none" strike="noStrike" cap="none" normalizeH="0" baseline="0" dirty="0">
                <a:ln>
                  <a:noFill/>
                </a:ln>
                <a:solidFill>
                  <a:srgbClr val="202124"/>
                </a:solidFill>
                <a:effectLst/>
                <a:latin typeface="inherit"/>
              </a:rPr>
              <a:t>. </a:t>
            </a:r>
            <a:br>
              <a:rPr kumimoji="0" lang="es-PE" altLang="es-PE" sz="3600" b="0" i="0" u="none" strike="noStrike" cap="none" normalizeH="0" baseline="0" dirty="0">
                <a:ln>
                  <a:noFill/>
                </a:ln>
                <a:solidFill>
                  <a:srgbClr val="202124"/>
                </a:solidFill>
                <a:effectLst/>
                <a:latin typeface="inherit"/>
              </a:rPr>
            </a:br>
            <a:r>
              <a:rPr kumimoji="0" lang="es-PE" altLang="es-PE" sz="3600" b="0" i="0" u="none" strike="noStrike" cap="none" normalizeH="0" baseline="0" dirty="0" err="1">
                <a:ln>
                  <a:noFill/>
                </a:ln>
                <a:solidFill>
                  <a:srgbClr val="202124"/>
                </a:solidFill>
                <a:effectLst/>
                <a:latin typeface="inherit"/>
              </a:rPr>
              <a:t>Finally</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the</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commemorative</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events</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commemorate</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each</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year</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especially</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the</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pogrom</a:t>
            </a:r>
            <a:r>
              <a:rPr kumimoji="0" lang="es-PE" altLang="es-PE" sz="3600" b="0" i="0" u="none" strike="noStrike" cap="none" normalizeH="0" baseline="0" dirty="0">
                <a:ln>
                  <a:noFill/>
                </a:ln>
                <a:solidFill>
                  <a:srgbClr val="202124"/>
                </a:solidFill>
                <a:effectLst/>
                <a:latin typeface="inherit"/>
              </a:rPr>
              <a:t> of </a:t>
            </a:r>
            <a:r>
              <a:rPr kumimoji="0" lang="es-PE" altLang="es-PE" sz="3600" b="0" i="0" u="none" strike="noStrike" cap="none" normalizeH="0" baseline="0" dirty="0" err="1">
                <a:ln>
                  <a:noFill/>
                </a:ln>
                <a:solidFill>
                  <a:srgbClr val="202124"/>
                </a:solidFill>
                <a:effectLst/>
                <a:latin typeface="inherit"/>
              </a:rPr>
              <a:t>November</a:t>
            </a:r>
            <a:r>
              <a:rPr kumimoji="0" lang="es-PE" altLang="es-PE" sz="3600" b="0" i="0" u="none" strike="noStrike" cap="none" normalizeH="0" baseline="0" dirty="0">
                <a:ln>
                  <a:noFill/>
                </a:ln>
                <a:solidFill>
                  <a:srgbClr val="202124"/>
                </a:solidFill>
                <a:effectLst/>
                <a:latin typeface="inherit"/>
              </a:rPr>
              <a:t> 9, 1938 </a:t>
            </a:r>
            <a:r>
              <a:rPr kumimoji="0" lang="es-PE" altLang="es-PE" sz="3600" b="0" i="0" u="none" strike="noStrike" cap="none" normalizeH="0" baseline="0" dirty="0" err="1">
                <a:ln>
                  <a:noFill/>
                </a:ln>
                <a:solidFill>
                  <a:srgbClr val="202124"/>
                </a:solidFill>
                <a:effectLst/>
                <a:latin typeface="inherit"/>
              </a:rPr>
              <a:t>against</a:t>
            </a:r>
            <a:r>
              <a:rPr kumimoji="0" lang="es-PE" altLang="es-PE" sz="3600" b="0" i="0" u="none" strike="noStrike" cap="none" normalizeH="0" baseline="0" dirty="0">
                <a:ln>
                  <a:noFill/>
                </a:ln>
                <a:solidFill>
                  <a:srgbClr val="202124"/>
                </a:solidFill>
                <a:effectLst/>
                <a:latin typeface="inherit"/>
              </a:rPr>
              <a:t> German </a:t>
            </a:r>
            <a:r>
              <a:rPr kumimoji="0" lang="es-PE" altLang="es-PE" sz="3600" b="0" i="0" u="none" strike="noStrike" cap="none" normalizeH="0" baseline="0" dirty="0" err="1">
                <a:ln>
                  <a:noFill/>
                </a:ln>
                <a:solidFill>
                  <a:srgbClr val="202124"/>
                </a:solidFill>
                <a:effectLst/>
                <a:latin typeface="inherit"/>
              </a:rPr>
              <a:t>Jews</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But</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Germany</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also</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remembers</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the</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Fall</a:t>
            </a:r>
            <a:r>
              <a:rPr kumimoji="0" lang="es-PE" altLang="es-PE" sz="3600" b="0" i="0" u="none" strike="noStrike" cap="none" normalizeH="0" baseline="0" dirty="0">
                <a:ln>
                  <a:noFill/>
                </a:ln>
                <a:solidFill>
                  <a:srgbClr val="202124"/>
                </a:solidFill>
                <a:effectLst/>
                <a:latin typeface="inherit"/>
              </a:rPr>
              <a:t> of </a:t>
            </a:r>
            <a:r>
              <a:rPr kumimoji="0" lang="es-PE" altLang="es-PE" sz="3600" b="0" i="0" u="none" strike="noStrike" cap="none" normalizeH="0" baseline="0" dirty="0" err="1">
                <a:ln>
                  <a:noFill/>
                </a:ln>
                <a:solidFill>
                  <a:srgbClr val="202124"/>
                </a:solidFill>
                <a:effectLst/>
                <a:latin typeface="inherit"/>
              </a:rPr>
              <a:t>the</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Berlin</a:t>
            </a:r>
            <a:r>
              <a:rPr kumimoji="0" lang="es-PE" altLang="es-PE" sz="3600" b="0" i="0" u="none" strike="noStrike" cap="none" normalizeH="0" baseline="0" dirty="0">
                <a:ln>
                  <a:noFill/>
                </a:ln>
                <a:solidFill>
                  <a:srgbClr val="202124"/>
                </a:solidFill>
                <a:effectLst/>
                <a:latin typeface="inherit"/>
              </a:rPr>
              <a:t> Wall in 1989, </a:t>
            </a:r>
            <a:r>
              <a:rPr kumimoji="0" lang="es-PE" altLang="es-PE" sz="3600" b="0" i="0" u="none" strike="noStrike" cap="none" normalizeH="0" baseline="0" dirty="0" err="1">
                <a:ln>
                  <a:noFill/>
                </a:ln>
                <a:solidFill>
                  <a:srgbClr val="202124"/>
                </a:solidFill>
                <a:effectLst/>
                <a:latin typeface="inherit"/>
              </a:rPr>
              <a:t>which</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paved</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the</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way</a:t>
            </a:r>
            <a:r>
              <a:rPr kumimoji="0" lang="es-PE" altLang="es-PE" sz="3600" b="0" i="0" u="none" strike="noStrike" cap="none" normalizeH="0" baseline="0" dirty="0">
                <a:ln>
                  <a:noFill/>
                </a:ln>
                <a:solidFill>
                  <a:srgbClr val="202124"/>
                </a:solidFill>
                <a:effectLst/>
                <a:latin typeface="inherit"/>
              </a:rPr>
              <a:t> </a:t>
            </a:r>
            <a:r>
              <a:rPr kumimoji="0" lang="es-PE" altLang="es-PE" sz="3600" b="0" i="0" u="none" strike="noStrike" cap="none" normalizeH="0" baseline="0" dirty="0" err="1">
                <a:ln>
                  <a:noFill/>
                </a:ln>
                <a:solidFill>
                  <a:srgbClr val="202124"/>
                </a:solidFill>
                <a:effectLst/>
                <a:latin typeface="inherit"/>
              </a:rPr>
              <a:t>for</a:t>
            </a:r>
            <a:r>
              <a:rPr kumimoji="0" lang="es-PE" altLang="es-PE" sz="3600" b="0" i="0" u="none" strike="noStrike" cap="none" normalizeH="0" baseline="0" dirty="0">
                <a:ln>
                  <a:noFill/>
                </a:ln>
                <a:solidFill>
                  <a:srgbClr val="202124"/>
                </a:solidFill>
                <a:effectLst/>
                <a:latin typeface="inherit"/>
              </a:rPr>
              <a:t> German </a:t>
            </a:r>
            <a:r>
              <a:rPr kumimoji="0" lang="es-PE" altLang="es-PE" sz="3600" b="0" i="0" u="none" strike="noStrike" cap="none" normalizeH="0" baseline="0" dirty="0" err="1">
                <a:ln>
                  <a:noFill/>
                </a:ln>
                <a:solidFill>
                  <a:srgbClr val="202124"/>
                </a:solidFill>
                <a:effectLst/>
                <a:latin typeface="inherit"/>
              </a:rPr>
              <a:t>reunification</a:t>
            </a:r>
            <a:r>
              <a:rPr kumimoji="0" lang="es-PE" altLang="es-PE" sz="3600" b="0" i="0" u="none" strike="noStrike" cap="none" normalizeH="0" baseline="0" dirty="0">
                <a:ln>
                  <a:noFill/>
                </a:ln>
                <a:solidFill>
                  <a:srgbClr val="202124"/>
                </a:solidFill>
                <a:effectLst/>
                <a:latin typeface="inherit"/>
              </a:rPr>
              <a:t>.</a:t>
            </a:r>
            <a:r>
              <a:rPr kumimoji="0" lang="es-PE" altLang="es-PE" sz="1100" b="0" i="0" u="none" strike="noStrike" cap="none" normalizeH="0" baseline="0" dirty="0">
                <a:ln>
                  <a:noFill/>
                </a:ln>
                <a:solidFill>
                  <a:schemeClr val="tx1"/>
                </a:solidFill>
                <a:effectLst/>
              </a:rPr>
              <a:t> </a:t>
            </a:r>
            <a:endParaRPr kumimoji="0" lang="es-PE" altLang="es-PE"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5685709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104</Words>
  <Application>Microsoft Office PowerPoint</Application>
  <PresentationFormat>Panorámica</PresentationFormat>
  <Paragraphs>4</Paragraphs>
  <Slides>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vt:i4>
      </vt:variant>
    </vt:vector>
  </HeadingPairs>
  <TitlesOfParts>
    <vt:vector size="7" baseType="lpstr">
      <vt:lpstr>Arial</vt:lpstr>
      <vt:lpstr>Calibri</vt:lpstr>
      <vt:lpstr>Calibri Light</vt:lpstr>
      <vt:lpstr>inherit</vt:lpstr>
      <vt:lpstr>Tema de Office</vt:lpstr>
      <vt:lpstr>Day of the Fall of the Berlin Wall </vt:lpstr>
      <vt:lpstr>First, November 9 is a very special date in German history and that is why it is often called the day of destiny of the Germans.  Also, November 9 is not a holiday, but a day of commemoration and remembrance.  Finally, the commemorative events commemorate each year especially the pogrom of November 9, 1938 against German Jews. But Germany also remembers the Fall of the Berlin Wall in 1989, which paved the way for German reunification.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Day of the Fall of the Berlin Wall</dc:title>
  <dc:creator>Beticita Valdivia</dc:creator>
  <cp:lastModifiedBy>Beticita Valdivia</cp:lastModifiedBy>
  <cp:revision>1</cp:revision>
  <dcterms:created xsi:type="dcterms:W3CDTF">2023-11-09T01:17:58Z</dcterms:created>
  <dcterms:modified xsi:type="dcterms:W3CDTF">2023-11-09T01:18:07Z</dcterms:modified>
</cp:coreProperties>
</file>