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7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07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81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86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5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2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3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8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2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9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6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2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5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CB306D-E2F6-46F8-B931-90447F5063EC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70FF7-D9CC-449D-A738-4A63612F999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22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lloid.net/7-tipicas-cosas-que-hacen-los-elefantes-que-demuestran-por-que-son-tan-inteligentes/" TargetMode="External"/><Relationship Id="rId2" Type="http://schemas.openxmlformats.org/officeDocument/2006/relationships/hyperlink" Target="https://www.nationalgeographic.com.es/medio/2018/02/08/dysderacechica1_3345649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genespanol.com/fotografia/fotos-de-animales-embarazadas-mamas-animales-y-sus-crias/amp/" TargetMode="External"/><Relationship Id="rId4" Type="http://schemas.openxmlformats.org/officeDocument/2006/relationships/hyperlink" Target="https://www.nationalgeographic.com.es/animales/mariposa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9418" y="1423852"/>
            <a:ext cx="9144000" cy="1001894"/>
          </a:xfrm>
        </p:spPr>
        <p:txBody>
          <a:bodyPr/>
          <a:lstStyle/>
          <a:p>
            <a:r>
              <a:rPr lang="es-PE" dirty="0" smtClean="0"/>
              <a:t>SIMETRÍA EN ANIMALES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3107" y="3314654"/>
            <a:ext cx="5229499" cy="2851014"/>
          </a:xfrm>
        </p:spPr>
        <p:txBody>
          <a:bodyPr>
            <a:normAutofit/>
          </a:bodyPr>
          <a:lstStyle/>
          <a:p>
            <a:pPr algn="l"/>
            <a:r>
              <a:rPr lang="es-PE" sz="3100" dirty="0" smtClean="0"/>
              <a:t>NOMBRE</a:t>
            </a:r>
            <a:r>
              <a:rPr lang="es-PE" dirty="0" smtClean="0"/>
              <a:t> Oscar Joaquín</a:t>
            </a:r>
          </a:p>
          <a:p>
            <a:pPr algn="l"/>
            <a:r>
              <a:rPr lang="es-PE" sz="2900" dirty="0" smtClean="0"/>
              <a:t>APELLIDO</a:t>
            </a:r>
            <a:r>
              <a:rPr lang="es-PE" dirty="0" smtClean="0"/>
              <a:t> Loayza molina</a:t>
            </a:r>
          </a:p>
          <a:p>
            <a:pPr algn="l"/>
            <a:r>
              <a:rPr lang="es-PE" sz="2900" dirty="0" smtClean="0"/>
              <a:t>CURSO</a:t>
            </a:r>
            <a:r>
              <a:rPr lang="es-PE" dirty="0" smtClean="0"/>
              <a:t> Ciencia y Tecnología</a:t>
            </a:r>
          </a:p>
          <a:p>
            <a:pPr algn="l"/>
            <a:r>
              <a:rPr lang="es-PE" sz="2900" dirty="0" smtClean="0"/>
              <a:t>DOCENTE</a:t>
            </a:r>
            <a:r>
              <a:rPr lang="es-PE" dirty="0" smtClean="0"/>
              <a:t> Juán Céspedes</a:t>
            </a:r>
          </a:p>
          <a:p>
            <a:pPr algn="l"/>
            <a:r>
              <a:rPr lang="es-PE" sz="2900" dirty="0" smtClean="0"/>
              <a:t>GRADO</a:t>
            </a:r>
            <a:r>
              <a:rPr lang="es-PE" dirty="0" smtClean="0"/>
              <a:t> 2° secundaria “A”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9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508" y="1298121"/>
            <a:ext cx="4524103" cy="3744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7158988" y="5643154"/>
            <a:ext cx="302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SIMETRÍA</a:t>
            </a:r>
          </a:p>
          <a:p>
            <a:r>
              <a:rPr lang="es-PE" dirty="0" smtClean="0"/>
              <a:t>BILATERAL LONGITUDINAL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1391126" y="5643154"/>
            <a:ext cx="330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SIMETRÍA </a:t>
            </a:r>
          </a:p>
          <a:p>
            <a:pPr algn="ctr"/>
            <a:r>
              <a:rPr lang="es-PE" dirty="0" smtClean="0"/>
              <a:t>BILATERAL LONGITUDINAL</a:t>
            </a:r>
            <a:endParaRPr lang="en-US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6805749" y="2468880"/>
            <a:ext cx="2730137" cy="5617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56" y="1298121"/>
            <a:ext cx="4735284" cy="3744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13" name="Conector recto 12"/>
          <p:cNvCxnSpPr/>
          <p:nvPr/>
        </p:nvCxnSpPr>
        <p:spPr>
          <a:xfrm flipH="1">
            <a:off x="3043646" y="1802674"/>
            <a:ext cx="209005" cy="2299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06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6558" r="10883"/>
          <a:stretch/>
        </p:blipFill>
        <p:spPr>
          <a:xfrm>
            <a:off x="1162595" y="1335223"/>
            <a:ext cx="3814353" cy="3360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9111" b="27375"/>
          <a:stretch/>
        </p:blipFill>
        <p:spPr>
          <a:xfrm>
            <a:off x="6637945" y="1335223"/>
            <a:ext cx="4034410" cy="3360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CuadroTexto 8"/>
          <p:cNvSpPr txBox="1"/>
          <p:nvPr/>
        </p:nvSpPr>
        <p:spPr>
          <a:xfrm>
            <a:off x="1534886" y="5104766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SIMETRÍA </a:t>
            </a:r>
          </a:p>
          <a:p>
            <a:pPr algn="ctr"/>
            <a:r>
              <a:rPr lang="es-PE" dirty="0" smtClean="0"/>
              <a:t>BILATERAL LONGITUDINAL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897188" y="508145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SIMETRÍA </a:t>
            </a:r>
          </a:p>
          <a:p>
            <a:pPr algn="ctr"/>
            <a:r>
              <a:rPr lang="es-PE" dirty="0" smtClean="0"/>
              <a:t>BILATERAL LONGITUDINAL</a:t>
            </a:r>
            <a:endParaRPr lang="en-US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3161211" y="2037806"/>
            <a:ext cx="65315" cy="2364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8830491" y="1554480"/>
            <a:ext cx="124097" cy="29522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2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u="sng" dirty="0" smtClean="0"/>
              <a:t>REFERENCIAS DE LINK</a:t>
            </a:r>
            <a:endParaRPr lang="en-U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https://www.nationalgeographic.com.es/medio/2018/02/08/dysderacechica1_33456495.JPG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https://rolloid.net/7-tipicas-cosas-que-hacen-los-elefantes-que-demuestran-por-que-son-tan-inteligentes/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https://www.nationalgeographic.com.es/animales/mariposas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https://www.ngenespanol.com/fotografia/fotos-de-animales-embarazadas-mamas-animales-y-sus-crias/amp/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73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52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SIMETRÍA EN ANIMALES</vt:lpstr>
      <vt:lpstr>Presentación de PowerPoint</vt:lpstr>
      <vt:lpstr>Presentación de PowerPoint</vt:lpstr>
      <vt:lpstr>REFERENCIAS DE LINK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SIMETRÍA EN ANIMALES</dc:title>
  <dc:creator>lenka molina guzman</dc:creator>
  <cp:lastModifiedBy>lenka molina guzman</cp:lastModifiedBy>
  <cp:revision>6</cp:revision>
  <dcterms:created xsi:type="dcterms:W3CDTF">2021-06-10T17:29:05Z</dcterms:created>
  <dcterms:modified xsi:type="dcterms:W3CDTF">2021-06-10T18:21:23Z</dcterms:modified>
</cp:coreProperties>
</file>