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0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2" d="100"/>
          <a:sy n="82" d="100"/>
        </p:scale>
        <p:origin x="7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D9688C-2E7F-456B-BA81-AE796AD44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A1ABC7C-E642-4E2C-A8E9-D2CDBEC18E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7D5664-829F-4C07-9889-F2D1593B8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5644-843E-46F5-8A3E-4741A1FA6545}" type="datetimeFigureOut">
              <a:rPr lang="es-PE" smtClean="0"/>
              <a:t>7/07/2021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BB91BB-184F-4CC8-B644-AD308CE0A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F1C200-A684-4BDF-B853-558FC3F69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3F74-217C-4517-907C-2870C9A2B98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537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B7B758-1811-4398-AD68-08CBAF8F5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FEA379-5E3A-475B-8F13-CF18448B2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D526F0-5AC1-4E22-934B-23F562162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5644-843E-46F5-8A3E-4741A1FA6545}" type="datetimeFigureOut">
              <a:rPr lang="es-PE" smtClean="0"/>
              <a:t>7/07/2021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AB56A4-7AEA-48C4-AEF9-5A055CC75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CF53B3-AEEA-4DB3-A744-1500A7C84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3F74-217C-4517-907C-2870C9A2B98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89144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18D8928-BBD4-47D6-AD3A-DDC3C1C635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2B333A-0190-437D-9705-6D3B4E589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4A0C14-AB9F-4151-A5B0-B47F00FF1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5644-843E-46F5-8A3E-4741A1FA6545}" type="datetimeFigureOut">
              <a:rPr lang="es-PE" smtClean="0"/>
              <a:t>7/07/2021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AF5B26-40C3-4108-907C-221070F0C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AE3BF3-64CC-4D28-803E-5764B7F6A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3F74-217C-4517-907C-2870C9A2B98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7977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24AF4A-3190-4096-8A4F-E26F98423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99D53A-BC75-42DD-A58F-BC36DA4F2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6F5B5B-01B0-447B-8DD4-93AA09D05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5644-843E-46F5-8A3E-4741A1FA6545}" type="datetimeFigureOut">
              <a:rPr lang="es-PE" smtClean="0"/>
              <a:t>7/07/2021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E81DBE-1FF6-465D-86D8-37D1EB67C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003D42-D3EA-4C3C-A8E5-5E26DC6A7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3F74-217C-4517-907C-2870C9A2B98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8309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F41205-EDCE-40F1-9014-06992C3D8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FCF70F-88F8-4671-B403-FD10FF398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F5A403-E93C-4D4F-B206-6FB5B42C5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5644-843E-46F5-8A3E-4741A1FA6545}" type="datetimeFigureOut">
              <a:rPr lang="es-PE" smtClean="0"/>
              <a:t>7/07/2021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49FF36-F758-49B5-87FF-9E67577EC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47D346-ABD9-455C-A2CF-478335E59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3F74-217C-4517-907C-2870C9A2B98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0449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1C5E8F-1CC8-4190-BBDB-17E22B57E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E93289-CECC-4238-88BB-DAFDA061B6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772F6C-3E46-45DA-9EE5-8FEFBEA03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B67085-AA47-48B8-B4CF-8824A23C2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5644-843E-46F5-8A3E-4741A1FA6545}" type="datetimeFigureOut">
              <a:rPr lang="es-PE" smtClean="0"/>
              <a:t>7/07/2021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E7D9777-2EAC-4DD1-9E6C-C1E8B4F56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4C27AD-65E6-4101-91B5-14BB15EB6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3F74-217C-4517-907C-2870C9A2B98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8352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103D14-005D-47B2-BF73-BFE9B64D6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C5EE21-3DC2-49D2-9F73-93C54D4EB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99C19B-5E4D-4578-837F-8CB4530BEA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000583C-5439-4C58-9538-FAB410B226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3C0FBA0-6C00-4263-9137-C453F1C1A9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E8F3578-AE45-4C64-AFF8-F004F37D8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5644-843E-46F5-8A3E-4741A1FA6545}" type="datetimeFigureOut">
              <a:rPr lang="es-PE" smtClean="0"/>
              <a:t>7/07/2021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DFC1808-996E-4711-B491-21CE4736A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8C5F8ED-1F84-484D-93E7-25833F34D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3F74-217C-4517-907C-2870C9A2B98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0806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1B236D-E692-4D8E-AED9-65C82AC30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94EC634-F3AA-42BB-9849-FEDB17CD9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5644-843E-46F5-8A3E-4741A1FA6545}" type="datetimeFigureOut">
              <a:rPr lang="es-PE" smtClean="0"/>
              <a:t>7/07/2021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462D506-1DA3-4061-9408-0F7DD680C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2ABAE08-CA4C-4E72-8589-856939D04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3F74-217C-4517-907C-2870C9A2B98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90226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AF14770-F20E-4E2A-AB80-BD60A5BF4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5644-843E-46F5-8A3E-4741A1FA6545}" type="datetimeFigureOut">
              <a:rPr lang="es-PE" smtClean="0"/>
              <a:t>7/07/2021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540DB3A-9F9E-46A1-98D7-FD2818388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B14616B-962E-434D-9C94-22DAC9678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3F74-217C-4517-907C-2870C9A2B98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7288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0CD782-1394-4F46-B091-3C404D5D3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17E402-C25D-4012-BEF3-ABA1AC199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996BF9-1F5C-44A0-9840-E0B218E48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A43062A-C279-463B-B177-2A7E6060F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5644-843E-46F5-8A3E-4741A1FA6545}" type="datetimeFigureOut">
              <a:rPr lang="es-PE" smtClean="0"/>
              <a:t>7/07/2021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EF6637-10C9-425C-8AC7-0FEEDF826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CD775F-16BE-44EA-B966-9FA27903E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3F74-217C-4517-907C-2870C9A2B98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1131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AD0C18-6A94-4654-99BE-4E0F49CCE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C37CF69-C734-4186-87F2-C818486C61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CAF47D1-B167-41DD-AD40-EBCC79A17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EFE057-3485-4511-A571-B82571295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5644-843E-46F5-8A3E-4741A1FA6545}" type="datetimeFigureOut">
              <a:rPr lang="es-PE" smtClean="0"/>
              <a:t>7/07/2021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CB575A-E2E8-4DD1-94DA-64E5F83A9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4E0C12-0571-4D7F-B69D-21B593F1C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3F74-217C-4517-907C-2870C9A2B98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94806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A9DC5AC-BBD7-4622-BDF3-E050BA375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1F2794-EE2B-4FF8-976F-88CBBF22B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95ABA1-34A8-436F-87A1-F9C6A2017B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25644-843E-46F5-8A3E-4741A1FA6545}" type="datetimeFigureOut">
              <a:rPr lang="es-PE" smtClean="0"/>
              <a:t>7/07/2021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63C8D0-B694-4B86-8A4E-3A62B9827B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225C57-EBAF-4007-9CA9-1991A7490D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83F74-217C-4517-907C-2870C9A2B98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5285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862239A-DFF9-442C-949D-264BD01FAFE9}"/>
              </a:ext>
            </a:extLst>
          </p:cNvPr>
          <p:cNvSpPr txBox="1"/>
          <p:nvPr/>
        </p:nvSpPr>
        <p:spPr>
          <a:xfrm>
            <a:off x="133165" y="0"/>
            <a:ext cx="33054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7200" u="sng" dirty="0"/>
              <a:t>Caratula</a:t>
            </a:r>
            <a:endParaRPr lang="es-PE" sz="7200" u="sng" dirty="0"/>
          </a:p>
        </p:txBody>
      </p:sp>
      <p:pic>
        <p:nvPicPr>
          <p:cNvPr id="1026" name="Picture 2" descr="Libro El Ultimo Heroe Del Olimpo. Percy Jackson Y Los Dioses Del Olimpo -  Libro Quinto, Rick Riordan, ISBN 33915045. Comprar en Buscalibre">
            <a:extLst>
              <a:ext uri="{FF2B5EF4-FFF2-40B4-BE49-F238E27FC236}">
                <a16:creationId xmlns:a16="http://schemas.microsoft.com/office/drawing/2014/main" id="{71111E8D-26BC-40FD-BA0C-795720183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526" y="695548"/>
            <a:ext cx="3084615" cy="4798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11B2B9E-B5B7-4963-BCFA-6C222ACAAFE9}"/>
              </a:ext>
            </a:extLst>
          </p:cNvPr>
          <p:cNvSpPr txBox="1"/>
          <p:nvPr/>
        </p:nvSpPr>
        <p:spPr>
          <a:xfrm>
            <a:off x="4698261" y="5493838"/>
            <a:ext cx="2593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Autor: Rick Riordan</a:t>
            </a:r>
            <a:endParaRPr lang="es-PE" sz="2400" dirty="0"/>
          </a:p>
        </p:txBody>
      </p:sp>
      <p:pic>
        <p:nvPicPr>
          <p:cNvPr id="1028" name="Picture 4" descr="Colegio Algarrobos - Home | Facebook">
            <a:extLst>
              <a:ext uri="{FF2B5EF4-FFF2-40B4-BE49-F238E27FC236}">
                <a16:creationId xmlns:a16="http://schemas.microsoft.com/office/drawing/2014/main" id="{594B3C03-BAFB-47EC-A643-8C90F23D9D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40" t="13028" r="25007" b="17379"/>
          <a:stretch/>
        </p:blipFill>
        <p:spPr bwMode="auto">
          <a:xfrm>
            <a:off x="10972800" y="142042"/>
            <a:ext cx="1086035" cy="1673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BECE748-83FB-4CCE-B9D6-5B354C0EAE45}"/>
              </a:ext>
            </a:extLst>
          </p:cNvPr>
          <p:cNvSpPr txBox="1"/>
          <p:nvPr/>
        </p:nvSpPr>
        <p:spPr>
          <a:xfrm>
            <a:off x="0" y="5916084"/>
            <a:ext cx="269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Sexto A de primaria </a:t>
            </a:r>
            <a:endParaRPr lang="es-PE" sz="24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FC7DD5D-432C-4108-A3C2-346915EBC330}"/>
              </a:ext>
            </a:extLst>
          </p:cNvPr>
          <p:cNvSpPr txBox="1"/>
          <p:nvPr/>
        </p:nvSpPr>
        <p:spPr>
          <a:xfrm>
            <a:off x="0" y="6285416"/>
            <a:ext cx="3966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Alumno: Lucciano Leon Carpio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1636300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C902EE9-2DCE-41E2-8858-27662E407E4D}"/>
              </a:ext>
            </a:extLst>
          </p:cNvPr>
          <p:cNvSpPr txBox="1"/>
          <p:nvPr/>
        </p:nvSpPr>
        <p:spPr>
          <a:xfrm>
            <a:off x="95291" y="256032"/>
            <a:ext cx="12096709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/>
              <a:t>Llega el fin del mundo y un Pegaso aterriza arriba  de mi carro ,</a:t>
            </a:r>
          </a:p>
          <a:p>
            <a:r>
              <a:rPr lang="es-ES" sz="3600" dirty="0"/>
              <a:t> era una perfecta tarde y era oficial que no conduciría hasta la</a:t>
            </a:r>
          </a:p>
          <a:p>
            <a:r>
              <a:rPr lang="es-ES" sz="3600" dirty="0"/>
              <a:t> semana siguiente cuando era mi cumpleaños,</a:t>
            </a:r>
          </a:p>
          <a:p>
            <a:r>
              <a:rPr lang="es-ES" sz="3600" dirty="0"/>
              <a:t>Paul mi padrastro me llevo a mi y a mi amiga Rachel a una playa</a:t>
            </a:r>
          </a:p>
          <a:p>
            <a:r>
              <a:rPr lang="es-ES" sz="3600" dirty="0"/>
              <a:t> donde nos dejo conducir su auto .Llegamos a un ligar muy lejos</a:t>
            </a:r>
          </a:p>
          <a:p>
            <a:r>
              <a:rPr lang="es-ES" sz="3600" dirty="0"/>
              <a:t> de donde llegamos con el carro , y llego Blackjack un Pegaso</a:t>
            </a:r>
          </a:p>
          <a:p>
            <a:r>
              <a:rPr lang="es-ES" sz="3600" dirty="0"/>
              <a:t> viejo amigo mío, después de un rato</a:t>
            </a:r>
          </a:p>
          <a:p>
            <a:r>
              <a:rPr lang="es-ES" sz="3600" dirty="0"/>
              <a:t>Nos despedimos de Rachel , Blackjack y yo salimos volando y </a:t>
            </a:r>
          </a:p>
          <a:p>
            <a:r>
              <a:rPr lang="es-ES" sz="3600" dirty="0"/>
              <a:t>llegamos hasta donde la Princesa Andrómeda , por el camino </a:t>
            </a:r>
          </a:p>
          <a:p>
            <a:r>
              <a:rPr lang="es-ES" sz="3600" dirty="0"/>
              <a:t>vimos un gigantesco Mascaron de proa y a mi se me encogió el</a:t>
            </a:r>
          </a:p>
          <a:p>
            <a:r>
              <a:rPr lang="es-ES" sz="3600" dirty="0"/>
              <a:t> estomago y con Blackjack caímos a la cubierta inferior.</a:t>
            </a:r>
            <a:endParaRPr lang="es-PE" sz="3600" dirty="0"/>
          </a:p>
        </p:txBody>
      </p:sp>
    </p:spTree>
    <p:extLst>
      <p:ext uri="{BB962C8B-B14F-4D97-AF65-F5344CB8AC3E}">
        <p14:creationId xmlns:p14="http://schemas.microsoft.com/office/powerpoint/2010/main" val="4219040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1F6AFA3-DEC9-483A-AAD0-ED3FB57ED87C}"/>
              </a:ext>
            </a:extLst>
          </p:cNvPr>
          <p:cNvSpPr txBox="1"/>
          <p:nvPr/>
        </p:nvSpPr>
        <p:spPr>
          <a:xfrm>
            <a:off x="256032" y="438912"/>
            <a:ext cx="1147572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Los sueños de los semi dioses son una molestia. La cosa es que nunca fueron sueños solo fueron visiones , presagios y otros fenómenos que suelen confundir. Una vez soñé en lo alto de una montaña encima del monte Othy s , también conocido como monte Tamalpais en California.</a:t>
            </a:r>
          </a:p>
          <a:p>
            <a:r>
              <a:rPr lang="es-ES" sz="3600" dirty="0"/>
              <a:t>Había hombres con armaduras oscuras y estaba el Titan Dorado.</a:t>
            </a:r>
          </a:p>
          <a:p>
            <a:r>
              <a:rPr lang="es-ES" sz="3600" dirty="0"/>
              <a:t>Ahora en el pabellón del Castillo, escondido detrás de una columna griega. Sentí como si estuviera mi cabeza en un microondas y vi una figura enorme y oscura inclinada sobre mi.</a:t>
            </a:r>
            <a:endParaRPr lang="es-PE" sz="3600" dirty="0"/>
          </a:p>
        </p:txBody>
      </p:sp>
    </p:spTree>
    <p:extLst>
      <p:ext uri="{BB962C8B-B14F-4D97-AF65-F5344CB8AC3E}">
        <p14:creationId xmlns:p14="http://schemas.microsoft.com/office/powerpoint/2010/main" val="3733746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3A07993-BC72-4DD7-A05E-9DB145C9121A}"/>
              </a:ext>
            </a:extLst>
          </p:cNvPr>
          <p:cNvSpPr txBox="1"/>
          <p:nvPr/>
        </p:nvSpPr>
        <p:spPr>
          <a:xfrm>
            <a:off x="0" y="-34724"/>
            <a:ext cx="12424107" cy="69865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/>
              <a:t>Estábamos sobre un risco de los bosques de Connecticut. </a:t>
            </a:r>
          </a:p>
          <a:p>
            <a:r>
              <a:rPr lang="es-ES" sz="2800" dirty="0"/>
              <a:t>O al menos parecía Connecticut o ósea, montones de arboles, grandes </a:t>
            </a:r>
          </a:p>
          <a:p>
            <a:r>
              <a:rPr lang="es-ES" sz="2800" dirty="0"/>
              <a:t>Casas y muros bajos de piedra.</a:t>
            </a:r>
          </a:p>
          <a:p>
            <a:r>
              <a:rPr lang="es-ES" sz="2800" dirty="0"/>
              <a:t>La casa , blanca y de estilo colonial era de dos pisos. Aunque</a:t>
            </a:r>
          </a:p>
          <a:p>
            <a:r>
              <a:rPr lang="es-ES" sz="2800" dirty="0"/>
              <a:t> tuviera la pista al otro lado de la colina daba la sensación de estar </a:t>
            </a:r>
          </a:p>
          <a:p>
            <a:r>
              <a:rPr lang="es-ES" sz="2800" dirty="0"/>
              <a:t>Plantada en medio de la nada. Se veía la luz en la ventana de la cocina , bajo un</a:t>
            </a:r>
          </a:p>
          <a:p>
            <a:r>
              <a:rPr lang="es-ES" sz="2800" dirty="0"/>
              <a:t> manzano había un columpio viejo y oxidado.</a:t>
            </a:r>
          </a:p>
          <a:p>
            <a:r>
              <a:rPr lang="es-ES" sz="2800" dirty="0"/>
              <a:t>No me imaginaba a mi mismo en una casa como aquella ,con un patio de verdad</a:t>
            </a:r>
          </a:p>
          <a:p>
            <a:r>
              <a:rPr lang="es-ES" sz="2800" dirty="0"/>
              <a:t> y esas cosas . Había vivido toda mi vida en apartamentos minúsculos o internados.</a:t>
            </a:r>
          </a:p>
          <a:p>
            <a:r>
              <a:rPr lang="es-ES" sz="2800" dirty="0"/>
              <a:t> Si realmente era la casa de Luke, </a:t>
            </a:r>
          </a:p>
          <a:p>
            <a:r>
              <a:rPr lang="es-ES" sz="2800" dirty="0"/>
              <a:t>me pregunte porqué habría querido marcharse de allí</a:t>
            </a:r>
          </a:p>
          <a:p>
            <a:r>
              <a:rPr lang="es-ES" sz="2800" dirty="0"/>
              <a:t>La señorita O Leari empezó a roncar ,de no habrá sido por rugido del trafico que</a:t>
            </a:r>
          </a:p>
          <a:p>
            <a:r>
              <a:rPr lang="es-ES" sz="2800" dirty="0"/>
              <a:t> subía del autopista ,seguro que habría despertado al vecindario</a:t>
            </a:r>
          </a:p>
          <a:p>
            <a:r>
              <a:rPr lang="es-ES" sz="2800" dirty="0"/>
              <a:t>Si no hubiera sido la madre de Luke , no les habría abierto la puerta de noche a dos </a:t>
            </a:r>
          </a:p>
          <a:p>
            <a:r>
              <a:rPr lang="es-ES" sz="2800" dirty="0"/>
              <a:t>desconocidos . Pero aquella mujer no se parecía nada a la madre</a:t>
            </a:r>
          </a:p>
          <a:p>
            <a:r>
              <a:rPr lang="es-ES" sz="2800" dirty="0"/>
              <a:t>de Luke.</a:t>
            </a:r>
          </a:p>
        </p:txBody>
      </p:sp>
    </p:spTree>
    <p:extLst>
      <p:ext uri="{BB962C8B-B14F-4D97-AF65-F5344CB8AC3E}">
        <p14:creationId xmlns:p14="http://schemas.microsoft.com/office/powerpoint/2010/main" val="4245319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E91789C-1365-45B8-A0C1-68E844E37850}"/>
              </a:ext>
            </a:extLst>
          </p:cNvPr>
          <p:cNvSpPr txBox="1"/>
          <p:nvPr/>
        </p:nvSpPr>
        <p:spPr>
          <a:xfrm>
            <a:off x="0" y="149289"/>
            <a:ext cx="12811584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/>
              <a:t>El campamento se prolongo aquel verano. Todavía duro dos semanas mas, justo </a:t>
            </a:r>
          </a:p>
          <a:p>
            <a:r>
              <a:rPr lang="es-ES" sz="2800" dirty="0"/>
              <a:t>hasta el comienzo del curso y debo reconocer que fueron las dos mejores </a:t>
            </a:r>
          </a:p>
          <a:p>
            <a:r>
              <a:rPr lang="es-ES" sz="2800" dirty="0"/>
              <a:t>semanas de mi vida.</a:t>
            </a:r>
          </a:p>
          <a:p>
            <a:r>
              <a:rPr lang="es-ES" sz="2800" dirty="0"/>
              <a:t>Grover se había hecho cargo de sátiros buscadores y estaba buscándolos por todo </a:t>
            </a:r>
          </a:p>
          <a:p>
            <a:r>
              <a:rPr lang="es-ES" sz="2800" dirty="0"/>
              <a:t>El país para encontrar mestizos. Los dioses cumplían su promesa. Estaban aparecie-</a:t>
            </a:r>
          </a:p>
          <a:p>
            <a:r>
              <a:rPr lang="es-ES" sz="2800" dirty="0"/>
              <a:t>ndo semidioses por todas partes y no solo en Estados Unidos , sino también en </a:t>
            </a:r>
          </a:p>
          <a:p>
            <a:r>
              <a:rPr lang="es-ES" sz="2800" dirty="0"/>
              <a:t>otros países . Nico tenía a unos cuántos obreros muertos trabajando en la cabaña de</a:t>
            </a:r>
          </a:p>
          <a:p>
            <a:r>
              <a:rPr lang="es-ES" sz="2800" dirty="0"/>
              <a:t> Hades. Aunque él sería por ahora su único ocupante.</a:t>
            </a:r>
          </a:p>
          <a:p>
            <a:r>
              <a:rPr lang="es-ES" sz="2800" dirty="0"/>
              <a:t>Annabeth y Quirón estaban considerando la posibilidad de crear una nueva ala</a:t>
            </a:r>
          </a:p>
          <a:p>
            <a:r>
              <a:rPr lang="es-ES" sz="2800" dirty="0"/>
              <a:t> de cabañas para que todos contarán con suficiente espacio, La cabaña de Hermes </a:t>
            </a:r>
          </a:p>
          <a:p>
            <a:r>
              <a:rPr lang="es-ES" sz="2800" dirty="0"/>
              <a:t>Ya no estaba tan abarrotada como antes, porque muchos de los chicos no reconocidos </a:t>
            </a:r>
          </a:p>
          <a:p>
            <a:r>
              <a:rPr lang="es-ES" sz="2800" dirty="0"/>
              <a:t>Había recibido la señal de sus progenitores</a:t>
            </a:r>
            <a:r>
              <a:rPr lang="es-ES" sz="2800"/>
              <a:t>.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275452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AE065A-F2B6-400F-9E56-51100A540837}"/>
              </a:ext>
            </a:extLst>
          </p:cNvPr>
          <p:cNvSpPr txBox="1"/>
          <p:nvPr/>
        </p:nvSpPr>
        <p:spPr>
          <a:xfrm>
            <a:off x="115408" y="-71022"/>
            <a:ext cx="38841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u="sng" dirty="0"/>
              <a:t>Vocabulario</a:t>
            </a:r>
            <a:endParaRPr lang="es-PE" sz="6000" u="sng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44019BC-A33D-4752-98F8-5ABEAA4A15C2}"/>
              </a:ext>
            </a:extLst>
          </p:cNvPr>
          <p:cNvSpPr txBox="1"/>
          <p:nvPr/>
        </p:nvSpPr>
        <p:spPr>
          <a:xfrm>
            <a:off x="115408" y="944641"/>
            <a:ext cx="1192271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Pintarrajeado: Tener alguna prenda con líneas de colores| En la tienda de Marta se robaron 10 vestidos pintarrajeados.</a:t>
            </a:r>
          </a:p>
          <a:p>
            <a:endParaRPr lang="es-ES" dirty="0"/>
          </a:p>
          <a:p>
            <a:r>
              <a:rPr lang="es-ES" dirty="0"/>
              <a:t>Predilectos: Es cuando prefieres algo o a alguien , como decir favorito| El campo es mi lugar predilecto para pasar el día.</a:t>
            </a:r>
          </a:p>
          <a:p>
            <a:endParaRPr lang="es-ES" dirty="0"/>
          </a:p>
          <a:p>
            <a:r>
              <a:rPr lang="es-ES" dirty="0"/>
              <a:t>Refinados: Algo muy fino muy bien portado con modales| </a:t>
            </a:r>
          </a:p>
          <a:p>
            <a:endParaRPr lang="es-ES" dirty="0"/>
          </a:p>
          <a:p>
            <a:r>
              <a:rPr lang="es-ES" dirty="0"/>
              <a:t>Colma: Llenar algunas cosas| Por colmar mucho la jarra de agua se me esparció. </a:t>
            </a:r>
          </a:p>
          <a:p>
            <a:endParaRPr lang="es-ES" dirty="0"/>
          </a:p>
          <a:p>
            <a:r>
              <a:rPr lang="es-ES" dirty="0"/>
              <a:t>Contemplo: Quedarte mirando algo| San Josemaría contemplo un cuadro de la Virgen de Guadalupe antes de fallecer</a:t>
            </a:r>
          </a:p>
          <a:p>
            <a:endParaRPr lang="es-ES" dirty="0"/>
          </a:p>
          <a:p>
            <a:r>
              <a:rPr lang="es-ES" dirty="0"/>
              <a:t>Descomunal : </a:t>
            </a:r>
            <a:r>
              <a:rPr lang="es-E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Que se sale de lo común por su gran tamaño o por otra cosa| Fui a la sierra del Perú y vi lo    descomunal que eran los cerros.</a:t>
            </a:r>
            <a:endParaRPr lang="es-ES" dirty="0"/>
          </a:p>
          <a:p>
            <a:endParaRPr lang="es-ES" dirty="0"/>
          </a:p>
          <a:p>
            <a:pPr algn="l"/>
            <a:r>
              <a:rPr lang="es-ES" dirty="0"/>
              <a:t>Proa: </a:t>
            </a:r>
            <a:r>
              <a:rPr lang="es-E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Parte delantera de una embarcación o de una avión</a:t>
            </a:r>
            <a:r>
              <a:rPr lang="es-ES" dirty="0">
                <a:solidFill>
                  <a:srgbClr val="202124"/>
                </a:solidFill>
                <a:latin typeface="arial" panose="020B0604020202020204" pitchFamily="34" charset="0"/>
              </a:rPr>
              <a:t>| Estaba remando con mi barco y choque con una piedra y la proa se rompió.</a:t>
            </a:r>
            <a:endParaRPr lang="es-ES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endParaRPr lang="es-ES" dirty="0"/>
          </a:p>
          <a:p>
            <a:r>
              <a:rPr lang="es-ES" dirty="0"/>
              <a:t>Hedor: Olor desagradable de algo| Paso el camión de basura y el hedor era muy fuerte.</a:t>
            </a:r>
          </a:p>
          <a:p>
            <a:endParaRPr lang="es-ES" dirty="0"/>
          </a:p>
          <a:p>
            <a:r>
              <a:rPr lang="es-ES" dirty="0"/>
              <a:t>Fragor: Ruido resonante y prolongado| No llegue a la reunión porque mi alarma no hiso fragor.</a:t>
            </a:r>
          </a:p>
          <a:p>
            <a:endParaRPr lang="es-ES" dirty="0"/>
          </a:p>
          <a:p>
            <a:r>
              <a:rPr lang="es-ES" dirty="0"/>
              <a:t>Refulgiendo: Emitir fulgor o brillo</a:t>
            </a:r>
            <a:r>
              <a:rPr lang="es-PE" dirty="0"/>
              <a:t> muy intenso| Mi lampara de mi cuarto no esta refulgiendo.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0785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88F5BF5-748A-4E7F-ACBA-287CC7F2DB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4638" y="1252728"/>
            <a:ext cx="2990088" cy="398678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AD220C6-52B8-4AA7-AF81-2FCD14E054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75" y="1252728"/>
            <a:ext cx="2990088" cy="398678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A6634716-89CA-4227-A386-E5ECA1FBCA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450" y="658368"/>
            <a:ext cx="4010406" cy="534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9628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2074</TotalTime>
  <Words>803</Words>
  <Application>Microsoft Office PowerPoint</Application>
  <PresentationFormat>Panorámica</PresentationFormat>
  <Paragraphs>66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Lucciano Leon</dc:creator>
  <cp:lastModifiedBy>Lucciano Leon</cp:lastModifiedBy>
  <cp:revision>16</cp:revision>
  <dcterms:created xsi:type="dcterms:W3CDTF">2021-07-06T15:30:22Z</dcterms:created>
  <dcterms:modified xsi:type="dcterms:W3CDTF">2021-07-08T02:16:35Z</dcterms:modified>
</cp:coreProperties>
</file>