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7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2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708023-7E04-5400-34CE-60FE92FA8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321D3C-F667-008E-3047-0476D50A30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4C9A99-93FC-9861-5017-A93EA1BA8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CD90-02F3-4BB5-A654-A6AF31C784A5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A604B9-1ACC-3C26-C431-C6E106F62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0F9D6E-C898-35E5-432D-77D66A2E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1E4-D3FA-4929-8686-68FDC25BCE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05615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552B57-E9BF-942A-B330-4FAFDD564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3F8A335-8975-1E31-9844-FF7E8B6498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FBB044-DDC8-F2EE-539F-AB9AFEEB8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CD90-02F3-4BB5-A654-A6AF31C784A5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1DF49B-1E5A-122D-1080-5746B8C13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6FF034-7F9E-2024-9431-8B588928A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1E4-D3FA-4929-8686-68FDC25BCE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1423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81A284-6B2C-EBAF-91DF-E553607D5D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CBDE0B-0029-8127-6E5B-94BF452D5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EF0634-D00C-FD21-D85B-A8B257651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CD90-02F3-4BB5-A654-A6AF31C784A5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A6FE24-F69D-B3D6-BE71-6CC1496F5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E2615A-52A0-97BC-E0D8-B54B1AA74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1E4-D3FA-4929-8686-68FDC25BCE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36037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1C9251-DB80-4535-0EAA-01E53E9A6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214AE8-495B-4DD4-3ACE-653541AFF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3A9AF3-97C9-49FF-5999-74170D75E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CD90-02F3-4BB5-A654-A6AF31C784A5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2A7349-4557-7144-A277-0E780C143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E15E0E-FA6D-D209-BEEB-81863E2BA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1E4-D3FA-4929-8686-68FDC25BCE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81486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E2CF1A-4DCD-EC07-7702-96A0F4786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AD79AD-0625-B25E-DDF3-23F5F336E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6685AC-EDC6-CE40-A3F9-CBEA0B3A2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CD90-02F3-4BB5-A654-A6AF31C784A5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642BB5-6B3C-5A1F-FF1E-F138EEE5D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81B2DF-16BC-DC4D-5617-41EECCF7E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1E4-D3FA-4929-8686-68FDC25BCE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8495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CD720-0947-38CD-AF91-59AEE0A67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D1331F-46FF-730B-CE24-18D7C9E4B0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ADBA46-881F-28CA-460D-1015CCDB0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8F133E1-3572-F846-F857-403974AFB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CD90-02F3-4BB5-A654-A6AF31C784A5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482D5F-2EBB-676E-9CBA-709AD9B65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7180F5-08D4-E9EF-3220-A2DC56EAC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1E4-D3FA-4929-8686-68FDC25BCE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5139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7C666C-4151-4C46-735D-6FD644A21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2FA552-15C2-A214-8530-FAFDE7C40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1A555D-AD72-D58A-9DB6-7F8AAA423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67B0643-0A6D-AE76-87AA-B8E90205EC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EFD4837-FC97-22AC-71BF-F16F763D08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0A50F70-A3FB-7306-94AC-ECE736050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CD90-02F3-4BB5-A654-A6AF31C784A5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31FF469-A076-638C-12C6-4941F31E0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9A11C82-EA16-708E-9801-289447FD9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1E4-D3FA-4929-8686-68FDC25BCE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8043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19B04D-D95F-CE59-F5F5-985105F1B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CFADFCB-E6A2-EE37-3753-7F0FF6C2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CD90-02F3-4BB5-A654-A6AF31C784A5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2DDC7A6-5066-5926-FA13-D6746488C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9788659-D8E8-D2DF-CFCF-3587423A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1E4-D3FA-4929-8686-68FDC25BCE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0466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EBFF200-6C08-E275-2D59-984B74308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CD90-02F3-4BB5-A654-A6AF31C784A5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B1497D6-D824-6DCC-D96B-66BA017EC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F0E9A21-21D4-0E31-2DB5-7991D7A4C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1E4-D3FA-4929-8686-68FDC25BCE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0698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61DC0-7E0C-8D05-39AE-C62316C93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D8CCB5-8A9F-E880-34E1-8362F57AD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2277776-D07D-7DF6-C55B-49000AD49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9B81A0-ECA1-C8BB-800E-172963785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CD90-02F3-4BB5-A654-A6AF31C784A5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A28B2D-B35E-6460-B50E-B79AB9E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E32A5D-4C0D-7CC0-3CDA-4B6BF95DA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1E4-D3FA-4929-8686-68FDC25BCE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0389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EC74B1-63F0-186B-547B-C3FE8C5A3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682BEF9-FC81-4545-49D6-D71CD34765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56CE4C-9593-65BD-F19A-7C8E379235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A2631C-12F8-3194-2BB1-26AD11FB5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CD90-02F3-4BB5-A654-A6AF31C784A5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086C214-5F46-C372-5822-662A26205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4B2286-247F-0B76-5A35-5F0EA78F1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B1E4-D3FA-4929-8686-68FDC25BCE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98672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64E657C-5CDD-8E62-F9B0-A5CFE1F77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CE14C1-5443-AFA3-F778-56E2D3CB7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3AFADE-AF54-04DE-9C86-B0A08B8928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ECD90-02F3-4BB5-A654-A6AF31C784A5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939AA9-4676-E69C-98C3-14FC4E2B4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20AE55-59BB-A36F-9E31-C1921B60C4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8B1E4-D3FA-4929-8686-68FDC25BCE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68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EE47507C-FBAD-A999-D64F-E50371275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6ECA4AD3-DC6E-D389-3CA2-7A6E91675811}"/>
              </a:ext>
            </a:extLst>
          </p:cNvPr>
          <p:cNvSpPr/>
          <p:nvPr/>
        </p:nvSpPr>
        <p:spPr>
          <a:xfrm>
            <a:off x="523240" y="2044303"/>
            <a:ext cx="4729480" cy="3490526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1DDD7AB-42A2-8EB0-3F3B-8D677BB4CB0C}"/>
              </a:ext>
            </a:extLst>
          </p:cNvPr>
          <p:cNvSpPr txBox="1"/>
          <p:nvPr/>
        </p:nvSpPr>
        <p:spPr>
          <a:xfrm>
            <a:off x="3210560" y="98822"/>
            <a:ext cx="28854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b="1" dirty="0">
                <a:solidFill>
                  <a:srgbClr val="FFFF00"/>
                </a:solidFill>
                <a:latin typeface="Bahnschrift Light SemiCondensed" panose="020B0502040204020203" pitchFamily="34" charset="0"/>
                <a:cs typeface="Arabic Typesetting" panose="03020402040406030203" pitchFamily="66" charset="-78"/>
              </a:rPr>
              <a:t>FREDDY</a:t>
            </a:r>
          </a:p>
          <a:p>
            <a:r>
              <a:rPr lang="es-ES" sz="4800" b="1" dirty="0">
                <a:solidFill>
                  <a:srgbClr val="FFFF00"/>
                </a:solidFill>
                <a:latin typeface="Bahnschrift Light SemiCondensed" panose="020B0502040204020203" pitchFamily="34" charset="0"/>
                <a:cs typeface="Arabic Typesetting" panose="03020402040406030203" pitchFamily="66" charset="-78"/>
              </a:rPr>
              <a:t>             </a:t>
            </a:r>
            <a:endParaRPr lang="es-PE" sz="4800" b="1" dirty="0">
              <a:solidFill>
                <a:srgbClr val="FFFF00"/>
              </a:solidFill>
              <a:latin typeface="Bahnschrift Light SemiCondensed" panose="020B0502040204020203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F1CE64F-7876-BA98-FCA3-2E115EC38690}"/>
              </a:ext>
            </a:extLst>
          </p:cNvPr>
          <p:cNvSpPr txBox="1"/>
          <p:nvPr/>
        </p:nvSpPr>
        <p:spPr>
          <a:xfrm>
            <a:off x="652780" y="2266072"/>
            <a:ext cx="447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>
                <a:solidFill>
                  <a:schemeClr val="accent2"/>
                </a:solidFill>
              </a:rPr>
              <a:t>Student</a:t>
            </a:r>
            <a:r>
              <a:rPr lang="es-ES" sz="2400" b="1" dirty="0">
                <a:solidFill>
                  <a:schemeClr val="accent2"/>
                </a:solidFill>
              </a:rPr>
              <a:t>: </a:t>
            </a:r>
            <a:r>
              <a:rPr lang="es-ES" sz="2400" b="1" dirty="0" err="1">
                <a:solidFill>
                  <a:schemeClr val="accent2"/>
                </a:solidFill>
              </a:rPr>
              <a:t>Sebastian</a:t>
            </a:r>
            <a:r>
              <a:rPr lang="es-ES" sz="2400" b="1" dirty="0">
                <a:solidFill>
                  <a:schemeClr val="accent2"/>
                </a:solidFill>
              </a:rPr>
              <a:t> Tapia Barreno</a:t>
            </a:r>
          </a:p>
          <a:p>
            <a:endParaRPr lang="es-ES" sz="2400" b="1" dirty="0">
              <a:solidFill>
                <a:schemeClr val="accent2"/>
              </a:solidFill>
            </a:endParaRPr>
          </a:p>
          <a:p>
            <a:r>
              <a:rPr lang="es-ES" sz="2400" b="1" dirty="0" err="1">
                <a:solidFill>
                  <a:schemeClr val="accent2"/>
                </a:solidFill>
              </a:rPr>
              <a:t>Teacher</a:t>
            </a:r>
            <a:r>
              <a:rPr lang="es-ES" sz="2400" b="1" dirty="0">
                <a:solidFill>
                  <a:schemeClr val="accent2"/>
                </a:solidFill>
              </a:rPr>
              <a:t>: Vladimir Solano</a:t>
            </a:r>
            <a:br>
              <a:rPr lang="es-ES" sz="2400" b="1" dirty="0">
                <a:solidFill>
                  <a:schemeClr val="accent2"/>
                </a:solidFill>
              </a:rPr>
            </a:br>
            <a:endParaRPr lang="es-ES" sz="2400" b="1" dirty="0">
              <a:solidFill>
                <a:schemeClr val="accent2"/>
              </a:solidFill>
            </a:endParaRPr>
          </a:p>
          <a:p>
            <a:r>
              <a:rPr lang="es-ES" sz="2400" b="1" dirty="0">
                <a:solidFill>
                  <a:schemeClr val="accent2"/>
                </a:solidFill>
              </a:rPr>
              <a:t>Date: Friday 24th </a:t>
            </a:r>
            <a:r>
              <a:rPr lang="es-ES" sz="2400" b="1" dirty="0" err="1">
                <a:solidFill>
                  <a:schemeClr val="accent2"/>
                </a:solidFill>
              </a:rPr>
              <a:t>of</a:t>
            </a:r>
            <a:r>
              <a:rPr lang="es-ES" sz="2400" b="1" dirty="0">
                <a:solidFill>
                  <a:schemeClr val="accent2"/>
                </a:solidFill>
              </a:rPr>
              <a:t> </a:t>
            </a:r>
            <a:r>
              <a:rPr lang="es-ES" sz="2400" b="1" dirty="0" err="1">
                <a:solidFill>
                  <a:schemeClr val="accent2"/>
                </a:solidFill>
              </a:rPr>
              <a:t>November</a:t>
            </a:r>
            <a:r>
              <a:rPr lang="es-ES" sz="2400" b="1" dirty="0">
                <a:solidFill>
                  <a:schemeClr val="accent2"/>
                </a:solidFill>
              </a:rPr>
              <a:t> 2023</a:t>
            </a:r>
          </a:p>
          <a:p>
            <a:endParaRPr lang="es-ES" sz="2400" b="1" dirty="0">
              <a:solidFill>
                <a:schemeClr val="accent2"/>
              </a:solidFill>
            </a:endParaRPr>
          </a:p>
          <a:p>
            <a:r>
              <a:rPr lang="es-ES" sz="2400" b="1" dirty="0">
                <a:solidFill>
                  <a:schemeClr val="accent2"/>
                </a:solidFill>
              </a:rPr>
              <a:t>Grade: </a:t>
            </a:r>
            <a:r>
              <a:rPr lang="es-ES" sz="2400" b="1" dirty="0" err="1">
                <a:solidFill>
                  <a:schemeClr val="accent2"/>
                </a:solidFill>
              </a:rPr>
              <a:t>Second</a:t>
            </a:r>
            <a:r>
              <a:rPr lang="es-ES" sz="2400" b="1" dirty="0">
                <a:solidFill>
                  <a:schemeClr val="accent2"/>
                </a:solidFill>
              </a:rPr>
              <a:t> “A”</a:t>
            </a:r>
            <a:endParaRPr lang="es-PE" sz="2400" b="1" dirty="0">
              <a:solidFill>
                <a:schemeClr val="accent2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E399F3C-6F39-4F28-C31D-41CF05ED18D6}"/>
              </a:ext>
            </a:extLst>
          </p:cNvPr>
          <p:cNvSpPr txBox="1"/>
          <p:nvPr/>
        </p:nvSpPr>
        <p:spPr>
          <a:xfrm>
            <a:off x="6690360" y="98822"/>
            <a:ext cx="46329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b="1" dirty="0">
                <a:solidFill>
                  <a:srgbClr val="FFFF00"/>
                </a:solidFill>
                <a:latin typeface="Bahnschrift Light SemiCondensed" panose="020B0502040204020203" pitchFamily="34" charset="0"/>
                <a:cs typeface="Arabic Typesetting" panose="03020402040406030203" pitchFamily="66" charset="-78"/>
              </a:rPr>
              <a:t>MERCURY</a:t>
            </a:r>
            <a:endParaRPr lang="es-PE" sz="66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D517C29-2A3D-AEF1-AEFC-7B788A975601}"/>
              </a:ext>
            </a:extLst>
          </p:cNvPr>
          <p:cNvSpPr txBox="1"/>
          <p:nvPr/>
        </p:nvSpPr>
        <p:spPr>
          <a:xfrm>
            <a:off x="8061960" y="2373362"/>
            <a:ext cx="3383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>
                <a:solidFill>
                  <a:schemeClr val="bg1"/>
                </a:solidFill>
              </a:rPr>
              <a:t>PRESENTATION OF TODAYS THE DAY</a:t>
            </a:r>
            <a:endParaRPr lang="es-PE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889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Freddie Mercury: un día como hoy nació el cantante británico - Latina">
            <a:extLst>
              <a:ext uri="{FF2B5EF4-FFF2-40B4-BE49-F238E27FC236}">
                <a16:creationId xmlns:a16="http://schemas.microsoft.com/office/drawing/2014/main" id="{385AE486-CD15-D35B-6132-7478C51E4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3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648D89-2DE2-38F6-662A-6B4E78FE5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20" y="1923890"/>
            <a:ext cx="11262360" cy="51779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3200" dirty="0" err="1">
                <a:solidFill>
                  <a:srgbClr val="FFFF00"/>
                </a:solidFill>
              </a:rPr>
              <a:t>Today</a:t>
            </a:r>
            <a:r>
              <a:rPr lang="es-ES" sz="3200" dirty="0">
                <a:solidFill>
                  <a:srgbClr val="FFFF00"/>
                </a:solidFill>
              </a:rPr>
              <a:t> I am </a:t>
            </a:r>
            <a:r>
              <a:rPr lang="es-ES" sz="3200" dirty="0" err="1">
                <a:solidFill>
                  <a:srgbClr val="FFFF00"/>
                </a:solidFill>
              </a:rPr>
              <a:t>going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to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talk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about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of</a:t>
            </a:r>
            <a:r>
              <a:rPr lang="es-ES" sz="3200" dirty="0">
                <a:solidFill>
                  <a:srgbClr val="FFFF00"/>
                </a:solidFill>
              </a:rPr>
              <a:t> Freddy Mercury, </a:t>
            </a:r>
            <a:r>
              <a:rPr lang="es-ES" sz="3200" dirty="0" err="1">
                <a:solidFill>
                  <a:srgbClr val="FFFF00"/>
                </a:solidFill>
              </a:rPr>
              <a:t>he’s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was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born</a:t>
            </a:r>
            <a:r>
              <a:rPr lang="es-ES" sz="3200" dirty="0">
                <a:solidFill>
                  <a:srgbClr val="FFFF00"/>
                </a:solidFill>
              </a:rPr>
              <a:t> in 1991 </a:t>
            </a:r>
            <a:r>
              <a:rPr lang="es-ES" sz="3200" dirty="0" err="1">
                <a:solidFill>
                  <a:srgbClr val="FFFF00"/>
                </a:solidFill>
              </a:rPr>
              <a:t>exactly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the</a:t>
            </a:r>
            <a:r>
              <a:rPr lang="es-ES" sz="3200" dirty="0">
                <a:solidFill>
                  <a:srgbClr val="FFFF00"/>
                </a:solidFill>
              </a:rPr>
              <a:t> 24 </a:t>
            </a:r>
            <a:r>
              <a:rPr lang="es-ES" sz="3200" dirty="0" err="1">
                <a:solidFill>
                  <a:srgbClr val="FFFF00"/>
                </a:solidFill>
              </a:rPr>
              <a:t>of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November</a:t>
            </a:r>
            <a:r>
              <a:rPr lang="es-ES" sz="3200" dirty="0">
                <a:solidFill>
                  <a:srgbClr val="FFFF00"/>
                </a:solidFill>
              </a:rPr>
              <a:t>, </a:t>
            </a:r>
            <a:r>
              <a:rPr lang="es-ES" sz="3200" dirty="0" err="1">
                <a:solidFill>
                  <a:srgbClr val="FFFF00"/>
                </a:solidFill>
              </a:rPr>
              <a:t>First</a:t>
            </a:r>
            <a:r>
              <a:rPr lang="es-ES" sz="3200" dirty="0">
                <a:solidFill>
                  <a:srgbClr val="FFFF00"/>
                </a:solidFill>
              </a:rPr>
              <a:t>, I </a:t>
            </a:r>
            <a:r>
              <a:rPr lang="es-ES" sz="3200" dirty="0" err="1">
                <a:solidFill>
                  <a:srgbClr val="FFFF00"/>
                </a:solidFill>
              </a:rPr>
              <a:t>would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like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to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explain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that</a:t>
            </a:r>
            <a:r>
              <a:rPr lang="es-ES" sz="3200" dirty="0">
                <a:solidFill>
                  <a:srgbClr val="FFFF00"/>
                </a:solidFill>
              </a:rPr>
              <a:t> Freddy Mercury </a:t>
            </a:r>
            <a:r>
              <a:rPr lang="es-ES" sz="3200" dirty="0" err="1">
                <a:solidFill>
                  <a:srgbClr val="FFFF00"/>
                </a:solidFill>
              </a:rPr>
              <a:t>was</a:t>
            </a:r>
            <a:r>
              <a:rPr lang="es-ES" sz="3200" dirty="0">
                <a:solidFill>
                  <a:srgbClr val="FFFF00"/>
                </a:solidFill>
              </a:rPr>
              <a:t> a </a:t>
            </a:r>
            <a:r>
              <a:rPr lang="es-ES" sz="3200" dirty="0" err="1">
                <a:solidFill>
                  <a:srgbClr val="FFFF00"/>
                </a:solidFill>
              </a:rPr>
              <a:t>famous</a:t>
            </a:r>
            <a:r>
              <a:rPr lang="es-ES" sz="3200" dirty="0">
                <a:solidFill>
                  <a:srgbClr val="FFFF00"/>
                </a:solidFill>
              </a:rPr>
              <a:t> Singer </a:t>
            </a:r>
            <a:r>
              <a:rPr lang="es-ES" sz="3200" dirty="0" err="1">
                <a:solidFill>
                  <a:srgbClr val="FFFF00"/>
                </a:solidFill>
              </a:rPr>
              <a:t>who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composed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several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songs</a:t>
            </a:r>
            <a:r>
              <a:rPr lang="es-ES" sz="3200" dirty="0">
                <a:solidFill>
                  <a:srgbClr val="FFFF00"/>
                </a:solidFill>
              </a:rPr>
              <a:t>. Next I </a:t>
            </a:r>
            <a:r>
              <a:rPr lang="es-ES" sz="3200" dirty="0" err="1">
                <a:solidFill>
                  <a:srgbClr val="FFFF00"/>
                </a:solidFill>
              </a:rPr>
              <a:t>want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to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menrion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some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of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his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most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famous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songs</a:t>
            </a:r>
            <a:r>
              <a:rPr lang="es-ES" sz="3200" dirty="0">
                <a:solidFill>
                  <a:srgbClr val="FFFF00"/>
                </a:solidFill>
              </a:rPr>
              <a:t>, </a:t>
            </a:r>
            <a:r>
              <a:rPr lang="es-ES" sz="3200" dirty="0" err="1">
                <a:solidFill>
                  <a:srgbClr val="FFFF00"/>
                </a:solidFill>
              </a:rPr>
              <a:t>which</a:t>
            </a:r>
            <a:r>
              <a:rPr lang="es-ES" sz="3200" dirty="0">
                <a:solidFill>
                  <a:srgbClr val="FFFF00"/>
                </a:solidFill>
              </a:rPr>
              <a:t> are “</a:t>
            </a:r>
            <a:r>
              <a:rPr lang="es-ES" sz="3200" dirty="0" err="1">
                <a:solidFill>
                  <a:srgbClr val="FFFF00"/>
                </a:solidFill>
              </a:rPr>
              <a:t>Bohemian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Rhapsody</a:t>
            </a:r>
            <a:r>
              <a:rPr lang="es-ES" sz="3200" dirty="0">
                <a:solidFill>
                  <a:srgbClr val="FFFF00"/>
                </a:solidFill>
              </a:rPr>
              <a:t>” and “</a:t>
            </a:r>
            <a:r>
              <a:rPr lang="es-ES" sz="3200" dirty="0" err="1">
                <a:solidFill>
                  <a:srgbClr val="FFFF00"/>
                </a:solidFill>
              </a:rPr>
              <a:t>We</a:t>
            </a:r>
            <a:r>
              <a:rPr lang="es-ES" sz="3200" dirty="0">
                <a:solidFill>
                  <a:srgbClr val="FFFF00"/>
                </a:solidFill>
              </a:rPr>
              <a:t> are </a:t>
            </a:r>
            <a:r>
              <a:rPr lang="es-ES" sz="3200" dirty="0" err="1">
                <a:solidFill>
                  <a:srgbClr val="FFFF00"/>
                </a:solidFill>
              </a:rPr>
              <a:t>the</a:t>
            </a:r>
            <a:r>
              <a:rPr lang="es-ES" sz="3200" dirty="0">
                <a:solidFill>
                  <a:srgbClr val="FFFF00"/>
                </a:solidFill>
              </a:rPr>
              <a:t> Champions”. </a:t>
            </a:r>
            <a:r>
              <a:rPr lang="es-ES" sz="3200" dirty="0" err="1">
                <a:solidFill>
                  <a:srgbClr val="FFFF00"/>
                </a:solidFill>
              </a:rPr>
              <a:t>Finally</a:t>
            </a:r>
            <a:r>
              <a:rPr lang="es-ES" sz="3200" dirty="0">
                <a:solidFill>
                  <a:srgbClr val="FFFF00"/>
                </a:solidFill>
              </a:rPr>
              <a:t>, I </a:t>
            </a:r>
            <a:r>
              <a:rPr lang="es-ES" sz="3200" dirty="0" err="1">
                <a:solidFill>
                  <a:srgbClr val="FFFF00"/>
                </a:solidFill>
              </a:rPr>
              <a:t>want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to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conclude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by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saying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that</a:t>
            </a:r>
            <a:r>
              <a:rPr lang="es-ES" sz="3200" dirty="0">
                <a:solidFill>
                  <a:srgbClr val="FFFF00"/>
                </a:solidFill>
              </a:rPr>
              <a:t> Freddy </a:t>
            </a:r>
            <a:r>
              <a:rPr lang="es-ES" sz="3200" dirty="0" err="1">
                <a:solidFill>
                  <a:srgbClr val="FFFF00"/>
                </a:solidFill>
              </a:rPr>
              <a:t>Nercury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died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from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bronchopneumonia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resulting</a:t>
            </a:r>
            <a:r>
              <a:rPr lang="es-ES" sz="3200" dirty="0">
                <a:solidFill>
                  <a:srgbClr val="FFFF00"/>
                </a:solidFill>
              </a:rPr>
              <a:t> </a:t>
            </a:r>
            <a:r>
              <a:rPr lang="es-ES" sz="3200" dirty="0" err="1">
                <a:solidFill>
                  <a:srgbClr val="FFFF00"/>
                </a:solidFill>
              </a:rPr>
              <a:t>from</a:t>
            </a:r>
            <a:r>
              <a:rPr lang="es-ES" sz="3200" dirty="0">
                <a:solidFill>
                  <a:srgbClr val="FFFF00"/>
                </a:solidFill>
              </a:rPr>
              <a:t> VIH.</a:t>
            </a:r>
            <a:endParaRPr lang="es-PE" sz="3200" dirty="0">
              <a:solidFill>
                <a:srgbClr val="FFFF00"/>
              </a:solidFill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AEE80F20-7CBA-5493-08CA-4BF04C863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3380" y="299164"/>
            <a:ext cx="6365240" cy="1325563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rgbClr val="C00000"/>
                </a:solidFill>
                <a:latin typeface="Arial Black" panose="020B0A04020102020204" pitchFamily="34" charset="0"/>
              </a:rPr>
              <a:t>THE DEATH OF FREDDY MERCURY</a:t>
            </a:r>
            <a:endParaRPr lang="es-PE" sz="36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0140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120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 Black</vt:lpstr>
      <vt:lpstr>Bahnschrift Light SemiCondensed</vt:lpstr>
      <vt:lpstr>Calibri</vt:lpstr>
      <vt:lpstr>Calibri Light</vt:lpstr>
      <vt:lpstr>Tema de Office</vt:lpstr>
      <vt:lpstr>Presentación de PowerPoint</vt:lpstr>
      <vt:lpstr>THE DEATH OF FREDDY MERCURY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Rodrigo Tapia</dc:creator>
  <cp:lastModifiedBy>Rodrigo Tapia</cp:lastModifiedBy>
  <cp:revision>2</cp:revision>
  <dcterms:created xsi:type="dcterms:W3CDTF">2023-11-24T02:15:05Z</dcterms:created>
  <dcterms:modified xsi:type="dcterms:W3CDTF">2023-11-24T03:50:54Z</dcterms:modified>
</cp:coreProperties>
</file>