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7B164-FFA3-4F3A-8E46-288C6F0B0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9D07ECF-8653-4DBD-B20C-BBF3DB08A2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E87E9E-EE5A-4411-91F2-3A32B885F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26/10/2023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197084-9B1F-4326-8675-F6EC240D8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44BE99-5A73-412C-9B96-F6D28AC3C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4174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C6B88-8199-4845-BF93-3DD2F70F2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E53995-1615-4CB2-80C7-1A6A221A3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BAD1AE-A591-475C-9A45-4422F82DF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26/10/2023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4C4B15-52B9-4FFE-945F-73FD3DF99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D43D0B-6646-4229-B7C6-90CC7190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9662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8D85FB-3B81-4906-B9E5-FFCC528D2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E3D917C-2621-43F0-B7C5-29DF214CD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97EBBB-292E-4C28-8017-C87AB65B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26/10/2023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EC31F6-724D-4E8F-A921-3AFC8FD9A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00AB26-5052-4008-B7B6-F9C623934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6342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A673A-57CF-438F-B68D-C6578B444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C81782-C41D-4496-A579-7B855AA05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A99B11-23C8-47D2-AA3B-68AFE4F28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26/10/2023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740A32-ABC9-4C6A-964E-1B3131CF1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09DAA0-4DEA-470B-B1E1-6B3F658A1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2018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AD75F0-EA5F-462D-9A8B-87302B4AC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A45047-713F-4DA9-9AA1-7611EDAAD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467970-BBB7-459A-A113-EBA0EFD0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26/10/2023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F45F75-5A45-40A0-A923-F92641B3D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646C4F-E2D9-4BFC-8925-DBAA697E6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2167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E65BEC-412D-43DD-84F9-CD91EA2C5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16BA6F-D1EC-42C5-81D5-5FE587BD00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3B96F1-42AA-456C-AE81-55231ACCD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DB3512-CCB3-4BE7-B293-E61E824B7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26/10/2023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46DC8F-014D-42EC-8F44-8EBD63A74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C17729-941C-4CBE-9397-9CDE461DB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311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3DACE-C063-476F-A9C0-29481CAB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2C5E06-5A4E-452F-B064-30B7AF8DA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6720A6-97D7-47C2-B088-C22B4B971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5724C6-1520-41A3-B934-3FEC73A222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6AEF2A-3DDF-488E-8737-4A8F53EFA2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8564DF6-5AB9-4B56-AAC0-4729CDDA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26/10/2023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CD9FEAB-9880-4727-9D85-006743857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776F4D9-CF39-466D-B19D-5773D4B0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39012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ADD079-0D24-402E-9449-662188B09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5F32A50-0479-40A2-8972-280BD6B4A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26/10/2023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2B30D95-C347-49CF-8948-BB01D0FDA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2A9663-1FE0-45BC-9CFE-4029D849A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2461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E20F0C1-A4F4-4C76-AD81-24CA71F2F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26/10/2023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3BD6454-4E01-4C73-AFA1-8CDDC6F0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0539B99-546A-4918-B938-F51E06DA3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767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2C07BA-9C01-4466-836F-DE44AD6B7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7C932A-3033-4293-9092-9E51BE848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9F718D-93B6-42C8-8BE5-CD46088B8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D57F5E-AE36-4D3E-BC0A-6AB2433BD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26/10/2023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011E6A-B61E-4E37-96E2-BEC060B32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1733B6-9A39-4932-98B7-2C6CA8A2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2363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D7B59-6906-46A1-A74D-D9C0CFC8B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1A5BEC-A74E-44AB-A948-BC808E573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23E733-F8B5-42BF-A7BA-851356B5E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C408B5-AF4C-4E63-9282-CAC537E74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26/10/2023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24756E-CE6B-4034-BFC6-AC44B4750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950DBD-DDCF-430D-BB33-39DEF91AB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2454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B9DA4B1-599A-435B-A8BB-8CF3D090C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4B6FE2-D4FA-489F-84CF-28B2B5C8E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38C1A1-21B5-45A9-9F5D-2F1907F83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08D4D-E802-4300-B05D-1D35AEF7522A}" type="datetimeFigureOut">
              <a:rPr lang="es-PE" smtClean="0"/>
              <a:t>26/10/2023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F9A38A-50AC-47B2-8563-293F310F9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F8CB14-32F8-4C9E-B80C-A184AB94B5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3753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875DC4-4B36-4BD4-A92D-01B4C1E90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888" y="-60485"/>
            <a:ext cx="9144000" cy="3489485"/>
          </a:xfrm>
        </p:spPr>
        <p:txBody>
          <a:bodyPr>
            <a:normAutofit/>
          </a:bodyPr>
          <a:lstStyle/>
          <a:p>
            <a:r>
              <a:rPr lang="es-ES" sz="9600" dirty="0"/>
              <a:t>Exposición dela tarea </a:t>
            </a:r>
            <a:endParaRPr lang="es-PE" sz="9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8EB83D-76B1-454E-A8BA-2ADF52F708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173" y="4055044"/>
            <a:ext cx="9043332" cy="2211532"/>
          </a:xfrm>
        </p:spPr>
        <p:txBody>
          <a:bodyPr>
            <a:noAutofit/>
          </a:bodyPr>
          <a:lstStyle/>
          <a:p>
            <a:pPr algn="l"/>
            <a:r>
              <a:rPr lang="es-ES" sz="3600" dirty="0"/>
              <a:t>Profesor: José Luis Flores</a:t>
            </a:r>
          </a:p>
          <a:p>
            <a:pPr algn="l"/>
            <a:r>
              <a:rPr lang="es-ES" sz="3600" dirty="0"/>
              <a:t>Curso: Ciencia sociales </a:t>
            </a:r>
          </a:p>
          <a:p>
            <a:pPr algn="l"/>
            <a:r>
              <a:rPr lang="es-ES" sz="3600"/>
              <a:t>Alumno:  </a:t>
            </a:r>
            <a:r>
              <a:rPr lang="es-ES" sz="3600" dirty="0"/>
              <a:t>Adrián Barreno </a:t>
            </a:r>
            <a:endParaRPr lang="es-PE" sz="3600" dirty="0"/>
          </a:p>
        </p:txBody>
      </p:sp>
    </p:spTree>
    <p:extLst>
      <p:ext uri="{BB962C8B-B14F-4D97-AF65-F5344CB8AC3E}">
        <p14:creationId xmlns:p14="http://schemas.microsoft.com/office/powerpoint/2010/main" val="97135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5F9BC8F-42D1-45DD-8AF7-B07EDB5BC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81512"/>
          </a:xfrm>
        </p:spPr>
        <p:txBody>
          <a:bodyPr>
            <a:normAutofit fontScale="90000"/>
          </a:bodyPr>
          <a:lstStyle/>
          <a:p>
            <a:pPr algn="just"/>
            <a:r>
              <a:rPr lang="es-ES" dirty="0">
                <a:solidFill>
                  <a:srgbClr val="FF0000"/>
                </a:solidFill>
              </a:rPr>
              <a:t>¿Qué son elementos bióticos abióticos y antrópicos?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EA9756D-D1E0-4F92-AA06-3E0317A99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1513"/>
            <a:ext cx="10515600" cy="5876486"/>
          </a:xfrm>
        </p:spPr>
        <p:txBody>
          <a:bodyPr/>
          <a:lstStyle/>
          <a:p>
            <a:r>
              <a:rPr lang="es-ES" i="1" dirty="0"/>
              <a:t>BIOTICOS:</a:t>
            </a:r>
            <a:r>
              <a:rPr lang="es-ES" b="0" i="1" dirty="0">
                <a:solidFill>
                  <a:srgbClr val="4D5156"/>
                </a:solidFill>
                <a:effectLst/>
                <a:latin typeface="Google Sans"/>
              </a:rPr>
              <a:t> son los componentes vivos de un ecosistema</a:t>
            </a:r>
          </a:p>
          <a:p>
            <a:pPr marL="0" indent="0">
              <a:buNone/>
            </a:pPr>
            <a:endParaRPr lang="es-ES" b="0" i="0" dirty="0">
              <a:solidFill>
                <a:srgbClr val="4D5156"/>
              </a:solidFill>
              <a:effectLst/>
              <a:latin typeface="Google Sans"/>
            </a:endParaRPr>
          </a:p>
          <a:p>
            <a:pPr marL="0" indent="0">
              <a:buNone/>
            </a:pPr>
            <a:endParaRPr lang="es-ES" b="0" i="0" dirty="0">
              <a:solidFill>
                <a:srgbClr val="4D5156"/>
              </a:solidFill>
              <a:effectLst/>
              <a:latin typeface="Google Sans"/>
            </a:endParaRPr>
          </a:p>
          <a:p>
            <a:pPr marL="0" indent="0">
              <a:buNone/>
            </a:pPr>
            <a:endParaRPr lang="es-ES" b="0" i="0" dirty="0">
              <a:solidFill>
                <a:srgbClr val="4D5156"/>
              </a:solidFill>
              <a:effectLst/>
              <a:latin typeface="Google Sans"/>
            </a:endParaRPr>
          </a:p>
          <a:p>
            <a:r>
              <a:rPr lang="es-ES" b="1" i="1" dirty="0">
                <a:solidFill>
                  <a:srgbClr val="4D5156"/>
                </a:solidFill>
                <a:latin typeface="Google Sans"/>
              </a:rPr>
              <a:t>ABIOTICOS:</a:t>
            </a:r>
            <a:r>
              <a:rPr lang="es-ES" b="1" i="1" dirty="0">
                <a:solidFill>
                  <a:srgbClr val="4D5156"/>
                </a:solidFill>
                <a:effectLst/>
                <a:latin typeface="Google Sans"/>
              </a:rPr>
              <a:t> son los componentes físicos y químicos no vivos en el ecosistema</a:t>
            </a:r>
          </a:p>
          <a:p>
            <a:endParaRPr lang="es-ES" b="1" i="1" dirty="0">
              <a:solidFill>
                <a:srgbClr val="4D5156"/>
              </a:solidFill>
              <a:latin typeface="Google Sans"/>
            </a:endParaRPr>
          </a:p>
          <a:p>
            <a:pPr marL="0" indent="0">
              <a:buNone/>
            </a:pPr>
            <a:endParaRPr lang="es-ES" b="1" i="1" dirty="0">
              <a:solidFill>
                <a:srgbClr val="4D5156"/>
              </a:solidFill>
              <a:effectLst/>
              <a:latin typeface="Google Sans"/>
            </a:endParaRPr>
          </a:p>
          <a:p>
            <a:r>
              <a:rPr lang="es-PE" b="1" i="1" dirty="0"/>
              <a:t>ANTROPICOS: son producidos por hechos humanos que han pasado por el resto de nuestra vida</a:t>
            </a:r>
          </a:p>
          <a:p>
            <a:pPr marL="0" indent="0">
              <a:buNone/>
            </a:pPr>
            <a:endParaRPr lang="es-PE" b="1" i="1" dirty="0"/>
          </a:p>
        </p:txBody>
      </p:sp>
      <p:pic>
        <p:nvPicPr>
          <p:cNvPr id="8" name="Imagen 7" descr="FACTORES BIÓTICOS: qué son, características, clasificación y ejemplos -  Resumen">
            <a:extLst>
              <a:ext uri="{FF2B5EF4-FFF2-40B4-BE49-F238E27FC236}">
                <a16:creationId xmlns:a16="http://schemas.microsoft.com/office/drawing/2014/main" id="{F8CA15D2-83AF-4A1C-B2F3-4EC287CC706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02915" y="1595394"/>
            <a:ext cx="2975470" cy="131558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FACTORES ABIÓTICOS: qué son, características y ejemplos - Resumen">
            <a:extLst>
              <a:ext uri="{FF2B5EF4-FFF2-40B4-BE49-F238E27FC236}">
                <a16:creationId xmlns:a16="http://schemas.microsoft.com/office/drawing/2014/main" id="{FCF7B5AD-3AAF-4770-902D-6934CC564CC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915" y="3781772"/>
            <a:ext cx="2153349" cy="11006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 descr="Desastres antropicos | PPT">
            <a:extLst>
              <a:ext uri="{FF2B5EF4-FFF2-40B4-BE49-F238E27FC236}">
                <a16:creationId xmlns:a16="http://schemas.microsoft.com/office/drawing/2014/main" id="{95351E5E-E92B-45D5-B408-C256505A0F9F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3"/>
          <a:stretch/>
        </p:blipFill>
        <p:spPr bwMode="auto">
          <a:xfrm>
            <a:off x="1302914" y="5753186"/>
            <a:ext cx="3487199" cy="110481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8200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73CFB-293C-4B1D-A915-EC65E38F1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¿Porque los seres humanos transforman el entorno natural?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EC3699-EACA-4BE1-9D27-FF2A51A3A3C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3600" dirty="0"/>
              <a:t>Lo hizo </a:t>
            </a:r>
            <a:r>
              <a:rPr lang="es-ES" sz="3600" b="0" i="0" dirty="0">
                <a:solidFill>
                  <a:srgbClr val="040C28"/>
                </a:solidFill>
                <a:effectLst/>
                <a:latin typeface="Google Sans"/>
              </a:rPr>
              <a:t>con el fin de obtener alimento,  protección y así mejorar sus condiciones de vida</a:t>
            </a:r>
            <a:r>
              <a:rPr lang="es-ES" sz="3600" b="0" i="0" dirty="0">
                <a:solidFill>
                  <a:srgbClr val="202124"/>
                </a:solidFill>
                <a:effectLst/>
                <a:latin typeface="Google Sans"/>
              </a:rPr>
              <a:t>.</a:t>
            </a:r>
            <a:endParaRPr lang="es-PE" sz="3600" dirty="0"/>
          </a:p>
        </p:txBody>
      </p:sp>
      <p:pic>
        <p:nvPicPr>
          <p:cNvPr id="5" name="Marcador de posición de imagen 4" descr="Los seres humanos transforman el medioambiente - YouTube">
            <a:extLst>
              <a:ext uri="{FF2B5EF4-FFF2-40B4-BE49-F238E27FC236}">
                <a16:creationId xmlns:a16="http://schemas.microsoft.com/office/drawing/2014/main" id="{F777E84D-DECC-40CE-9540-2502E8C223E0}"/>
              </a:ext>
            </a:extLst>
          </p:cNvPr>
          <p:cNvPicPr>
            <a:picLocks noGrp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t="12789" r="2508" b="12851"/>
          <a:stretch/>
        </p:blipFill>
        <p:spPr bwMode="auto">
          <a:xfrm>
            <a:off x="5183188" y="1610686"/>
            <a:ext cx="6172200" cy="36240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21478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1C55A2-3791-4BD0-B0F6-148FA8D88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Cuales han sido los cambios en esta imagen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65B2EA-7D85-48CA-A946-8D713F97D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La erosión del agua y del viento a provocado que el agua de la playa se mueva y los humanos aprovecharon eso para construir carreteras, y encima de la montaña hecho edificios, casas y pistas </a:t>
            </a:r>
            <a:endParaRPr lang="es-PE" sz="2800" dirty="0"/>
          </a:p>
        </p:txBody>
      </p:sp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3346A9EA-397D-4157-A3A6-D9E03128551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6182" r="16182"/>
          <a:stretch/>
        </p:blipFill>
        <p:spPr>
          <a:xfrm>
            <a:off x="5183188" y="1070927"/>
            <a:ext cx="6066449" cy="4790123"/>
          </a:xfrm>
        </p:spPr>
      </p:pic>
    </p:spTree>
    <p:extLst>
      <p:ext uri="{BB962C8B-B14F-4D97-AF65-F5344CB8AC3E}">
        <p14:creationId xmlns:p14="http://schemas.microsoft.com/office/powerpoint/2010/main" val="386028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588479-413A-4E67-914B-B442ED63D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¿Este paisaje siempre a sido a si? ¿Qué a ocurrido en el?</a:t>
            </a:r>
            <a:endParaRPr lang="es-PE" dirty="0">
              <a:solidFill>
                <a:srgbClr val="FF0000"/>
              </a:solidFill>
            </a:endParaRPr>
          </a:p>
        </p:txBody>
      </p:sp>
      <p:pic>
        <p:nvPicPr>
          <p:cNvPr id="6" name="Marcador de posición de imagen 5">
            <a:extLst>
              <a:ext uri="{FF2B5EF4-FFF2-40B4-BE49-F238E27FC236}">
                <a16:creationId xmlns:a16="http://schemas.microsoft.com/office/drawing/2014/main" id="{85CDD6BD-0402-4457-B862-A421DBD462B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727" r="727"/>
          <a:stretch/>
        </p:blipFill>
        <p:spPr/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667B50-745D-4E1E-843B-F86AE4EB7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800" dirty="0"/>
              <a:t>No siempre ha sido </a:t>
            </a:r>
            <a:r>
              <a:rPr lang="es-ES" sz="2800" dirty="0" err="1"/>
              <a:t>asi</a:t>
            </a:r>
            <a:r>
              <a:rPr lang="es-ES" sz="2800" dirty="0"/>
              <a:t>, ha tenido modificaciones para poder vivir al ampliarse se necesitaba nuevas rutas, se han construido viviendas paseos y carreteras </a:t>
            </a:r>
            <a:endParaRPr lang="es-PE" sz="2800" dirty="0"/>
          </a:p>
        </p:txBody>
      </p:sp>
    </p:spTree>
    <p:extLst>
      <p:ext uri="{BB962C8B-B14F-4D97-AF65-F5344CB8AC3E}">
        <p14:creationId xmlns:p14="http://schemas.microsoft.com/office/powerpoint/2010/main" val="1337631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DDE2149-62B6-48E1-ABEF-05A37B538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Identifica los elementos naturales que predomina la imagen de arriba 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079F5D7-64BD-432D-9347-186A09769C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Relieve:</a:t>
            </a:r>
            <a:r>
              <a:rPr lang="es-ES" dirty="0"/>
              <a:t> fue accidentado </a:t>
            </a:r>
          </a:p>
          <a:p>
            <a:pPr marL="0" indent="0">
              <a:buNone/>
            </a:pPr>
            <a:endParaRPr lang="es-ES" dirty="0">
              <a:solidFill>
                <a:srgbClr val="202124"/>
              </a:solidFill>
              <a:latin typeface="Google Sans"/>
            </a:endParaRPr>
          </a:p>
          <a:p>
            <a:pPr marL="0" indent="0">
              <a:buNone/>
            </a:pPr>
            <a:r>
              <a:rPr lang="es-ES" b="0" i="0" dirty="0">
                <a:solidFill>
                  <a:srgbClr val="FF0000"/>
                </a:solidFill>
                <a:effectLst/>
                <a:latin typeface="Google Sans"/>
              </a:rPr>
              <a:t>Hidrografía</a:t>
            </a:r>
            <a:r>
              <a:rPr lang="es-ES" dirty="0">
                <a:solidFill>
                  <a:srgbClr val="FF0000"/>
                </a:solidFill>
                <a:latin typeface="Google Sans"/>
              </a:rPr>
              <a:t>:</a:t>
            </a:r>
            <a:r>
              <a:rPr lang="es-ES" dirty="0">
                <a:solidFill>
                  <a:srgbClr val="202124"/>
                </a:solidFill>
                <a:latin typeface="Google Sans"/>
              </a:rPr>
              <a:t> la desembocadura de un rio al mar </a:t>
            </a:r>
            <a:endParaRPr lang="es-ES" b="0" i="0" dirty="0">
              <a:solidFill>
                <a:srgbClr val="202124"/>
              </a:solidFill>
              <a:effectLst/>
              <a:latin typeface="Google Sans"/>
            </a:endParaRPr>
          </a:p>
          <a:p>
            <a:pPr marL="0" indent="0">
              <a:buNone/>
            </a:pPr>
            <a:endParaRPr lang="es-ES" b="0" i="0" dirty="0">
              <a:solidFill>
                <a:srgbClr val="040C28"/>
              </a:solidFill>
              <a:effectLst/>
              <a:latin typeface="Google Sans"/>
            </a:endParaRPr>
          </a:p>
          <a:p>
            <a:pPr marL="0" indent="0">
              <a:buNone/>
            </a:pPr>
            <a:r>
              <a:rPr lang="es-PE" dirty="0">
                <a:solidFill>
                  <a:srgbClr val="FF0000"/>
                </a:solidFill>
              </a:rPr>
              <a:t>Tiempo atmosférico:</a:t>
            </a:r>
            <a:r>
              <a:rPr lang="es-ES" b="0" i="0" dirty="0">
                <a:solidFill>
                  <a:srgbClr val="4D5156"/>
                </a:solidFill>
                <a:effectLst/>
                <a:latin typeface="Google Sans"/>
              </a:rPr>
              <a:t> 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calor cielo nublado parece que va a llover</a:t>
            </a:r>
          </a:p>
          <a:p>
            <a:pPr marL="0" indent="0">
              <a:buNone/>
            </a:pPr>
            <a:endParaRPr lang="es-ES" b="0" i="0" dirty="0">
              <a:solidFill>
                <a:srgbClr val="040C28"/>
              </a:solidFill>
              <a:effectLst/>
              <a:latin typeface="Google Sans"/>
            </a:endParaRPr>
          </a:p>
          <a:p>
            <a:pPr marL="0" indent="0">
              <a:buNone/>
            </a:pPr>
            <a:r>
              <a:rPr lang="es-PE" dirty="0">
                <a:solidFill>
                  <a:srgbClr val="FF0000"/>
                </a:solidFill>
              </a:rPr>
              <a:t>Vegetación: </a:t>
            </a:r>
            <a:r>
              <a:rPr lang="es-PE" dirty="0"/>
              <a:t>tiene arboles y hiervas </a:t>
            </a:r>
          </a:p>
        </p:txBody>
      </p:sp>
      <p:pic>
        <p:nvPicPr>
          <p:cNvPr id="7" name="Marcador de posición de imagen 5">
            <a:extLst>
              <a:ext uri="{FF2B5EF4-FFF2-40B4-BE49-F238E27FC236}">
                <a16:creationId xmlns:a16="http://schemas.microsoft.com/office/drawing/2014/main" id="{BA5024DE-394A-48EC-89B5-3F9E000C529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727" r="727"/>
          <a:stretch/>
        </p:blipFill>
        <p:spPr>
          <a:xfrm>
            <a:off x="6144135" y="1825625"/>
            <a:ext cx="5418691" cy="4278686"/>
          </a:xfrm>
        </p:spPr>
      </p:pic>
    </p:spTree>
    <p:extLst>
      <p:ext uri="{BB962C8B-B14F-4D97-AF65-F5344CB8AC3E}">
        <p14:creationId xmlns:p14="http://schemas.microsoft.com/office/powerpoint/2010/main" val="1224222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91994F1-B32B-4728-8FD5-82A246C32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dirty="0">
                <a:solidFill>
                  <a:srgbClr val="FF0000"/>
                </a:solidFill>
              </a:rPr>
              <a:t>Busca en Google </a:t>
            </a:r>
            <a:r>
              <a:rPr lang="es-ES" sz="2000" dirty="0" err="1">
                <a:solidFill>
                  <a:srgbClr val="FF0000"/>
                </a:solidFill>
              </a:rPr>
              <a:t>maps</a:t>
            </a:r>
            <a:r>
              <a:rPr lang="es-ES" sz="2000" dirty="0">
                <a:solidFill>
                  <a:srgbClr val="FF0000"/>
                </a:solidFill>
              </a:rPr>
              <a:t> </a:t>
            </a:r>
            <a:r>
              <a:rPr lang="es-ES" sz="2000" dirty="0" err="1">
                <a:solidFill>
                  <a:srgbClr val="FF0000"/>
                </a:solidFill>
              </a:rPr>
              <a:t>eart</a:t>
            </a:r>
            <a:r>
              <a:rPr lang="es-ES" sz="2000" dirty="0">
                <a:solidFill>
                  <a:srgbClr val="FF0000"/>
                </a:solidFill>
              </a:rPr>
              <a:t>, en la función ”foto satélite” la zona donde se encuentra tu colegio luego señala que elementos han transformado el paisaje</a:t>
            </a:r>
            <a:endParaRPr lang="es-PE" sz="2000" dirty="0">
              <a:solidFill>
                <a:srgbClr val="FF0000"/>
              </a:solidFill>
            </a:endParaRP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684EFAA-0D59-4675-A7AF-03C6BBAD7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ES" sz="2800" b="0" i="0" dirty="0">
                <a:solidFill>
                  <a:srgbClr val="202124"/>
                </a:solidFill>
                <a:effectLst/>
                <a:latin typeface="Google Sans"/>
              </a:rPr>
              <a:t>conformado por </a:t>
            </a:r>
            <a:r>
              <a:rPr lang="es-ES" sz="2800" b="0" i="0" dirty="0">
                <a:solidFill>
                  <a:srgbClr val="040C28"/>
                </a:solidFill>
                <a:effectLst/>
                <a:latin typeface="Google Sans"/>
              </a:rPr>
              <a:t>elementos naturales como vegetación, suelo,  así como por elementos sociales </a:t>
            </a:r>
            <a:r>
              <a:rPr lang="es-ES" sz="2800" b="0" i="0" dirty="0">
                <a:solidFill>
                  <a:srgbClr val="202124"/>
                </a:solidFill>
                <a:effectLst/>
                <a:latin typeface="Google Sans"/>
              </a:rPr>
              <a:t>es decir, la organización económica y social, sus valores y costumbres</a:t>
            </a:r>
            <a:r>
              <a:rPr lang="es-ES" b="0" i="0" dirty="0">
                <a:solidFill>
                  <a:srgbClr val="202124"/>
                </a:solidFill>
                <a:effectLst/>
                <a:latin typeface="Google Sans"/>
              </a:rPr>
              <a:t>.</a:t>
            </a:r>
            <a:endParaRPr lang="es-PE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4029A094-63ED-4353-9DD1-9EF0A1F0E9D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461743-81AC-4DA3-BD92-E2F6F59F5D6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183188" y="996950"/>
            <a:ext cx="6169024" cy="4864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3826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274</Words>
  <Application>Microsoft Office PowerPoint</Application>
  <PresentationFormat>Panorámica</PresentationFormat>
  <Paragraphs>29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Google Sans</vt:lpstr>
      <vt:lpstr>Tema de Office</vt:lpstr>
      <vt:lpstr>Exposición dela tarea </vt:lpstr>
      <vt:lpstr>¿Qué son elementos bióticos abióticos y antrópicos?</vt:lpstr>
      <vt:lpstr>¿Porque los seres humanos transforman el entorno natural?</vt:lpstr>
      <vt:lpstr>Cuales han sido los cambios en esta imagen</vt:lpstr>
      <vt:lpstr>¿Este paisaje siempre a sido a si? ¿Qué a ocurrido en el?</vt:lpstr>
      <vt:lpstr>Identifica los elementos naturales que predomina la imagen de arriba </vt:lpstr>
      <vt:lpstr>Busca en Google maps eart, en la función ”foto satélite” la zona donde se encuentra tu colegio luego señala que elementos han transformado el paisaje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Exposición dela tarea </dc:title>
  <dc:creator>José Luis Barreno Sánchez</dc:creator>
  <cp:lastModifiedBy>José Luis Barreno Sánchez</cp:lastModifiedBy>
  <cp:revision>6</cp:revision>
  <dcterms:created xsi:type="dcterms:W3CDTF">2023-10-24T20:16:24Z</dcterms:created>
  <dcterms:modified xsi:type="dcterms:W3CDTF">2023-10-26T20:31:27Z</dcterms:modified>
</cp:coreProperties>
</file>