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7"/>
  </p:normalViewPr>
  <p:slideViewPr>
    <p:cSldViewPr snapToGrid="0">
      <p:cViewPr varScale="1">
        <p:scale>
          <a:sx n="84" d="100"/>
          <a:sy n="84" d="100"/>
        </p:scale>
        <p:origin x="1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145585-B00C-BA2B-C77E-E0F33B245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3DD84C-EDFA-6552-D8A9-722FAD61B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05014-9AC6-EF82-C20F-F043695D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FF0772-5015-C648-29F5-19BFBF20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9EE422-CA3E-0993-7E55-848A4CA8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5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B42EA-81BB-8863-27D0-BAF16C2C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577384-1108-64C3-307C-650D63D7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D6E9A0-A331-58A9-A02A-02C679DA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32F5A-D229-3AEE-9404-53E597E7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119ECF-A1FC-976D-A257-5F9403CF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604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2BA15B-E2F9-CF95-6B2C-9B831DC71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D21386-D3E8-C2D9-7827-B591D471C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D5CDD8-994A-3AEC-DBDF-AFD20253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F3D723-68C4-9C5D-1ECC-49DBBE4E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1769A8-31E8-80E8-A3DD-6AE0F88D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16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CD3A6-5171-FA24-B3CA-01147650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1203E-34DA-4C79-4382-2F7E25FB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1CD1C-E7BB-969E-2B3E-E3AAE6E5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9A23C-458B-0745-12E2-F8211FE9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952B3-FC41-D0BA-B07A-79A00454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625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FD8C3-A472-D858-DF5A-F1FF2C8B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1192C7-506B-ECFA-9C76-B7CBC6D2C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D9DBF-B578-3BB0-FA23-D7FFD326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416D0-6272-3C37-1D1C-056B6EAA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C7F436-6125-162E-E92B-B9BDE2B6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142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A7AD0-21C4-F794-52A5-B7E35B85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805ED-6B65-5260-47FD-17F65F9FA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EEA9B8-8036-53E6-46E9-91C16115F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929CB9-C28C-9DF2-2ECB-01BCF071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EF473D-A636-E4F4-9037-ECE281E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A9165C-1876-44A8-A99B-AC52AE87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714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79673-D816-808F-3CC9-8B651C25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9FAB57-BAFF-20F7-E329-D585E0300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0A0BB9-B0AD-291A-59DA-4AC4EC2B4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2AEC98-37B2-5C63-A217-A476111F7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B5D927-7ADC-3248-E836-8F020F740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50F751-F1FB-CEC3-DC00-B779C66E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9088464-6A5B-9D06-17EE-70C40C72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0B9F69-20C7-8158-1AF1-4450492D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994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DE5D0-8F37-FA4E-E0DC-C5DD97C5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5A8D8-98F0-80D0-43BC-F7F2849C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BBDDCE-3E62-8FC5-49D8-18BBB182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E453AA-E5B8-538D-F01F-E56B74BD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84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99FD6B-13E9-7720-CA01-2FC69F585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CE987B-6E4B-A1FE-C2D1-0809C444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71786-4CA1-42A8-5ACC-B6AA4605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080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E9C65-434E-8692-EABC-2023D110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A5BD52-EDAD-4E31-75AE-B79C4560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C3612F-1D75-0ED6-289B-F36A232E1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4DEBA5-D727-2E72-E721-50703404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2469E1-588D-7B9C-9C2E-36726D23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EE9874-AB0C-AEBA-072A-C3D1D925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68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80BDA-7D81-1936-11A2-4431F6D1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86D2B6-3C1E-369B-6BCB-F73126A55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F544C2-AF30-B387-2F13-2E825B980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065A6-7BEE-2BAE-1584-094D2060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DA74D9-4251-BC02-0C6E-F7FBAD93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C3E510-DA2E-6558-4DB5-091597CA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27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735E72-6833-1B0B-2B8A-38C39988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77548E-ABE0-CBA8-563B-7DE78E759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6424B-DB32-E0CA-ED91-A01921E1C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8245-E69E-C346-966F-1A51E6AD935B}" type="datetimeFigureOut">
              <a:rPr lang="es-PE" smtClean="0"/>
              <a:t>15/11/22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042A5-CDD8-0F5B-7EB3-052F85AFD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205862-404D-22F5-14A7-BF9A82ED9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3EFB-971C-F345-953B-3BB70F7067B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147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QQM7voqRA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B2A37E-24E1-5236-5DD5-B827E7939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067" y="1913467"/>
            <a:ext cx="5571066" cy="2683933"/>
          </a:xfrm>
        </p:spPr>
        <p:txBody>
          <a:bodyPr>
            <a:noAutofit/>
          </a:bodyPr>
          <a:lstStyle/>
          <a:p>
            <a:r>
              <a:rPr lang="es-PE" sz="4000" dirty="0"/>
              <a:t>Student: Rodrigo Sánchez</a:t>
            </a:r>
            <a:br>
              <a:rPr lang="es-PE" sz="4000" dirty="0"/>
            </a:br>
            <a:r>
              <a:rPr lang="es-PE" sz="4000" dirty="0"/>
              <a:t>Teacher: Chris Lappin</a:t>
            </a:r>
            <a:br>
              <a:rPr lang="es-PE" sz="4000" dirty="0"/>
            </a:br>
            <a:r>
              <a:rPr lang="es-PE" sz="4000" dirty="0"/>
              <a:t>Date: Wednesday 16</a:t>
            </a:r>
            <a:r>
              <a:rPr lang="es-PE" sz="4000" baseline="30000" dirty="0"/>
              <a:t>th</a:t>
            </a:r>
            <a:r>
              <a:rPr lang="es-PE" sz="4000" dirty="0"/>
              <a:t> (Sixteenth) November 2022</a:t>
            </a:r>
            <a:br>
              <a:rPr lang="es-PE" sz="4000" dirty="0"/>
            </a:br>
            <a:endParaRPr lang="es-PE" sz="4000" dirty="0"/>
          </a:p>
        </p:txBody>
      </p:sp>
      <p:pic>
        <p:nvPicPr>
          <p:cNvPr id="3074" name="Picture 2" descr="COLEGIO ALGARROBOS">
            <a:extLst>
              <a:ext uri="{FF2B5EF4-FFF2-40B4-BE49-F238E27FC236}">
                <a16:creationId xmlns:a16="http://schemas.microsoft.com/office/drawing/2014/main" id="{B452685E-4038-3508-22E9-C11EB430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5577840"/>
            <a:ext cx="409651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this day - November 16">
            <a:extLst>
              <a:ext uri="{FF2B5EF4-FFF2-40B4-BE49-F238E27FC236}">
                <a16:creationId xmlns:a16="http://schemas.microsoft.com/office/drawing/2014/main" id="{643E9C13-7942-B862-7CE2-592A7950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057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Rectangle 2059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213969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A47020BD-3785-4628-8C5E-A4011B43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39694"/>
            <a:ext cx="12192000" cy="146304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17 años del debut de Leo Messi">
            <a:extLst>
              <a:ext uri="{FF2B5EF4-FFF2-40B4-BE49-F238E27FC236}">
                <a16:creationId xmlns:a16="http://schemas.microsoft.com/office/drawing/2014/main" id="{02AEE0E3-2E81-20F1-27E6-9A8E4582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916238"/>
            <a:ext cx="4819650" cy="29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 Oporto al cielo del Camp Nou: Se cumplen 17 años del debut de Messi con  el Barça">
            <a:extLst>
              <a:ext uri="{FF2B5EF4-FFF2-40B4-BE49-F238E27FC236}">
                <a16:creationId xmlns:a16="http://schemas.microsoft.com/office/drawing/2014/main" id="{FB5B4693-845D-8DE2-1DA9-0FFEBF51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916238"/>
            <a:ext cx="5362575" cy="298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A1E8BC-6405-808E-845F-B8A3C58F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10279971" cy="1362042"/>
          </a:xfrm>
        </p:spPr>
        <p:txBody>
          <a:bodyPr anchor="b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E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MESSI’S OFFICIAL DEBUT FOR BARCELONA AGAINST JOSÉ MOURINHO’S PORTO.</a:t>
            </a:r>
            <a:endParaRPr kumimoji="0" lang="es-ES" altLang="es-PE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B038AD-AD98-3EA3-CE40-83475ABE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Messi’s prizes and achievements</a:t>
            </a:r>
          </a:p>
        </p:txBody>
      </p:sp>
      <p:pic>
        <p:nvPicPr>
          <p:cNvPr id="4098" name="Picture 2" descr="Final Liga Campeones 2015: Un Barcelona insaciable gana su quinta Champions  | Champions | EL PAÍS">
            <a:extLst>
              <a:ext uri="{FF2B5EF4-FFF2-40B4-BE49-F238E27FC236}">
                <a16:creationId xmlns:a16="http://schemas.microsoft.com/office/drawing/2014/main" id="{2C47C68F-D2ED-63E7-A4B0-782FA03AE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1" r="3719" b="-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onel Messi se luce con sus 7 Balones de Oro">
            <a:extLst>
              <a:ext uri="{FF2B5EF4-FFF2-40B4-BE49-F238E27FC236}">
                <a16:creationId xmlns:a16="http://schemas.microsoft.com/office/drawing/2014/main" id="{ED752DFF-0053-167E-E684-CD43FD74F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217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Copa América 2021: Messi sueña con su séptimo Balón de Oro, ¿tiene algún  rival? | Marca">
            <a:extLst>
              <a:ext uri="{FF2B5EF4-FFF2-40B4-BE49-F238E27FC236}">
                <a16:creationId xmlns:a16="http://schemas.microsoft.com/office/drawing/2014/main" id="{0D39F682-054D-BC03-1CE0-1DC9780B2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6807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CA9CE57-572E-E360-613C-550FB4E7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s-PE" sz="4000">
                <a:solidFill>
                  <a:srgbClr val="FFFFFF"/>
                </a:solidFill>
              </a:rPr>
              <a:t>Messi’s goals and skills</a:t>
            </a:r>
          </a:p>
        </p:txBody>
      </p:sp>
      <p:pic>
        <p:nvPicPr>
          <p:cNvPr id="4" name="Elementos multimedia en línea 3" descr="Pantalla de video juego de un hombre&#10;&#10;Descripción generada automáticamente con confianza media">
            <a:hlinkClick r:id="" action="ppaction://media"/>
            <a:extLst>
              <a:ext uri="{FF2B5EF4-FFF2-40B4-BE49-F238E27FC236}">
                <a16:creationId xmlns:a16="http://schemas.microsoft.com/office/drawing/2014/main" id="{1A6E73C9-8EA2-9DA1-17E7-C2FDD771CA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21413" y="2543175"/>
            <a:ext cx="6746126" cy="38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A29F0D-F561-A2A3-CD33-C4015844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Messi today</a:t>
            </a: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Messi, Neymar, Mbappé y una especial foto de festejo en el vestuario de PSG  - TyC Sports">
            <a:extLst>
              <a:ext uri="{FF2B5EF4-FFF2-40B4-BE49-F238E27FC236}">
                <a16:creationId xmlns:a16="http://schemas.microsoft.com/office/drawing/2014/main" id="{E64BA66A-0AA6-C53B-8ECC-7BF963DF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891160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ombre con uniforme de beisbol&#10;&#10;Descripción generada automáticamente">
            <a:extLst>
              <a:ext uri="{FF2B5EF4-FFF2-40B4-BE49-F238E27FC236}">
                <a16:creationId xmlns:a16="http://schemas.microsoft.com/office/drawing/2014/main" id="{A5FF3AB0-9C5F-E69F-AA05-E93DAD5A7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891160"/>
            <a:ext cx="5455917" cy="30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6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669877-52F5-22E3-FD0A-1130E603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Capture of Atahualpa</a:t>
            </a: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aptura del Inca Atahualpa en... - Hotel el tambo de asia | Facebook">
            <a:extLst>
              <a:ext uri="{FF2B5EF4-FFF2-40B4-BE49-F238E27FC236}">
                <a16:creationId xmlns:a16="http://schemas.microsoft.com/office/drawing/2014/main" id="{4637B38A-3460-838F-BD49-1266F9CE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161" y="2426818"/>
            <a:ext cx="456872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1" name="Straight Connector 718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aptura de Atahualpa - Wikipedia, la enciclopedia libre">
            <a:extLst>
              <a:ext uri="{FF2B5EF4-FFF2-40B4-BE49-F238E27FC236}">
                <a16:creationId xmlns:a16="http://schemas.microsoft.com/office/drawing/2014/main" id="{81EDB711-3DCD-FA90-6AE0-E9B51200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481966"/>
            <a:ext cx="5455917" cy="388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20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nk You Images For Ppt In Blue">
            <a:extLst>
              <a:ext uri="{FF2B5EF4-FFF2-40B4-BE49-F238E27FC236}">
                <a16:creationId xmlns:a16="http://schemas.microsoft.com/office/drawing/2014/main" id="{42735D88-D407-E80B-8E96-B74D0F96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437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43</Words>
  <Application>Microsoft Macintosh PowerPoint</Application>
  <PresentationFormat>Panorámica</PresentationFormat>
  <Paragraphs>6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MESSI’S OFFICIAL DEBUT FOR BARCELONA AGAINST JOSÉ MOURINHO’S PORTO.</vt:lpstr>
      <vt:lpstr>Messi’s prizes and achievements</vt:lpstr>
      <vt:lpstr>Messi’s goals and skills</vt:lpstr>
      <vt:lpstr>Messi today</vt:lpstr>
      <vt:lpstr>Capture of Atahualpa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DE FATIMA SANCHEZ AZANG</dc:creator>
  <cp:lastModifiedBy>VALERIA DE FATIMA SANCHEZ AZANG</cp:lastModifiedBy>
  <cp:revision>2</cp:revision>
  <dcterms:created xsi:type="dcterms:W3CDTF">2022-11-15T22:13:20Z</dcterms:created>
  <dcterms:modified xsi:type="dcterms:W3CDTF">2022-11-16T01:03:44Z</dcterms:modified>
</cp:coreProperties>
</file>