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9" r:id="rId4"/>
    <p:sldId id="260" r:id="rId5"/>
    <p:sldId id="263" r:id="rId6"/>
    <p:sldId id="261" r:id="rId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3" d="100"/>
          <a:sy n="113" d="100"/>
        </p:scale>
        <p:origin x="5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1248AFDC-15A1-4477-A2AA-D0153440E590}" type="datetimeFigureOut">
              <a:rPr lang="es-PE" smtClean="0"/>
              <a:t>30/11/2022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180281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248AFDC-15A1-4477-A2AA-D0153440E590}" type="datetimeFigureOut">
              <a:rPr lang="es-PE" smtClean="0"/>
              <a:t>30/11/2022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232648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248AFDC-15A1-4477-A2AA-D0153440E590}" type="datetimeFigureOut">
              <a:rPr lang="es-PE" smtClean="0"/>
              <a:t>30/11/2022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39982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1248AFDC-15A1-4477-A2AA-D0153440E590}" type="datetimeFigureOut">
              <a:rPr lang="es-PE" smtClean="0"/>
              <a:t>30/11/2022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381466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248AFDC-15A1-4477-A2AA-D0153440E590}" type="datetimeFigureOut">
              <a:rPr lang="es-PE" smtClean="0"/>
              <a:t>30/11/2022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56589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1248AFDC-15A1-4477-A2AA-D0153440E590}" type="datetimeFigureOut">
              <a:rPr lang="es-PE" smtClean="0"/>
              <a:t>30/11/2022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329227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1248AFDC-15A1-4477-A2AA-D0153440E590}" type="datetimeFigureOut">
              <a:rPr lang="es-PE" smtClean="0"/>
              <a:t>30/11/2022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378379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1248AFDC-15A1-4477-A2AA-D0153440E590}" type="datetimeFigureOut">
              <a:rPr lang="es-PE" smtClean="0"/>
              <a:t>30/11/2022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362159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48AFDC-15A1-4477-A2AA-D0153440E590}" type="datetimeFigureOut">
              <a:rPr lang="es-PE" smtClean="0"/>
              <a:t>30/11/2022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208505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248AFDC-15A1-4477-A2AA-D0153440E590}" type="datetimeFigureOut">
              <a:rPr lang="es-PE" smtClean="0"/>
              <a:t>30/11/2022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56375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248AFDC-15A1-4477-A2AA-D0153440E590}" type="datetimeFigureOut">
              <a:rPr lang="es-PE" smtClean="0"/>
              <a:t>30/11/2022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CCD27516-4769-4802-85C9-70958B5F17FF}" type="slidenum">
              <a:rPr lang="es-PE" smtClean="0"/>
              <a:t>‹Nº›</a:t>
            </a:fld>
            <a:endParaRPr lang="es-PE"/>
          </a:p>
        </p:txBody>
      </p:sp>
    </p:spTree>
    <p:extLst>
      <p:ext uri="{BB962C8B-B14F-4D97-AF65-F5344CB8AC3E}">
        <p14:creationId xmlns:p14="http://schemas.microsoft.com/office/powerpoint/2010/main" val="231176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AFDC-15A1-4477-A2AA-D0153440E590}" type="datetimeFigureOut">
              <a:rPr lang="es-PE" smtClean="0"/>
              <a:t>30/11/2022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27516-4769-4802-85C9-70958B5F17FF}" type="slidenum">
              <a:rPr lang="es-PE" smtClean="0"/>
              <a:t>‹Nº›</a:t>
            </a:fld>
            <a:endParaRPr lang="es-PE"/>
          </a:p>
        </p:txBody>
      </p:sp>
    </p:spTree>
    <p:extLst>
      <p:ext uri="{BB962C8B-B14F-4D97-AF65-F5344CB8AC3E}">
        <p14:creationId xmlns:p14="http://schemas.microsoft.com/office/powerpoint/2010/main" val="355264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1894839" y="2613078"/>
            <a:ext cx="7791028"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3315546" y="2828835"/>
            <a:ext cx="9342120" cy="1200329"/>
          </a:xfrm>
          <a:prstGeom prst="rect">
            <a:avLst/>
          </a:prstGeom>
          <a:noFill/>
        </p:spPr>
        <p:txBody>
          <a:bodyPr wrap="square" rtlCol="0">
            <a:spAutoFit/>
          </a:bodyPr>
          <a:lstStyle/>
          <a:p>
            <a:r>
              <a:rPr lang="es-MX" sz="7200" dirty="0" smtClean="0">
                <a:latin typeface="Bahnschrift SemiBold Condensed" panose="020B0502040204020203" pitchFamily="34" charset="0"/>
              </a:rPr>
              <a:t>Álbum </a:t>
            </a:r>
            <a:r>
              <a:rPr lang="es-MX" sz="7200" dirty="0" err="1" smtClean="0">
                <a:latin typeface="Bahnschrift SemiBold Condensed" panose="020B0502040204020203" pitchFamily="34" charset="0"/>
              </a:rPr>
              <a:t>Panini</a:t>
            </a:r>
            <a:endParaRPr lang="es-PE" sz="7200" dirty="0">
              <a:latin typeface="Bahnschrift SemiBold Condensed" panose="020B0502040204020203" pitchFamily="34" charset="0"/>
            </a:endParaRPr>
          </a:p>
        </p:txBody>
      </p:sp>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backgroundRemoval t="518" b="100000" l="9962" r="89272"/>
                    </a14:imgEffect>
                  </a14:imgLayer>
                </a14:imgProps>
              </a:ext>
            </a:extLst>
          </a:blip>
          <a:stretch>
            <a:fillRect/>
          </a:stretch>
        </p:blipFill>
        <p:spPr>
          <a:xfrm>
            <a:off x="7700613" y="2055813"/>
            <a:ext cx="4110457" cy="3039534"/>
          </a:xfrm>
          <a:prstGeom prst="rect">
            <a:avLst/>
          </a:prstGeom>
        </p:spPr>
      </p:pic>
      <p:pic>
        <p:nvPicPr>
          <p:cNvPr id="5" name="Imagen 4"/>
          <p:cNvPicPr>
            <a:picLocks noChangeAspect="1"/>
          </p:cNvPicPr>
          <p:nvPr/>
        </p:nvPicPr>
        <p:blipFill>
          <a:blip r:embed="rId5">
            <a:extLst>
              <a:ext uri="{BEBA8EAE-BF5A-486C-A8C5-ECC9F3942E4B}">
                <a14:imgProps xmlns:a14="http://schemas.microsoft.com/office/drawing/2010/main">
                  <a14:imgLayer r:embed="rId6">
                    <a14:imgEffect>
                      <a14:backgroundRemoval t="500" b="95875" l="10000" r="90000"/>
                    </a14:imgEffect>
                  </a14:imgLayer>
                </a14:imgProps>
              </a:ext>
            </a:extLst>
          </a:blip>
          <a:stretch>
            <a:fillRect/>
          </a:stretch>
        </p:blipFill>
        <p:spPr>
          <a:xfrm>
            <a:off x="591074" y="3671888"/>
            <a:ext cx="1777053" cy="1777053"/>
          </a:xfrm>
          <a:prstGeom prst="rect">
            <a:avLst/>
          </a:prstGeom>
        </p:spPr>
      </p:pic>
      <p:sp>
        <p:nvSpPr>
          <p:cNvPr id="6" name="CuadroTexto 5"/>
          <p:cNvSpPr txBox="1"/>
          <p:nvPr/>
        </p:nvSpPr>
        <p:spPr>
          <a:xfrm>
            <a:off x="3315546" y="4428109"/>
            <a:ext cx="4724400" cy="1200329"/>
          </a:xfrm>
          <a:prstGeom prst="rect">
            <a:avLst/>
          </a:prstGeom>
          <a:noFill/>
        </p:spPr>
        <p:txBody>
          <a:bodyPr wrap="square" rtlCol="0">
            <a:spAutoFit/>
          </a:bodyPr>
          <a:lstStyle/>
          <a:p>
            <a:r>
              <a:rPr lang="es-MX" dirty="0" smtClean="0">
                <a:latin typeface="Bahnschrift Light SemiCondensed" panose="020B0502040204020203" pitchFamily="34" charset="0"/>
              </a:rPr>
              <a:t>Alumno :André Rivera</a:t>
            </a:r>
          </a:p>
          <a:p>
            <a:r>
              <a:rPr lang="es-MX" dirty="0" smtClean="0">
                <a:latin typeface="Bahnschrift Light SemiCondensed" panose="020B0502040204020203" pitchFamily="34" charset="0"/>
              </a:rPr>
              <a:t>Grado : 2</a:t>
            </a:r>
          </a:p>
          <a:p>
            <a:r>
              <a:rPr lang="es-MX" dirty="0" smtClean="0">
                <a:latin typeface="Bahnschrift Light SemiCondensed" panose="020B0502040204020203" pitchFamily="34" charset="0"/>
              </a:rPr>
              <a:t>Sección : A</a:t>
            </a:r>
          </a:p>
          <a:p>
            <a:r>
              <a:rPr lang="es-MX" dirty="0">
                <a:latin typeface="Bahnschrift Light SemiCondensed" panose="020B0502040204020203" pitchFamily="34" charset="0"/>
              </a:rPr>
              <a:t> </a:t>
            </a:r>
            <a:r>
              <a:rPr lang="es-MX" dirty="0" smtClean="0">
                <a:latin typeface="Bahnschrift Light SemiCondensed" panose="020B0502040204020203" pitchFamily="34" charset="0"/>
              </a:rPr>
              <a:t>Profesor: Armando Santa </a:t>
            </a:r>
            <a:r>
              <a:rPr lang="es-MX" dirty="0" err="1" smtClean="0">
                <a:latin typeface="Bahnschrift Light SemiCondensed" panose="020B0502040204020203" pitchFamily="34" charset="0"/>
              </a:rPr>
              <a:t>Maria</a:t>
            </a:r>
            <a:endParaRPr lang="es-MX" dirty="0" smtClean="0">
              <a:latin typeface="Bahnschrift Light SemiCondensed" panose="020B0502040204020203" pitchFamily="34" charset="0"/>
            </a:endParaRPr>
          </a:p>
        </p:txBody>
      </p:sp>
    </p:spTree>
    <p:extLst>
      <p:ext uri="{BB962C8B-B14F-4D97-AF65-F5344CB8AC3E}">
        <p14:creationId xmlns:p14="http://schemas.microsoft.com/office/powerpoint/2010/main" val="3109800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2606039" y="844868"/>
            <a:ext cx="7791028"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2606039" y="1090523"/>
            <a:ext cx="9342120" cy="1200329"/>
          </a:xfrm>
          <a:prstGeom prst="rect">
            <a:avLst/>
          </a:prstGeom>
          <a:noFill/>
        </p:spPr>
        <p:txBody>
          <a:bodyPr wrap="square" rtlCol="0">
            <a:spAutoFit/>
          </a:bodyPr>
          <a:lstStyle/>
          <a:p>
            <a:r>
              <a:rPr lang="es-MX" sz="7200" dirty="0" smtClean="0">
                <a:latin typeface="Bahnschrift SemiBold Condensed" panose="020B0502040204020203" pitchFamily="34" charset="0"/>
              </a:rPr>
              <a:t>¿Qué es el Álbum </a:t>
            </a:r>
            <a:r>
              <a:rPr lang="es-MX" sz="7200" dirty="0" err="1" smtClean="0">
                <a:latin typeface="Bahnschrift SemiBold Condensed" panose="020B0502040204020203" pitchFamily="34" charset="0"/>
              </a:rPr>
              <a:t>Panini</a:t>
            </a:r>
            <a:r>
              <a:rPr lang="es-MX" sz="7200" dirty="0" smtClean="0">
                <a:latin typeface="Bahnschrift SemiBold Condensed" panose="020B0502040204020203" pitchFamily="34" charset="0"/>
              </a:rPr>
              <a:t>?</a:t>
            </a:r>
            <a:endParaRPr lang="es-PE" sz="7200" dirty="0">
              <a:latin typeface="Bahnschrift SemiBold Condensed" panose="020B0502040204020203" pitchFamily="34" charset="0"/>
            </a:endParaRPr>
          </a:p>
        </p:txBody>
      </p:sp>
      <p:sp>
        <p:nvSpPr>
          <p:cNvPr id="11" name="CuadroTexto 10"/>
          <p:cNvSpPr txBox="1"/>
          <p:nvPr/>
        </p:nvSpPr>
        <p:spPr>
          <a:xfrm>
            <a:off x="1650999" y="2819112"/>
            <a:ext cx="8890000" cy="923330"/>
          </a:xfrm>
          <a:prstGeom prst="rect">
            <a:avLst/>
          </a:prstGeom>
          <a:noFill/>
        </p:spPr>
        <p:txBody>
          <a:bodyPr wrap="square" rtlCol="0">
            <a:spAutoFit/>
          </a:bodyPr>
          <a:lstStyle/>
          <a:p>
            <a:r>
              <a:rPr lang="es-MX" dirty="0" smtClean="0"/>
              <a:t>El Álbum </a:t>
            </a:r>
            <a:r>
              <a:rPr lang="es-MX" dirty="0" err="1" smtClean="0"/>
              <a:t>Panini</a:t>
            </a:r>
            <a:r>
              <a:rPr lang="es-MX" dirty="0" smtClean="0"/>
              <a:t>  básicamente es una forma de entretener a los aficionados del futbol  trata de coleccionar a jugadores  de un país (clasificado)  en los mundiales de futbol ,el mas exclusivo es el Álbum </a:t>
            </a:r>
            <a:r>
              <a:rPr lang="es-MX" dirty="0" err="1" smtClean="0"/>
              <a:t>Panini</a:t>
            </a:r>
            <a:r>
              <a:rPr lang="es-MX" dirty="0" smtClean="0"/>
              <a:t> Qatar 2022</a:t>
            </a:r>
            <a:endParaRPr lang="es-PE" dirty="0"/>
          </a:p>
        </p:txBody>
      </p:sp>
      <p:pic>
        <p:nvPicPr>
          <p:cNvPr id="14" name="Imagen 13"/>
          <p:cNvPicPr>
            <a:picLocks noChangeAspect="1"/>
          </p:cNvPicPr>
          <p:nvPr/>
        </p:nvPicPr>
        <p:blipFill>
          <a:blip r:embed="rId3"/>
          <a:stretch>
            <a:fillRect/>
          </a:stretch>
        </p:blipFill>
        <p:spPr>
          <a:xfrm>
            <a:off x="5570764" y="3742442"/>
            <a:ext cx="4059659" cy="2278517"/>
          </a:xfrm>
          <a:prstGeom prst="rect">
            <a:avLst/>
          </a:prstGeom>
        </p:spPr>
      </p:pic>
    </p:spTree>
    <p:extLst>
      <p:ext uri="{BB962C8B-B14F-4D97-AF65-F5344CB8AC3E}">
        <p14:creationId xmlns:p14="http://schemas.microsoft.com/office/powerpoint/2010/main" val="1144571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2362197" y="721555"/>
            <a:ext cx="8417561"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2430781" y="1027906"/>
            <a:ext cx="9342120" cy="923330"/>
          </a:xfrm>
          <a:prstGeom prst="rect">
            <a:avLst/>
          </a:prstGeom>
          <a:noFill/>
        </p:spPr>
        <p:txBody>
          <a:bodyPr wrap="square" rtlCol="0">
            <a:spAutoFit/>
          </a:bodyPr>
          <a:lstStyle/>
          <a:p>
            <a:r>
              <a:rPr lang="es-MX" sz="5400" dirty="0" smtClean="0">
                <a:latin typeface="Bahnschrift SemiBold Condensed" panose="020B0502040204020203" pitchFamily="34" charset="0"/>
              </a:rPr>
              <a:t>¿Cuántas versiones hay en </a:t>
            </a:r>
            <a:r>
              <a:rPr lang="es-MX" sz="5400" dirty="0" err="1" smtClean="0">
                <a:latin typeface="Bahnschrift SemiBold Condensed" panose="020B0502040204020203" pitchFamily="34" charset="0"/>
              </a:rPr>
              <a:t>Panini</a:t>
            </a:r>
            <a:r>
              <a:rPr lang="es-MX" sz="5400" dirty="0" smtClean="0">
                <a:latin typeface="Bahnschrift SemiBold Condensed" panose="020B0502040204020203" pitchFamily="34" charset="0"/>
              </a:rPr>
              <a:t>?</a:t>
            </a:r>
            <a:endParaRPr lang="es-PE" sz="5400" dirty="0">
              <a:latin typeface="Bahnschrift SemiBold Condensed" panose="020B0502040204020203" pitchFamily="34" charset="0"/>
            </a:endParaRPr>
          </a:p>
        </p:txBody>
      </p:sp>
      <p:sp>
        <p:nvSpPr>
          <p:cNvPr id="3" name="CuadroTexto 2"/>
          <p:cNvSpPr txBox="1"/>
          <p:nvPr/>
        </p:nvSpPr>
        <p:spPr>
          <a:xfrm>
            <a:off x="838200" y="3018367"/>
            <a:ext cx="5240867" cy="2554545"/>
          </a:xfrm>
          <a:prstGeom prst="rect">
            <a:avLst/>
          </a:prstGeom>
          <a:noFill/>
        </p:spPr>
        <p:txBody>
          <a:bodyPr wrap="square" rtlCol="0">
            <a:spAutoFit/>
          </a:bodyPr>
          <a:lstStyle/>
          <a:p>
            <a:r>
              <a:rPr lang="es-MX" sz="2000" dirty="0" smtClean="0">
                <a:latin typeface="Bahnschrift" panose="020B0502040204020203" pitchFamily="34" charset="0"/>
              </a:rPr>
              <a:t>Desde su lanzamiento al mercado, el álbum </a:t>
            </a:r>
            <a:r>
              <a:rPr lang="es-MX" sz="2000" dirty="0" err="1" smtClean="0">
                <a:latin typeface="Bahnschrift" panose="020B0502040204020203" pitchFamily="34" charset="0"/>
              </a:rPr>
              <a:t>Panini</a:t>
            </a:r>
            <a:r>
              <a:rPr lang="es-MX" sz="2000" dirty="0" smtClean="0">
                <a:latin typeface="Bahnschrift" panose="020B0502040204020203" pitchFamily="34" charset="0"/>
              </a:rPr>
              <a:t> Qatar 2022 ha causado furor en México y a nivel mundial, aunque existen dos versiones y que no tiene nada que ver respecto a si es pasta blanda y pasta dura, sino las ediciones para Sudamérica y el resto del mundo. Aquí te decimos las diferencias y existe un álbum virtual.</a:t>
            </a:r>
            <a:endParaRPr lang="es-MX" sz="2000" dirty="0">
              <a:latin typeface="Bahnschrift" panose="020B0502040204020203" pitchFamily="34" charset="0"/>
            </a:endParaRPr>
          </a:p>
        </p:txBody>
      </p:sp>
      <p:pic>
        <p:nvPicPr>
          <p:cNvPr id="6" name="Imagen 5"/>
          <p:cNvPicPr>
            <a:picLocks noChangeAspect="1"/>
          </p:cNvPicPr>
          <p:nvPr/>
        </p:nvPicPr>
        <p:blipFill>
          <a:blip r:embed="rId3"/>
          <a:stretch>
            <a:fillRect/>
          </a:stretch>
        </p:blipFill>
        <p:spPr>
          <a:xfrm>
            <a:off x="5960634" y="2463470"/>
            <a:ext cx="2282413" cy="2282413"/>
          </a:xfrm>
          <a:prstGeom prst="rect">
            <a:avLst/>
          </a:prstGeom>
        </p:spPr>
      </p:pic>
      <p:pic>
        <p:nvPicPr>
          <p:cNvPr id="9" name="Imagen 8"/>
          <p:cNvPicPr>
            <a:picLocks noChangeAspect="1"/>
          </p:cNvPicPr>
          <p:nvPr/>
        </p:nvPicPr>
        <p:blipFill>
          <a:blip r:embed="rId4"/>
          <a:stretch>
            <a:fillRect/>
          </a:stretch>
        </p:blipFill>
        <p:spPr>
          <a:xfrm>
            <a:off x="7871762" y="2370120"/>
            <a:ext cx="2409412" cy="2414037"/>
          </a:xfrm>
          <a:prstGeom prst="rect">
            <a:avLst/>
          </a:prstGeom>
        </p:spPr>
      </p:pic>
      <p:pic>
        <p:nvPicPr>
          <p:cNvPr id="10" name="Imagen 9"/>
          <p:cNvPicPr>
            <a:picLocks noChangeAspect="1"/>
          </p:cNvPicPr>
          <p:nvPr/>
        </p:nvPicPr>
        <p:blipFill>
          <a:blip r:embed="rId5">
            <a:extLst>
              <a:ext uri="{BEBA8EAE-BF5A-486C-A8C5-ECC9F3942E4B}">
                <a14:imgProps xmlns:a14="http://schemas.microsoft.com/office/drawing/2010/main">
                  <a14:imgLayer r:embed="rId6">
                    <a14:imgEffect>
                      <a14:backgroundRemoval t="2083" b="98056" l="10000" r="90000">
                        <a14:foregroundMark x1="40547" y1="7361" x2="40547" y2="7361"/>
                        <a14:foregroundMark x1="44297" y1="6944" x2="72188" y2="5694"/>
                        <a14:foregroundMark x1="30000" y1="7222" x2="41797" y2="5972"/>
                        <a14:foregroundMark x1="26406" y1="97083" x2="59688" y2="96806"/>
                        <a14:backgroundMark x1="35547" y1="5417" x2="66094" y2="3889"/>
                        <a14:backgroundMark x1="74063" y1="11111" x2="75703" y2="21250"/>
                        <a14:backgroundMark x1="73750" y1="5139" x2="74063" y2="11111"/>
                        <a14:backgroundMark x1="75000" y1="22917" x2="82500" y2="93333"/>
                        <a14:backgroundMark x1="22656" y1="99306" x2="84609" y2="98056"/>
                      </a14:backgroundRemoval>
                    </a14:imgEffect>
                  </a14:imgLayer>
                </a14:imgProps>
              </a:ext>
            </a:extLst>
          </a:blip>
          <a:stretch>
            <a:fillRect/>
          </a:stretch>
        </p:blipFill>
        <p:spPr>
          <a:xfrm>
            <a:off x="9695301" y="2718594"/>
            <a:ext cx="2597752" cy="1461236"/>
          </a:xfrm>
          <a:prstGeom prst="rect">
            <a:avLst/>
          </a:prstGeom>
        </p:spPr>
      </p:pic>
      <p:pic>
        <p:nvPicPr>
          <p:cNvPr id="13" name="Imagen 12"/>
          <p:cNvPicPr>
            <a:picLocks noChangeAspect="1"/>
          </p:cNvPicPr>
          <p:nvPr/>
        </p:nvPicPr>
        <p:blipFill rotWithShape="1">
          <a:blip r:embed="rId7">
            <a:extLst>
              <a:ext uri="{BEBA8EAE-BF5A-486C-A8C5-ECC9F3942E4B}">
                <a14:imgProps xmlns:a14="http://schemas.microsoft.com/office/drawing/2010/main">
                  <a14:imgLayer r:embed="rId8">
                    <a14:imgEffect>
                      <a14:backgroundRemoval t="3077" b="97949" l="6564" r="65637">
                        <a14:foregroundMark x1="60618" y1="75385" x2="25483" y2="85128"/>
                        <a14:foregroundMark x1="23166" y1="66154" x2="23552" y2="85641"/>
                        <a14:foregroundMark x1="18533" y1="11282" x2="23938" y2="74359"/>
                        <a14:foregroundMark x1="57143" y1="5128" x2="17761" y2="8718"/>
                        <a14:foregroundMark x1="64093" y1="63590" x2="64865" y2="75897"/>
                        <a14:foregroundMark x1="47104" y1="83077" x2="65637" y2="76923"/>
                        <a14:foregroundMark x1="25869" y1="87179" x2="48263" y2="83590"/>
                        <a14:backgroundMark x1="30888" y1="6154" x2="60232" y2="3077"/>
                      </a14:backgroundRemoval>
                    </a14:imgEffect>
                  </a14:imgLayer>
                </a14:imgProps>
              </a:ext>
            </a:extLst>
          </a:blip>
          <a:srcRect l="22724" t="7397" r="25711" b="17620"/>
          <a:stretch/>
        </p:blipFill>
        <p:spPr>
          <a:xfrm>
            <a:off x="6608680" y="4826532"/>
            <a:ext cx="1263081" cy="1382845"/>
          </a:xfrm>
          <a:prstGeom prst="rect">
            <a:avLst/>
          </a:prstGeom>
        </p:spPr>
      </p:pic>
      <p:pic>
        <p:nvPicPr>
          <p:cNvPr id="14" name="Imagen 13"/>
          <p:cNvPicPr>
            <a:picLocks noChangeAspect="1"/>
          </p:cNvPicPr>
          <p:nvPr/>
        </p:nvPicPr>
        <p:blipFill>
          <a:blip r:embed="rId9">
            <a:extLst>
              <a:ext uri="{BEBA8EAE-BF5A-486C-A8C5-ECC9F3942E4B}">
                <a14:imgProps xmlns:a14="http://schemas.microsoft.com/office/drawing/2010/main">
                  <a14:imgLayer r:embed="rId10">
                    <a14:imgEffect>
                      <a14:backgroundRemoval t="0" b="98125" l="0" r="96959">
                        <a14:foregroundMark x1="54730" y1="37500" x2="69595" y2="50938"/>
                        <a14:foregroundMark x1="38514" y1="42188" x2="80743" y2="39375"/>
                        <a14:foregroundMark x1="38176" y1="56563" x2="67568" y2="49063"/>
                        <a14:foregroundMark x1="43243" y1="50000" x2="49324" y2="53125"/>
                        <a14:foregroundMark x1="85135" y1="38438" x2="79392" y2="36563"/>
                        <a14:foregroundMark x1="76689" y1="32188" x2="44257" y2="30000"/>
                        <a14:foregroundMark x1="9797" y1="95625" x2="93919" y2="95938"/>
                        <a14:foregroundMark x1="35473" y1="40313" x2="52703" y2="35938"/>
                        <a14:backgroundMark x1="7432" y1="1875" x2="2027" y2="78438"/>
                      </a14:backgroundRemoval>
                    </a14:imgEffect>
                  </a14:imgLayer>
                </a14:imgProps>
              </a:ext>
            </a:extLst>
          </a:blip>
          <a:stretch>
            <a:fillRect/>
          </a:stretch>
        </p:blipFill>
        <p:spPr>
          <a:xfrm>
            <a:off x="8125944" y="4724611"/>
            <a:ext cx="1569357" cy="1696602"/>
          </a:xfrm>
          <a:prstGeom prst="rect">
            <a:avLst/>
          </a:prstGeom>
        </p:spPr>
      </p:pic>
      <p:pic>
        <p:nvPicPr>
          <p:cNvPr id="15" name="Imagen 14"/>
          <p:cNvPicPr>
            <a:picLocks noChangeAspect="1"/>
          </p:cNvPicPr>
          <p:nvPr/>
        </p:nvPicPr>
        <p:blipFill>
          <a:blip r:embed="rId11">
            <a:extLst>
              <a:ext uri="{BEBA8EAE-BF5A-486C-A8C5-ECC9F3942E4B}">
                <a14:imgProps xmlns:a14="http://schemas.microsoft.com/office/drawing/2010/main">
                  <a14:imgLayer r:embed="rId12">
                    <a14:imgEffect>
                      <a14:backgroundRemoval t="9867" b="100000" l="10000" r="100000">
                        <a14:foregroundMark x1="87800" y1="23200" x2="99600" y2="25600"/>
                        <a14:foregroundMark x1="60400" y1="18133" x2="99000" y2="21067"/>
                        <a14:backgroundMark x1="12000" y1="34133" x2="13800" y2="77067"/>
                        <a14:backgroundMark x1="45400" y1="94667" x2="28400" y2="99467"/>
                        <a14:backgroundMark x1="45400" y1="94133" x2="98800" y2="97333"/>
                      </a14:backgroundRemoval>
                    </a14:imgEffect>
                  </a14:imgLayer>
                </a14:imgProps>
              </a:ext>
            </a:extLst>
          </a:blip>
          <a:stretch>
            <a:fillRect/>
          </a:stretch>
        </p:blipFill>
        <p:spPr>
          <a:xfrm>
            <a:off x="9695301" y="4589560"/>
            <a:ext cx="2132190" cy="1599143"/>
          </a:xfrm>
          <a:prstGeom prst="rect">
            <a:avLst/>
          </a:prstGeom>
        </p:spPr>
      </p:pic>
    </p:spTree>
    <p:extLst>
      <p:ext uri="{BB962C8B-B14F-4D97-AF65-F5344CB8AC3E}">
        <p14:creationId xmlns:p14="http://schemas.microsoft.com/office/powerpoint/2010/main" val="280976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1490133" y="844868"/>
            <a:ext cx="9570297"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1490133" y="1005175"/>
            <a:ext cx="9928860" cy="1200329"/>
          </a:xfrm>
          <a:prstGeom prst="rect">
            <a:avLst/>
          </a:prstGeom>
          <a:noFill/>
        </p:spPr>
        <p:txBody>
          <a:bodyPr wrap="square" rtlCol="0">
            <a:spAutoFit/>
          </a:bodyPr>
          <a:lstStyle/>
          <a:p>
            <a:r>
              <a:rPr lang="es-MX" sz="7200" dirty="0" smtClean="0">
                <a:latin typeface="Bahnschrift SemiBold Condensed" panose="020B0502040204020203" pitchFamily="34" charset="0"/>
              </a:rPr>
              <a:t>¿Cuánto cuestan las figuritas ?</a:t>
            </a:r>
            <a:endParaRPr lang="es-PE" sz="7200" dirty="0">
              <a:latin typeface="Bahnschrift SemiBold Condensed" panose="020B0502040204020203" pitchFamily="34" charset="0"/>
            </a:endParaRPr>
          </a:p>
        </p:txBody>
      </p:sp>
      <p:sp>
        <p:nvSpPr>
          <p:cNvPr id="3" name="CuadroTexto 2"/>
          <p:cNvSpPr txBox="1"/>
          <p:nvPr/>
        </p:nvSpPr>
        <p:spPr>
          <a:xfrm>
            <a:off x="697231" y="3228319"/>
            <a:ext cx="7518400" cy="2246769"/>
          </a:xfrm>
          <a:prstGeom prst="rect">
            <a:avLst/>
          </a:prstGeom>
          <a:noFill/>
        </p:spPr>
        <p:txBody>
          <a:bodyPr wrap="square" rtlCol="0">
            <a:spAutoFit/>
          </a:bodyPr>
          <a:lstStyle/>
          <a:p>
            <a:r>
              <a:rPr lang="es-MX" sz="2000" dirty="0" smtClean="0">
                <a:latin typeface="Bahnschrift" panose="020B0502040204020203" pitchFamily="34" charset="0"/>
              </a:rPr>
              <a:t>Es una forma de entretener a los aficionados del futbol ,además , en el centro de Chiclayo hay chico o señores que te intercambia figuritas ,también compran sobres a 3.00 soles y  venden las figuritas sueltas ,es decir , figuras normales están 0.80 céntimos , los jugadores mas destacados como cr7,Neymar , etc. Puedes costar hasta 6 soles   a lo igual de los escudos del equipo.</a:t>
            </a:r>
            <a:endParaRPr lang="es-MX" sz="2000" dirty="0">
              <a:latin typeface="Bahnschrift" panose="020B0502040204020203" pitchFamily="34" charset="0"/>
            </a:endParaRPr>
          </a:p>
        </p:txBody>
      </p:sp>
      <p:pic>
        <p:nvPicPr>
          <p:cNvPr id="5" name="Imagen 4"/>
          <p:cNvPicPr>
            <a:picLocks noChangeAspect="1"/>
          </p:cNvPicPr>
          <p:nvPr/>
        </p:nvPicPr>
        <p:blipFill>
          <a:blip r:embed="rId3"/>
          <a:stretch>
            <a:fillRect/>
          </a:stretch>
        </p:blipFill>
        <p:spPr>
          <a:xfrm>
            <a:off x="8459107" y="3228319"/>
            <a:ext cx="3239407" cy="1938992"/>
          </a:xfrm>
          <a:prstGeom prst="rect">
            <a:avLst/>
          </a:prstGeom>
        </p:spPr>
      </p:pic>
    </p:spTree>
    <p:extLst>
      <p:ext uri="{BB962C8B-B14F-4D97-AF65-F5344CB8AC3E}">
        <p14:creationId xmlns:p14="http://schemas.microsoft.com/office/powerpoint/2010/main" val="290945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1490133" y="844868"/>
            <a:ext cx="9570297"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1490133" y="1005175"/>
            <a:ext cx="9928860" cy="1569660"/>
          </a:xfrm>
          <a:prstGeom prst="rect">
            <a:avLst/>
          </a:prstGeom>
          <a:noFill/>
        </p:spPr>
        <p:txBody>
          <a:bodyPr wrap="square" rtlCol="0">
            <a:spAutoFit/>
          </a:bodyPr>
          <a:lstStyle/>
          <a:p>
            <a:r>
              <a:rPr lang="es-MX" sz="4800" dirty="0" smtClean="0">
                <a:latin typeface="Bahnschrift SemiBold Condensed" panose="020B0502040204020203" pitchFamily="34" charset="0"/>
              </a:rPr>
              <a:t>¿Cuál es la carta más difícil de conseguir en el álbum del Mundial?</a:t>
            </a:r>
            <a:endParaRPr lang="es-PE" sz="4800" dirty="0">
              <a:latin typeface="Bahnschrift SemiBold Condensed" panose="020B0502040204020203" pitchFamily="34" charset="0"/>
            </a:endParaRPr>
          </a:p>
        </p:txBody>
      </p:sp>
      <p:sp>
        <p:nvSpPr>
          <p:cNvPr id="3" name="CuadroTexto 2"/>
          <p:cNvSpPr txBox="1"/>
          <p:nvPr/>
        </p:nvSpPr>
        <p:spPr>
          <a:xfrm>
            <a:off x="697231" y="3228319"/>
            <a:ext cx="7518400" cy="1015663"/>
          </a:xfrm>
          <a:prstGeom prst="rect">
            <a:avLst/>
          </a:prstGeom>
          <a:noFill/>
        </p:spPr>
        <p:txBody>
          <a:bodyPr wrap="square" rtlCol="0">
            <a:spAutoFit/>
          </a:bodyPr>
          <a:lstStyle/>
          <a:p>
            <a:r>
              <a:rPr lang="es-MX" sz="2000" smtClean="0">
                <a:latin typeface="Bahnschrift" panose="020B0502040204020203" pitchFamily="34" charset="0"/>
              </a:rPr>
              <a:t>Las láminas más codiciadas del álbum son las de Cristiano Ronaldo y Messi, que son las más difíciles de encontrar en sobres</a:t>
            </a:r>
            <a:endParaRPr lang="es-MX" sz="2000" dirty="0">
              <a:latin typeface="Bahnschrift" panose="020B0502040204020203" pitchFamily="34" charset="0"/>
            </a:endParaRPr>
          </a:p>
        </p:txBody>
      </p:sp>
      <p:pic>
        <p:nvPicPr>
          <p:cNvPr id="6" name="Imagen 5"/>
          <p:cNvPicPr>
            <a:picLocks noChangeAspect="1"/>
          </p:cNvPicPr>
          <p:nvPr/>
        </p:nvPicPr>
        <p:blipFill>
          <a:blip r:embed="rId3"/>
          <a:stretch>
            <a:fillRect/>
          </a:stretch>
        </p:blipFill>
        <p:spPr>
          <a:xfrm>
            <a:off x="6454563" y="4043764"/>
            <a:ext cx="1500855" cy="1960301"/>
          </a:xfrm>
          <a:prstGeom prst="rect">
            <a:avLst/>
          </a:prstGeom>
        </p:spPr>
      </p:pic>
      <p:pic>
        <p:nvPicPr>
          <p:cNvPr id="9" name="Imagen 8"/>
          <p:cNvPicPr>
            <a:picLocks noChangeAspect="1"/>
          </p:cNvPicPr>
          <p:nvPr/>
        </p:nvPicPr>
        <p:blipFill>
          <a:blip r:embed="rId4"/>
          <a:stretch>
            <a:fillRect/>
          </a:stretch>
        </p:blipFill>
        <p:spPr>
          <a:xfrm>
            <a:off x="8215632" y="3942923"/>
            <a:ext cx="1508940" cy="2056138"/>
          </a:xfrm>
          <a:prstGeom prst="rect">
            <a:avLst/>
          </a:prstGeom>
        </p:spPr>
      </p:pic>
    </p:spTree>
    <p:extLst>
      <p:ext uri="{BB962C8B-B14F-4D97-AF65-F5344CB8AC3E}">
        <p14:creationId xmlns:p14="http://schemas.microsoft.com/office/powerpoint/2010/main" val="266352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8" name="Rectángulo 7"/>
          <p:cNvSpPr/>
          <p:nvPr/>
        </p:nvSpPr>
        <p:spPr>
          <a:xfrm>
            <a:off x="838199" y="844868"/>
            <a:ext cx="10222232" cy="1661265"/>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p:cNvSpPr txBox="1"/>
          <p:nvPr/>
        </p:nvSpPr>
        <p:spPr>
          <a:xfrm>
            <a:off x="745066" y="995415"/>
            <a:ext cx="10701867" cy="1015663"/>
          </a:xfrm>
          <a:prstGeom prst="rect">
            <a:avLst/>
          </a:prstGeom>
          <a:noFill/>
        </p:spPr>
        <p:txBody>
          <a:bodyPr wrap="square" rtlCol="0">
            <a:spAutoFit/>
          </a:bodyPr>
          <a:lstStyle/>
          <a:p>
            <a:r>
              <a:rPr lang="es-MX" sz="6000" dirty="0" smtClean="0">
                <a:latin typeface="Bahnschrift SemiBold Condensed" panose="020B0502040204020203" pitchFamily="34" charset="0"/>
              </a:rPr>
              <a:t>¿Qué pasa si completas el álbum </a:t>
            </a:r>
            <a:r>
              <a:rPr lang="es-MX" sz="6000" dirty="0" err="1" smtClean="0">
                <a:latin typeface="Bahnschrift SemiBold Condensed" panose="020B0502040204020203" pitchFamily="34" charset="0"/>
              </a:rPr>
              <a:t>Panini</a:t>
            </a:r>
            <a:r>
              <a:rPr lang="es-MX" sz="6000" dirty="0" smtClean="0">
                <a:latin typeface="Bahnschrift SemiBold Condensed" panose="020B0502040204020203" pitchFamily="34" charset="0"/>
              </a:rPr>
              <a:t>?</a:t>
            </a:r>
            <a:endParaRPr lang="es-PE" sz="6000" dirty="0">
              <a:latin typeface="Bahnschrift SemiBold Condensed" panose="020B0502040204020203" pitchFamily="34" charset="0"/>
            </a:endParaRPr>
          </a:p>
        </p:txBody>
      </p:sp>
      <p:sp>
        <p:nvSpPr>
          <p:cNvPr id="3" name="CuadroTexto 2"/>
          <p:cNvSpPr txBox="1"/>
          <p:nvPr/>
        </p:nvSpPr>
        <p:spPr>
          <a:xfrm>
            <a:off x="697231" y="3228319"/>
            <a:ext cx="7518400" cy="1631216"/>
          </a:xfrm>
          <a:prstGeom prst="rect">
            <a:avLst/>
          </a:prstGeom>
          <a:noFill/>
        </p:spPr>
        <p:txBody>
          <a:bodyPr wrap="square" rtlCol="0">
            <a:spAutoFit/>
          </a:bodyPr>
          <a:lstStyle/>
          <a:p>
            <a:r>
              <a:rPr lang="es-MX" sz="2000" dirty="0" smtClean="0">
                <a:latin typeface="Bahnschrift" panose="020B0502040204020203" pitchFamily="34" charset="0"/>
              </a:rPr>
              <a:t>Completarlo es algo gratuito porque la aplicación te entregará en el álbum virtual diariamente dos sobres gratis para cada usuario que contiene cinco figuritas. Quienes lo completen primero recibirán premios por parte de </a:t>
            </a:r>
            <a:r>
              <a:rPr lang="es-MX" sz="2000" dirty="0" err="1" smtClean="0">
                <a:latin typeface="Bahnschrift" panose="020B0502040204020203" pitchFamily="34" charset="0"/>
              </a:rPr>
              <a:t>Panini</a:t>
            </a:r>
            <a:r>
              <a:rPr lang="es-MX" sz="2000" dirty="0" smtClean="0">
                <a:latin typeface="Bahnschrift" panose="020B0502040204020203" pitchFamily="34" charset="0"/>
              </a:rPr>
              <a:t>, FIFA y el Sponsor principal.</a:t>
            </a:r>
            <a:endParaRPr lang="es-MX" sz="2000" dirty="0">
              <a:latin typeface="Bahnschrift" panose="020B0502040204020203" pitchFamily="34" charset="0"/>
            </a:endParaRPr>
          </a:p>
        </p:txBody>
      </p:sp>
      <p:pic>
        <p:nvPicPr>
          <p:cNvPr id="5" name="Imagen 4"/>
          <p:cNvPicPr>
            <a:picLocks noChangeAspect="1"/>
          </p:cNvPicPr>
          <p:nvPr/>
        </p:nvPicPr>
        <p:blipFill>
          <a:blip r:embed="rId3"/>
          <a:stretch>
            <a:fillRect/>
          </a:stretch>
        </p:blipFill>
        <p:spPr>
          <a:xfrm>
            <a:off x="7698242" y="3962210"/>
            <a:ext cx="3879320" cy="1913593"/>
          </a:xfrm>
          <a:prstGeom prst="rect">
            <a:avLst/>
          </a:prstGeom>
        </p:spPr>
      </p:pic>
    </p:spTree>
    <p:extLst>
      <p:ext uri="{BB962C8B-B14F-4D97-AF65-F5344CB8AC3E}">
        <p14:creationId xmlns:p14="http://schemas.microsoft.com/office/powerpoint/2010/main" val="2150173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302</Words>
  <Application>Microsoft Office PowerPoint</Application>
  <PresentationFormat>Panorámica</PresentationFormat>
  <Paragraphs>15</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Bahnschrift</vt:lpstr>
      <vt:lpstr>Bahnschrift Light SemiCondensed</vt:lpstr>
      <vt:lpstr>Bahnschrift SemiBold Condensed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10</cp:revision>
  <dcterms:created xsi:type="dcterms:W3CDTF">2022-11-23T14:14:11Z</dcterms:created>
  <dcterms:modified xsi:type="dcterms:W3CDTF">2022-12-01T02:52:08Z</dcterms:modified>
</cp:coreProperties>
</file>