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C1372A-EAB6-0E62-CBE2-7C9BFE61F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4895E6-F581-64E7-B6B4-EC9B10027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F34BCF-C442-2D33-8C88-5EBA7AF1A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8FEDA5-B858-D7F0-9088-55D59DD2B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9D3EF1-E4DF-B4BB-9E2A-C10CA81C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1975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C01EB9-BE74-E800-439E-F8DAA6BED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B628CF-DFCE-BA17-925B-23E2C6594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2A703A-43D5-A6EE-F76B-BC25A441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9EBAE6-0D7B-1D5A-7169-D212F7429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FF0C82-684C-71D9-CB13-1C953D544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725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74199C-22B6-C8B7-1F67-FC55364FD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ADDCAB-A86E-341F-C886-62B32A64F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944E61-D38B-0350-0970-8DCEC0FD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FD3B3F-CD1F-5FF3-7AC0-26E2E6DB1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309411-8C62-5718-1CBD-C49312D6A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316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E6A440-3C52-3603-9844-35F35136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0FE73A-94FD-A24A-6352-D7852EC70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4DB7AD-81F4-C934-8FED-D6875F6EA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75D425-EC0B-599D-FDFE-466885746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C21DC9-E48B-FAA0-D3C4-50E7A1E7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326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0A3C5-CF9A-78B3-33B1-7FC8D30DA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68ADCC-7F5A-6CDE-EEF8-B55311B9B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5B1B3B-6645-07EE-6FC1-60CE0047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6C4C04-229D-9348-BFB2-6D49E52BF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863C12-B465-F2B1-0835-E0C0BAE6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762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E2892-A448-3270-B8A7-FB8F834EF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1E098F-69A3-CB34-3048-55DC89A86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FF14AA-AF09-9F46-0AB3-174029A88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FD301C-123F-7EC1-E12E-C349A759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4896B9-CDDD-7DBB-A7A8-BE868234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5DABFD-D53C-0430-E33B-A6C874F4B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0779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81F50-8083-C6EC-B3F5-8F4FC07E7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DC737F-E0D8-2791-FEE7-710C01B0C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81AA8A-975D-1E9E-F1AA-0E73B2138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879CF0-CDCB-F85D-6461-866F769D2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AA91D7-611A-93E0-B9B9-7F47EC143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997CF9-8F5C-3025-F22E-85E98AE9D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C4FD325-C413-2DEA-9CDC-6E19816B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BDC72F3-0803-E191-81E3-DC63232C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716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488C5-8E32-9097-6E22-B243F3F14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60E0BE6-0FB2-1368-58DD-8510A102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8F3E13-B96F-ADAD-8F24-92C41AA72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FD987C-2BC8-5E46-66E3-44DAEB4A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4587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EA1775-AB84-00BD-C5C4-54C120314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A7E609-EA59-03DF-1CD2-148704C09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535C84-1D08-0A78-FE72-E6DA9138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0108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BC68E-729A-AECB-DA3D-F35DDD6AA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374F82-DC02-FCCA-22C7-07B1318B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1EF141-E06E-A84D-EE04-27CBECA95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FFE8B1-7971-DF0C-2A76-E27A52834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D2D923-42F5-D295-7D71-51EFA7AA5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3ECAF6-94FF-051D-C808-4F2834529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472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818BD-16C4-CEC6-DEE7-110E0DF68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E0378C-6483-8CDA-C0D3-AAE353AB3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81FA5D-2B8E-5FC6-B279-DE79923EF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2BF80D-C2A2-57C0-6C07-4F869F49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0782C2-9D75-FA8B-DC4A-25B23CC5F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B2D563-E18D-0F3F-6633-8F9BFC0E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323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F11B2-A4AA-4DD1-DCCA-4C62AB84D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B8C1F3-BB1C-6A62-1AB1-D7343474A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C27916-F280-6FF0-3905-BAB50E32AB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2F584C-15FF-C6F0-748E-E7F745E230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1679B5-FD14-80C4-4B9B-EBE9ECF75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52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C16B8D96-C708-09ED-02FD-2E8E14F91D23}"/>
              </a:ext>
            </a:extLst>
          </p:cNvPr>
          <p:cNvSpPr txBox="1"/>
          <p:nvPr/>
        </p:nvSpPr>
        <p:spPr>
          <a:xfrm>
            <a:off x="443754" y="618565"/>
            <a:ext cx="10497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Good afternoon everyone. Today I am going to talk about the birth of </a:t>
            </a:r>
            <a:r>
              <a:rPr lang="en-US" dirty="0" err="1"/>
              <a:t>xuxa</a:t>
            </a:r>
            <a:r>
              <a:rPr lang="en-US" dirty="0"/>
              <a:t>. First I would like to explain </a:t>
            </a:r>
            <a:r>
              <a:rPr lang="en-US" dirty="0" err="1"/>
              <a:t>xuxa’s</a:t>
            </a:r>
            <a:r>
              <a:rPr lang="en-US" dirty="0"/>
              <a:t> job. She worked in Brazilian television presenter, singer and actress. Next, I want to mention, she is also known as the queen of the shorties. She worked 27 years at glove tv and built a net worth of over $500 million dollars</a:t>
            </a:r>
            <a:r>
              <a:rPr lang="es-PE" dirty="0"/>
              <a:t>.</a:t>
            </a:r>
          </a:p>
          <a:p>
            <a:r>
              <a:rPr lang="en-US" dirty="0"/>
              <a:t>Thanks </a:t>
            </a:r>
            <a:r>
              <a:rPr lang="en-US"/>
              <a:t>for listening.</a:t>
            </a:r>
            <a:endParaRPr lang="en-U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B52413A-91EC-7493-C726-4500C307B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495" y="2918013"/>
            <a:ext cx="2469776" cy="246977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DE5A335-5AAE-2CA1-3845-975CC81F8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8745" y="2889239"/>
            <a:ext cx="2106986" cy="249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5474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THIAGO</dc:creator>
  <cp:lastModifiedBy>THIAGO</cp:lastModifiedBy>
  <cp:revision>2</cp:revision>
  <dcterms:created xsi:type="dcterms:W3CDTF">2023-03-25T19:15:35Z</dcterms:created>
  <dcterms:modified xsi:type="dcterms:W3CDTF">2023-03-25T19:17:44Z</dcterms:modified>
</cp:coreProperties>
</file>