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2" r:id="rId6"/>
    <p:sldId id="263"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946178CC-8BE5-47EE-88CC-A00F18927E9E}" type="datetimeFigureOut">
              <a:rPr lang="en-US" smtClean="0"/>
              <a:t>11/27/2023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EB88A6-FD65-42B2-BC8A-7646F5448D41}" type="slidenum">
              <a:rPr lang="en-US" smtClean="0"/>
              <a:t>‹Nº›</a:t>
            </a:fld>
            <a:endParaRPr lang="en-US"/>
          </a:p>
        </p:txBody>
      </p:sp>
    </p:spTree>
    <p:extLst>
      <p:ext uri="{BB962C8B-B14F-4D97-AF65-F5344CB8AC3E}">
        <p14:creationId xmlns:p14="http://schemas.microsoft.com/office/powerpoint/2010/main" val="2702130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46178CC-8BE5-47EE-88CC-A00F18927E9E}" type="datetimeFigureOut">
              <a:rPr lang="en-US" smtClean="0"/>
              <a:t>11/27/2023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EB88A6-FD65-42B2-BC8A-7646F5448D41}" type="slidenum">
              <a:rPr lang="en-US" smtClean="0"/>
              <a:t>‹Nº›</a:t>
            </a:fld>
            <a:endParaRPr lang="en-US"/>
          </a:p>
        </p:txBody>
      </p:sp>
    </p:spTree>
    <p:extLst>
      <p:ext uri="{BB962C8B-B14F-4D97-AF65-F5344CB8AC3E}">
        <p14:creationId xmlns:p14="http://schemas.microsoft.com/office/powerpoint/2010/main" val="2381590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46178CC-8BE5-47EE-88CC-A00F18927E9E}" type="datetimeFigureOut">
              <a:rPr lang="en-US" smtClean="0"/>
              <a:t>11/27/2023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EB88A6-FD65-42B2-BC8A-7646F5448D41}" type="slidenum">
              <a:rPr lang="en-US" smtClean="0"/>
              <a:t>‹Nº›</a:t>
            </a:fld>
            <a:endParaRPr lang="en-US"/>
          </a:p>
        </p:txBody>
      </p:sp>
    </p:spTree>
    <p:extLst>
      <p:ext uri="{BB962C8B-B14F-4D97-AF65-F5344CB8AC3E}">
        <p14:creationId xmlns:p14="http://schemas.microsoft.com/office/powerpoint/2010/main" val="37171021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s-ES" smtClean="0"/>
              <a:t>Haga clic para modificar el estilo de título del patrón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46178CC-8BE5-47EE-88CC-A00F18927E9E}" type="datetimeFigureOut">
              <a:rPr lang="en-US" smtClean="0"/>
              <a:t>11/27/2023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EB88A6-FD65-42B2-BC8A-7646F5448D41}" type="slidenum">
              <a:rPr lang="en-US" smtClean="0"/>
              <a:t>‹Nº›</a:t>
            </a:fld>
            <a:endParaRPr 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5769135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46178CC-8BE5-47EE-88CC-A00F18927E9E}" type="datetimeFigureOut">
              <a:rPr lang="en-US" smtClean="0"/>
              <a:t>11/27/2023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EB88A6-FD65-42B2-BC8A-7646F5448D41}" type="slidenum">
              <a:rPr lang="en-US" smtClean="0"/>
              <a:t>‹Nº›</a:t>
            </a:fld>
            <a:endParaRPr lang="en-US"/>
          </a:p>
        </p:txBody>
      </p:sp>
    </p:spTree>
    <p:extLst>
      <p:ext uri="{BB962C8B-B14F-4D97-AF65-F5344CB8AC3E}">
        <p14:creationId xmlns:p14="http://schemas.microsoft.com/office/powerpoint/2010/main" val="41803063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s-ES" smtClean="0"/>
              <a:t>Haga clic para modificar el estilo de título del patrón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946178CC-8BE5-47EE-88CC-A00F18927E9E}" type="datetimeFigureOut">
              <a:rPr lang="en-US" smtClean="0"/>
              <a:t>11/27/2023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EB88A6-FD65-42B2-BC8A-7646F5448D41}" type="slidenum">
              <a:rPr lang="en-US" smtClean="0"/>
              <a:t>‹Nº›</a:t>
            </a:fld>
            <a:endParaRPr lang="en-US"/>
          </a:p>
        </p:txBody>
      </p:sp>
    </p:spTree>
    <p:extLst>
      <p:ext uri="{BB962C8B-B14F-4D97-AF65-F5344CB8AC3E}">
        <p14:creationId xmlns:p14="http://schemas.microsoft.com/office/powerpoint/2010/main" val="13847284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s-ES" smtClean="0"/>
              <a:t>Haga clic para modificar el estilo de título del patrón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3" name="Date Placeholder 2"/>
          <p:cNvSpPr>
            <a:spLocks noGrp="1"/>
          </p:cNvSpPr>
          <p:nvPr>
            <p:ph type="dt" sz="half" idx="10"/>
          </p:nvPr>
        </p:nvSpPr>
        <p:spPr/>
        <p:txBody>
          <a:bodyPr/>
          <a:lstStyle/>
          <a:p>
            <a:fld id="{946178CC-8BE5-47EE-88CC-A00F18927E9E}" type="datetimeFigureOut">
              <a:rPr lang="en-US" smtClean="0"/>
              <a:t>11/27/2023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EB88A6-FD65-42B2-BC8A-7646F5448D41}" type="slidenum">
              <a:rPr lang="en-US" smtClean="0"/>
              <a:t>‹Nº›</a:t>
            </a:fld>
            <a:endParaRPr lang="en-US"/>
          </a:p>
        </p:txBody>
      </p:sp>
    </p:spTree>
    <p:extLst>
      <p:ext uri="{BB962C8B-B14F-4D97-AF65-F5344CB8AC3E}">
        <p14:creationId xmlns:p14="http://schemas.microsoft.com/office/powerpoint/2010/main" val="36303222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46178CC-8BE5-47EE-88CC-A00F18927E9E}" type="datetimeFigureOut">
              <a:rPr lang="en-US" smtClean="0"/>
              <a:t>11/27/2023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EB88A6-FD65-42B2-BC8A-7646F5448D41}" type="slidenum">
              <a:rPr lang="en-US" smtClean="0"/>
              <a:t>‹Nº›</a:t>
            </a:fld>
            <a:endParaRPr lang="en-US"/>
          </a:p>
        </p:txBody>
      </p:sp>
    </p:spTree>
    <p:extLst>
      <p:ext uri="{BB962C8B-B14F-4D97-AF65-F5344CB8AC3E}">
        <p14:creationId xmlns:p14="http://schemas.microsoft.com/office/powerpoint/2010/main" val="9946979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s-ES" smtClean="0"/>
              <a:t>Haga clic para modificar el estilo de título del patrón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46178CC-8BE5-47EE-88CC-A00F18927E9E}" type="datetimeFigureOut">
              <a:rPr lang="en-US" smtClean="0"/>
              <a:t>11/27/2023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EB88A6-FD65-42B2-BC8A-7646F5448D41}" type="slidenum">
              <a:rPr lang="en-US" smtClean="0"/>
              <a:t>‹Nº›</a:t>
            </a:fld>
            <a:endParaRPr lang="en-US"/>
          </a:p>
        </p:txBody>
      </p:sp>
    </p:spTree>
    <p:extLst>
      <p:ext uri="{BB962C8B-B14F-4D97-AF65-F5344CB8AC3E}">
        <p14:creationId xmlns:p14="http://schemas.microsoft.com/office/powerpoint/2010/main" val="579749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46178CC-8BE5-47EE-88CC-A00F18927E9E}" type="datetimeFigureOut">
              <a:rPr lang="en-US" smtClean="0"/>
              <a:t>11/27/2023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EB88A6-FD65-42B2-BC8A-7646F5448D41}" type="slidenum">
              <a:rPr lang="en-US" smtClean="0"/>
              <a:t>‹Nº›</a:t>
            </a:fld>
            <a:endParaRPr lang="en-US"/>
          </a:p>
        </p:txBody>
      </p:sp>
    </p:spTree>
    <p:extLst>
      <p:ext uri="{BB962C8B-B14F-4D97-AF65-F5344CB8AC3E}">
        <p14:creationId xmlns:p14="http://schemas.microsoft.com/office/powerpoint/2010/main" val="1370540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46178CC-8BE5-47EE-88CC-A00F18927E9E}" type="datetimeFigureOut">
              <a:rPr lang="en-US" smtClean="0"/>
              <a:t>11/27/2023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EB88A6-FD65-42B2-BC8A-7646F5448D41}" type="slidenum">
              <a:rPr lang="en-US" smtClean="0"/>
              <a:t>‹Nº›</a:t>
            </a:fld>
            <a:endParaRPr lang="en-US"/>
          </a:p>
        </p:txBody>
      </p:sp>
    </p:spTree>
    <p:extLst>
      <p:ext uri="{BB962C8B-B14F-4D97-AF65-F5344CB8AC3E}">
        <p14:creationId xmlns:p14="http://schemas.microsoft.com/office/powerpoint/2010/main" val="1925280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s-ES" smtClean="0"/>
              <a:t>Haga clic para modificar el estilo de título del patrón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46178CC-8BE5-47EE-88CC-A00F18927E9E}" type="datetimeFigureOut">
              <a:rPr lang="en-US" smtClean="0"/>
              <a:t>11/27/2023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EB88A6-FD65-42B2-BC8A-7646F5448D41}" type="slidenum">
              <a:rPr lang="en-US" smtClean="0"/>
              <a:t>‹Nº›</a:t>
            </a:fld>
            <a:endParaRPr lang="en-US"/>
          </a:p>
        </p:txBody>
      </p:sp>
    </p:spTree>
    <p:extLst>
      <p:ext uri="{BB962C8B-B14F-4D97-AF65-F5344CB8AC3E}">
        <p14:creationId xmlns:p14="http://schemas.microsoft.com/office/powerpoint/2010/main" val="4133071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2" name="Content Placeholder 3"/>
          <p:cNvSpPr>
            <a:spLocks noGrp="1"/>
          </p:cNvSpPr>
          <p:nvPr>
            <p:ph sz="quarter" idx="13"/>
          </p:nvPr>
        </p:nvSpPr>
        <p:spPr>
          <a:xfrm>
            <a:off x="913774" y="3051012"/>
            <a:ext cx="5106027" cy="274018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3" name="Content Placeholder 5"/>
          <p:cNvSpPr>
            <a:spLocks noGrp="1"/>
          </p:cNvSpPr>
          <p:nvPr>
            <p:ph sz="quarter" idx="14"/>
          </p:nvPr>
        </p:nvSpPr>
        <p:spPr>
          <a:xfrm>
            <a:off x="6172200" y="3051012"/>
            <a:ext cx="5105401" cy="274018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46178CC-8BE5-47EE-88CC-A00F18927E9E}" type="datetimeFigureOut">
              <a:rPr lang="en-US" smtClean="0"/>
              <a:t>11/27/2023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EB88A6-FD65-42B2-BC8A-7646F5448D41}" type="slidenum">
              <a:rPr lang="en-US" smtClean="0"/>
              <a:t>‹Nº›</a:t>
            </a:fld>
            <a:endParaRPr lang="en-US"/>
          </a:p>
        </p:txBody>
      </p:sp>
    </p:spTree>
    <p:extLst>
      <p:ext uri="{BB962C8B-B14F-4D97-AF65-F5344CB8AC3E}">
        <p14:creationId xmlns:p14="http://schemas.microsoft.com/office/powerpoint/2010/main" val="2269261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46178CC-8BE5-47EE-88CC-A00F18927E9E}" type="datetimeFigureOut">
              <a:rPr lang="en-US" smtClean="0"/>
              <a:t>11/27/2023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EB88A6-FD65-42B2-BC8A-7646F5448D41}" type="slidenum">
              <a:rPr lang="en-US" smtClean="0"/>
              <a:t>‹Nº›</a:t>
            </a:fld>
            <a:endParaRPr lang="en-US"/>
          </a:p>
        </p:txBody>
      </p:sp>
    </p:spTree>
    <p:extLst>
      <p:ext uri="{BB962C8B-B14F-4D97-AF65-F5344CB8AC3E}">
        <p14:creationId xmlns:p14="http://schemas.microsoft.com/office/powerpoint/2010/main" val="2200526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946178CC-8BE5-47EE-88CC-A00F18927E9E}" type="datetimeFigureOut">
              <a:rPr lang="en-US" smtClean="0"/>
              <a:t>11/27/2023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EB88A6-FD65-42B2-BC8A-7646F5448D41}" type="slidenum">
              <a:rPr lang="en-US" smtClean="0"/>
              <a:t>‹Nº›</a:t>
            </a:fld>
            <a:endParaRPr lang="en-US"/>
          </a:p>
        </p:txBody>
      </p:sp>
    </p:spTree>
    <p:extLst>
      <p:ext uri="{BB962C8B-B14F-4D97-AF65-F5344CB8AC3E}">
        <p14:creationId xmlns:p14="http://schemas.microsoft.com/office/powerpoint/2010/main" val="3384308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s-ES" smtClean="0"/>
              <a:t>Haga clic para modificar el estilo de título del patrón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46178CC-8BE5-47EE-88CC-A00F18927E9E}" type="datetimeFigureOut">
              <a:rPr lang="en-US" smtClean="0"/>
              <a:t>11/27/2023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EB88A6-FD65-42B2-BC8A-7646F5448D41}" type="slidenum">
              <a:rPr lang="en-US" smtClean="0"/>
              <a:t>‹Nº›</a:t>
            </a:fld>
            <a:endParaRPr lang="en-US"/>
          </a:p>
        </p:txBody>
      </p:sp>
    </p:spTree>
    <p:extLst>
      <p:ext uri="{BB962C8B-B14F-4D97-AF65-F5344CB8AC3E}">
        <p14:creationId xmlns:p14="http://schemas.microsoft.com/office/powerpoint/2010/main" val="3681050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46178CC-8BE5-47EE-88CC-A00F18927E9E}" type="datetimeFigureOut">
              <a:rPr lang="en-US" smtClean="0"/>
              <a:t>11/27/2023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EB88A6-FD65-42B2-BC8A-7646F5448D41}" type="slidenum">
              <a:rPr lang="en-US" smtClean="0"/>
              <a:t>‹Nº›</a:t>
            </a:fld>
            <a:endParaRPr lang="en-US"/>
          </a:p>
        </p:txBody>
      </p:sp>
    </p:spTree>
    <p:extLst>
      <p:ext uri="{BB962C8B-B14F-4D97-AF65-F5344CB8AC3E}">
        <p14:creationId xmlns:p14="http://schemas.microsoft.com/office/powerpoint/2010/main" val="3551751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946178CC-8BE5-47EE-88CC-A00F18927E9E}" type="datetimeFigureOut">
              <a:rPr lang="en-US" smtClean="0"/>
              <a:t>11/27/2023</a:t>
            </a:fld>
            <a:endParaRPr 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0FEB88A6-FD65-42B2-BC8A-7646F5448D41}" type="slidenum">
              <a:rPr lang="en-US" smtClean="0"/>
              <a:t>‹Nº›</a:t>
            </a:fld>
            <a:endParaRPr lang="en-US"/>
          </a:p>
        </p:txBody>
      </p:sp>
    </p:spTree>
    <p:extLst>
      <p:ext uri="{BB962C8B-B14F-4D97-AF65-F5344CB8AC3E}">
        <p14:creationId xmlns:p14="http://schemas.microsoft.com/office/powerpoint/2010/main" val="32095432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751012" y="1300785"/>
            <a:ext cx="8689976" cy="1275361"/>
          </a:xfrm>
        </p:spPr>
        <p:txBody>
          <a:bodyPr>
            <a:normAutofit/>
          </a:bodyPr>
          <a:lstStyle/>
          <a:p>
            <a:r>
              <a:rPr lang="es-PE" sz="7200" dirty="0" smtClean="0">
                <a:solidFill>
                  <a:schemeClr val="accent6"/>
                </a:solidFill>
              </a:rPr>
              <a:t>L</a:t>
            </a:r>
            <a:r>
              <a:rPr lang="es-PE" sz="7200" dirty="0" smtClean="0">
                <a:solidFill>
                  <a:schemeClr val="accent1"/>
                </a:solidFill>
              </a:rPr>
              <a:t>o</a:t>
            </a:r>
            <a:r>
              <a:rPr lang="es-PE" sz="7200" dirty="0" smtClean="0">
                <a:solidFill>
                  <a:schemeClr val="accent2"/>
                </a:solidFill>
              </a:rPr>
              <a:t>s</a:t>
            </a:r>
            <a:r>
              <a:rPr lang="es-PE" sz="7200" dirty="0" smtClean="0"/>
              <a:t> </a:t>
            </a:r>
            <a:r>
              <a:rPr lang="es-PE" sz="7200" dirty="0" smtClean="0">
                <a:solidFill>
                  <a:schemeClr val="accent6"/>
                </a:solidFill>
              </a:rPr>
              <a:t>Pe</a:t>
            </a:r>
            <a:r>
              <a:rPr lang="es-PE" sz="7200" dirty="0" smtClean="0">
                <a:solidFill>
                  <a:schemeClr val="accent1"/>
                </a:solidFill>
              </a:rPr>
              <a:t>rr</a:t>
            </a:r>
            <a:r>
              <a:rPr lang="es-PE" sz="7200" dirty="0" smtClean="0">
                <a:solidFill>
                  <a:schemeClr val="accent2"/>
                </a:solidFill>
              </a:rPr>
              <a:t>os</a:t>
            </a:r>
            <a:endParaRPr lang="en-US" sz="7200" dirty="0">
              <a:solidFill>
                <a:schemeClr val="accent2"/>
              </a:solidFill>
            </a:endParaRPr>
          </a:p>
        </p:txBody>
      </p:sp>
      <p:sp>
        <p:nvSpPr>
          <p:cNvPr id="3" name="Subtítulo 2"/>
          <p:cNvSpPr>
            <a:spLocks noGrp="1"/>
          </p:cNvSpPr>
          <p:nvPr>
            <p:ph type="subTitle" idx="1"/>
          </p:nvPr>
        </p:nvSpPr>
        <p:spPr>
          <a:xfrm>
            <a:off x="1751012" y="3683978"/>
            <a:ext cx="8689976" cy="2031022"/>
          </a:xfrm>
        </p:spPr>
        <p:txBody>
          <a:bodyPr>
            <a:noAutofit/>
          </a:bodyPr>
          <a:lstStyle/>
          <a:p>
            <a:r>
              <a:rPr lang="es-PE" sz="3200" dirty="0" smtClean="0">
                <a:solidFill>
                  <a:schemeClr val="accent6"/>
                </a:solidFill>
              </a:rPr>
              <a:t>Alumno</a:t>
            </a:r>
            <a:r>
              <a:rPr lang="es-PE" sz="3200" dirty="0" smtClean="0">
                <a:solidFill>
                  <a:schemeClr val="accent5"/>
                </a:solidFill>
              </a:rPr>
              <a:t>: Johnny Fernando Grados Neyra</a:t>
            </a:r>
          </a:p>
          <a:p>
            <a:r>
              <a:rPr lang="es-PE" sz="3200" dirty="0" smtClean="0">
                <a:solidFill>
                  <a:schemeClr val="accent1"/>
                </a:solidFill>
              </a:rPr>
              <a:t>Curso</a:t>
            </a:r>
            <a:r>
              <a:rPr lang="es-PE" sz="3200" dirty="0" smtClean="0">
                <a:solidFill>
                  <a:schemeClr val="accent5"/>
                </a:solidFill>
              </a:rPr>
              <a:t>: Comunicación</a:t>
            </a:r>
          </a:p>
          <a:p>
            <a:r>
              <a:rPr lang="es-PE" sz="3200" dirty="0" smtClean="0">
                <a:solidFill>
                  <a:schemeClr val="accent2"/>
                </a:solidFill>
              </a:rPr>
              <a:t>Profesor</a:t>
            </a:r>
            <a:r>
              <a:rPr lang="es-PE" sz="3200" dirty="0" smtClean="0">
                <a:solidFill>
                  <a:schemeClr val="accent5"/>
                </a:solidFill>
              </a:rPr>
              <a:t>: Mejía Pérez, Franco Sergio</a:t>
            </a:r>
            <a:endParaRPr lang="en-US" sz="3200" dirty="0">
              <a:solidFill>
                <a:schemeClr val="accent5"/>
              </a:solidFill>
            </a:endParaRPr>
          </a:p>
        </p:txBody>
      </p:sp>
      <p:pic>
        <p:nvPicPr>
          <p:cNvPr id="2050" name="Picture 2" descr="Resultado de imagen para patitas de perro | Heart wall stickers, Dog paw  print, Dog paw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24890" y="866902"/>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Resultado de imagen para patitas de perro | Heart wall stickers, Dog paw  print, Dog paw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9449" y="764931"/>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0733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PE" dirty="0" smtClean="0">
                <a:solidFill>
                  <a:srgbClr val="7030A0"/>
                </a:solidFill>
              </a:rPr>
              <a:t>¿Qué son los perros?</a:t>
            </a:r>
            <a:endParaRPr lang="en-US" dirty="0">
              <a:solidFill>
                <a:srgbClr val="7030A0"/>
              </a:solidFill>
            </a:endParaRPr>
          </a:p>
        </p:txBody>
      </p:sp>
      <p:sp>
        <p:nvSpPr>
          <p:cNvPr id="3" name="Marcador de contenido 2"/>
          <p:cNvSpPr>
            <a:spLocks noGrp="1"/>
          </p:cNvSpPr>
          <p:nvPr>
            <p:ph sz="quarter" idx="13"/>
          </p:nvPr>
        </p:nvSpPr>
        <p:spPr>
          <a:xfrm>
            <a:off x="838200" y="1825624"/>
            <a:ext cx="10515600" cy="4452083"/>
          </a:xfrm>
        </p:spPr>
        <p:txBody>
          <a:bodyPr>
            <a:normAutofit fontScale="85000" lnSpcReduction="10000"/>
          </a:bodyPr>
          <a:lstStyle/>
          <a:p>
            <a:r>
              <a:rPr lang="es-MX" sz="4000" dirty="0">
                <a:solidFill>
                  <a:srgbClr val="A50021"/>
                </a:solidFill>
              </a:rPr>
              <a:t>El perro pertenece a la especie de los cánidos. Su tamaño, forma y pelaje varían en función de la raza de </a:t>
            </a:r>
            <a:r>
              <a:rPr lang="es-MX" sz="4000" dirty="0" smtClean="0">
                <a:solidFill>
                  <a:srgbClr val="A50021"/>
                </a:solidFill>
              </a:rPr>
              <a:t>perro. </a:t>
            </a:r>
            <a:r>
              <a:rPr lang="es-MX" sz="4000" dirty="0">
                <a:solidFill>
                  <a:srgbClr val="A50021"/>
                </a:solidFill>
              </a:rPr>
              <a:t>Se caracteriza por tener el olfato y el oído muy desarrollados. Emiten sonidos denominados ladridos. Sus funciones son muy diversas según las cualidades, tamaño y carácter de cada </a:t>
            </a:r>
            <a:r>
              <a:rPr lang="es-MX" sz="4000" dirty="0" smtClean="0">
                <a:solidFill>
                  <a:srgbClr val="A50021"/>
                </a:solidFill>
              </a:rPr>
              <a:t>perro.</a:t>
            </a:r>
            <a:endParaRPr lang="en-US" sz="4000" dirty="0">
              <a:solidFill>
                <a:srgbClr val="A50021"/>
              </a:solidFill>
            </a:endParaRPr>
          </a:p>
        </p:txBody>
      </p:sp>
      <p:pic>
        <p:nvPicPr>
          <p:cNvPr id="3074" name="Picture 2" descr="Patas de perro dibujo fotografías e imágenes de alta resolución - Alamy"/>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1102" y="87922"/>
            <a:ext cx="2060067" cy="16793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71518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PE" dirty="0" smtClean="0">
                <a:solidFill>
                  <a:schemeClr val="accent1"/>
                </a:solidFill>
              </a:rPr>
              <a:t>¿Cuáles son las características de los perros?</a:t>
            </a:r>
            <a:endParaRPr lang="en-US" dirty="0">
              <a:solidFill>
                <a:schemeClr val="accent1"/>
              </a:solidFill>
            </a:endParaRPr>
          </a:p>
        </p:txBody>
      </p:sp>
      <p:sp>
        <p:nvSpPr>
          <p:cNvPr id="3" name="Marcador de contenido 2"/>
          <p:cNvSpPr>
            <a:spLocks noGrp="1"/>
          </p:cNvSpPr>
          <p:nvPr>
            <p:ph sz="quarter" idx="13"/>
          </p:nvPr>
        </p:nvSpPr>
        <p:spPr>
          <a:xfrm>
            <a:off x="913774" y="2367092"/>
            <a:ext cx="10363826" cy="3954577"/>
          </a:xfrm>
        </p:spPr>
        <p:txBody>
          <a:bodyPr>
            <a:noAutofit/>
          </a:bodyPr>
          <a:lstStyle/>
          <a:p>
            <a:r>
              <a:rPr lang="es-MX" sz="2400" dirty="0">
                <a:solidFill>
                  <a:schemeClr val="accent2"/>
                </a:solidFill>
              </a:rPr>
              <a:t>Los perros llevan con los humanos miles de años, acompañándonos y siendo no solo nuestras mascotas, sino también nuestros defensores y compañeros de caza. En un primer momento, estos animales habían sido salvajes, muy cercanos a cómo viven actualmente una especie que se consideran de la misma familia como son los lobos, los zorros, entre otros. Sin embargo, gracias a la</a:t>
            </a:r>
            <a:r>
              <a:rPr lang="es-MX" sz="2400" b="1" dirty="0">
                <a:solidFill>
                  <a:schemeClr val="accent2"/>
                </a:solidFill>
              </a:rPr>
              <a:t> interacción constante con las personas</a:t>
            </a:r>
            <a:r>
              <a:rPr lang="es-MX" sz="2400" dirty="0">
                <a:solidFill>
                  <a:schemeClr val="accent2"/>
                </a:solidFill>
              </a:rPr>
              <a:t>, a los cuidados que estos les daban a los perros, fueron cada vez más acercándose a </a:t>
            </a:r>
            <a:r>
              <a:rPr lang="es-MX" sz="2400" dirty="0" smtClean="0">
                <a:solidFill>
                  <a:schemeClr val="accent2"/>
                </a:solidFill>
              </a:rPr>
              <a:t>estos.</a:t>
            </a:r>
            <a:endParaRPr lang="en-US" sz="2400" dirty="0">
              <a:solidFill>
                <a:schemeClr val="accent2"/>
              </a:solidFill>
            </a:endParaRPr>
          </a:p>
        </p:txBody>
      </p:sp>
      <p:pic>
        <p:nvPicPr>
          <p:cNvPr id="4098" name="Picture 2" descr="Gif de gracias por su atencion perritos 5 » GIF Images Downloa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16662" y="1643830"/>
            <a:ext cx="1802423" cy="12941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4972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PE" dirty="0" smtClean="0">
                <a:solidFill>
                  <a:schemeClr val="accent2"/>
                </a:solidFill>
              </a:rPr>
              <a:t>¿Dónde viven los perros?</a:t>
            </a:r>
            <a:endParaRPr lang="en-US" dirty="0">
              <a:solidFill>
                <a:schemeClr val="accent2"/>
              </a:solidFill>
            </a:endParaRPr>
          </a:p>
        </p:txBody>
      </p:sp>
      <p:sp>
        <p:nvSpPr>
          <p:cNvPr id="3" name="Marcador de contenido 2"/>
          <p:cNvSpPr>
            <a:spLocks noGrp="1"/>
          </p:cNvSpPr>
          <p:nvPr>
            <p:ph sz="quarter" idx="13"/>
          </p:nvPr>
        </p:nvSpPr>
        <p:spPr/>
        <p:txBody>
          <a:bodyPr>
            <a:noAutofit/>
          </a:bodyPr>
          <a:lstStyle/>
          <a:p>
            <a:r>
              <a:rPr lang="es-MX" sz="2800" dirty="0">
                <a:solidFill>
                  <a:schemeClr val="accent5"/>
                </a:solidFill>
              </a:rPr>
              <a:t>Los perros antiguamente cuando se encontraban en libertad se podían ver tanto en prados como en los bosques, siendo animales que les gusta crear su madriguera con el fin de tener un lugar caliente en el que refugiarse de posibles depredadores, pero también que le ayude a </a:t>
            </a:r>
            <a:r>
              <a:rPr lang="es-MX" sz="2800" b="1" dirty="0">
                <a:solidFill>
                  <a:schemeClr val="accent5"/>
                </a:solidFill>
              </a:rPr>
              <a:t>cazar y alimentarse</a:t>
            </a:r>
            <a:r>
              <a:rPr lang="es-MX" sz="2800" dirty="0">
                <a:solidFill>
                  <a:schemeClr val="accent5"/>
                </a:solidFill>
              </a:rPr>
              <a:t>. Los perros han llegado a vivir en estado salvaje en todo el territorio europeo y también </a:t>
            </a:r>
            <a:r>
              <a:rPr lang="es-MX" sz="2800" dirty="0" smtClean="0">
                <a:solidFill>
                  <a:schemeClr val="accent5"/>
                </a:solidFill>
              </a:rPr>
              <a:t>asiático.</a:t>
            </a:r>
            <a:endParaRPr lang="en-US" sz="2800" dirty="0">
              <a:solidFill>
                <a:schemeClr val="accent5"/>
              </a:solidFill>
            </a:endParaRPr>
          </a:p>
        </p:txBody>
      </p:sp>
    </p:spTree>
    <p:extLst>
      <p:ext uri="{BB962C8B-B14F-4D97-AF65-F5344CB8AC3E}">
        <p14:creationId xmlns:p14="http://schemas.microsoft.com/office/powerpoint/2010/main" val="2488477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solidFill>
                  <a:srgbClr val="00B0F0"/>
                </a:solidFill>
              </a:rPr>
              <a:t>¿Cuál es la alimentación de los perros?</a:t>
            </a:r>
            <a:endParaRPr lang="en-US" dirty="0">
              <a:solidFill>
                <a:srgbClr val="00B0F0"/>
              </a:solidFill>
            </a:endParaRPr>
          </a:p>
        </p:txBody>
      </p:sp>
      <p:sp>
        <p:nvSpPr>
          <p:cNvPr id="3" name="Marcador de contenido 2"/>
          <p:cNvSpPr>
            <a:spLocks noGrp="1"/>
          </p:cNvSpPr>
          <p:nvPr>
            <p:ph sz="quarter" idx="13"/>
          </p:nvPr>
        </p:nvSpPr>
        <p:spPr>
          <a:xfrm>
            <a:off x="913774" y="2031023"/>
            <a:ext cx="10363826" cy="4422531"/>
          </a:xfrm>
        </p:spPr>
        <p:txBody>
          <a:bodyPr>
            <a:normAutofit fontScale="92500" lnSpcReduction="10000"/>
          </a:bodyPr>
          <a:lstStyle/>
          <a:p>
            <a:r>
              <a:rPr lang="es-MX" dirty="0">
                <a:solidFill>
                  <a:srgbClr val="7030A0"/>
                </a:solidFill>
              </a:rPr>
              <a:t>Actualmente, la alimentación para perros es muy variada y son varias las dietas que podemos seguir. En general, encontramos tres formas de alimentar a nuestros perros: con piensos, mediante una dieta casera o una alimentación mixta</a:t>
            </a:r>
            <a:r>
              <a:rPr lang="es-MX" dirty="0" smtClean="0">
                <a:solidFill>
                  <a:srgbClr val="7030A0"/>
                </a:solidFill>
              </a:rPr>
              <a:t>.</a:t>
            </a:r>
          </a:p>
          <a:p>
            <a:r>
              <a:rPr lang="es-MX" dirty="0" smtClean="0">
                <a:solidFill>
                  <a:srgbClr val="7030A0"/>
                </a:solidFill>
              </a:rPr>
              <a:t>Costumbres de los perros:</a:t>
            </a:r>
          </a:p>
          <a:p>
            <a:r>
              <a:rPr lang="en-US" b="1" dirty="0" err="1">
                <a:solidFill>
                  <a:srgbClr val="7030A0"/>
                </a:solidFill>
              </a:rPr>
              <a:t>Lamerse</a:t>
            </a:r>
            <a:r>
              <a:rPr lang="en-US" b="1" dirty="0">
                <a:solidFill>
                  <a:srgbClr val="7030A0"/>
                </a:solidFill>
              </a:rPr>
              <a:t> las </a:t>
            </a:r>
            <a:r>
              <a:rPr lang="en-US" b="1" dirty="0" err="1" smtClean="0">
                <a:solidFill>
                  <a:srgbClr val="7030A0"/>
                </a:solidFill>
              </a:rPr>
              <a:t>patas</a:t>
            </a:r>
            <a:endParaRPr lang="en-US" b="1" dirty="0" smtClean="0">
              <a:solidFill>
                <a:srgbClr val="7030A0"/>
              </a:solidFill>
            </a:endParaRPr>
          </a:p>
          <a:p>
            <a:r>
              <a:rPr lang="en-US" b="1" dirty="0" err="1">
                <a:solidFill>
                  <a:srgbClr val="7030A0"/>
                </a:solidFill>
              </a:rPr>
              <a:t>Marcar</a:t>
            </a:r>
            <a:r>
              <a:rPr lang="en-US" b="1" dirty="0">
                <a:solidFill>
                  <a:srgbClr val="7030A0"/>
                </a:solidFill>
              </a:rPr>
              <a:t> </a:t>
            </a:r>
            <a:r>
              <a:rPr lang="en-US" b="1" dirty="0" err="1" smtClean="0">
                <a:solidFill>
                  <a:srgbClr val="7030A0"/>
                </a:solidFill>
              </a:rPr>
              <a:t>territorio</a:t>
            </a:r>
            <a:endParaRPr lang="en-US" b="1" dirty="0">
              <a:solidFill>
                <a:srgbClr val="7030A0"/>
              </a:solidFill>
            </a:endParaRPr>
          </a:p>
          <a:p>
            <a:r>
              <a:rPr lang="en-US" b="1" dirty="0" smtClean="0">
                <a:solidFill>
                  <a:srgbClr val="7030A0"/>
                </a:solidFill>
              </a:rPr>
              <a:t>Mover </a:t>
            </a:r>
            <a:r>
              <a:rPr lang="en-US" b="1" dirty="0">
                <a:solidFill>
                  <a:srgbClr val="7030A0"/>
                </a:solidFill>
              </a:rPr>
              <a:t>la </a:t>
            </a:r>
            <a:r>
              <a:rPr lang="en-US" b="1" dirty="0" smtClean="0">
                <a:solidFill>
                  <a:srgbClr val="7030A0"/>
                </a:solidFill>
              </a:rPr>
              <a:t>cola</a:t>
            </a:r>
          </a:p>
          <a:p>
            <a:r>
              <a:rPr lang="en-US" b="1" dirty="0" err="1" smtClean="0">
                <a:solidFill>
                  <a:srgbClr val="7030A0"/>
                </a:solidFill>
              </a:rPr>
              <a:t>Excavar</a:t>
            </a:r>
            <a:endParaRPr lang="en-US" b="1" dirty="0" smtClean="0">
              <a:solidFill>
                <a:srgbClr val="7030A0"/>
              </a:solidFill>
            </a:endParaRPr>
          </a:p>
          <a:p>
            <a:r>
              <a:rPr lang="en-US" b="1" dirty="0" err="1" smtClean="0">
                <a:solidFill>
                  <a:srgbClr val="7030A0"/>
                </a:solidFill>
              </a:rPr>
              <a:t>Ladrar</a:t>
            </a:r>
            <a:endParaRPr lang="en-US" b="1" dirty="0" smtClean="0">
              <a:solidFill>
                <a:srgbClr val="7030A0"/>
              </a:solidFill>
            </a:endParaRPr>
          </a:p>
          <a:p>
            <a:r>
              <a:rPr lang="es-MX" b="1" dirty="0" err="1" smtClean="0">
                <a:solidFill>
                  <a:srgbClr val="7030A0"/>
                </a:solidFill>
              </a:rPr>
              <a:t>etc</a:t>
            </a:r>
            <a:endParaRPr lang="en-US" dirty="0">
              <a:solidFill>
                <a:srgbClr val="7030A0"/>
              </a:solidFill>
            </a:endParaRPr>
          </a:p>
        </p:txBody>
      </p:sp>
    </p:spTree>
    <p:extLst>
      <p:ext uri="{BB962C8B-B14F-4D97-AF65-F5344CB8AC3E}">
        <p14:creationId xmlns:p14="http://schemas.microsoft.com/office/powerpoint/2010/main" val="12891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sz="4400" dirty="0" smtClean="0">
                <a:solidFill>
                  <a:srgbClr val="00B0F0"/>
                </a:solidFill>
              </a:rPr>
              <a:t>Conclusión</a:t>
            </a:r>
            <a:r>
              <a:rPr lang="es-MX" dirty="0" smtClean="0"/>
              <a:t> </a:t>
            </a:r>
            <a:endParaRPr lang="en-US" dirty="0"/>
          </a:p>
        </p:txBody>
      </p:sp>
      <p:sp>
        <p:nvSpPr>
          <p:cNvPr id="3" name="Marcador de contenido 2"/>
          <p:cNvSpPr>
            <a:spLocks noGrp="1"/>
          </p:cNvSpPr>
          <p:nvPr>
            <p:ph sz="quarter" idx="13"/>
          </p:nvPr>
        </p:nvSpPr>
        <p:spPr/>
        <p:txBody>
          <a:bodyPr>
            <a:noAutofit/>
          </a:bodyPr>
          <a:lstStyle/>
          <a:p>
            <a:r>
              <a:rPr lang="es-MX" sz="3200" dirty="0" smtClean="0">
                <a:solidFill>
                  <a:srgbClr val="7030A0"/>
                </a:solidFill>
              </a:rPr>
              <a:t>Los perros son uno de los mejores amigos del hombre y que lo pueden acompañar a lo largo del transcurso de su vida pero por pocos o muchos años pero los momentos que pasas con ellos es lindo como pasar un tiempo con tu mascota.</a:t>
            </a:r>
            <a:endParaRPr lang="en-US" sz="3200" dirty="0">
              <a:solidFill>
                <a:srgbClr val="7030A0"/>
              </a:solidFill>
            </a:endParaRPr>
          </a:p>
        </p:txBody>
      </p:sp>
    </p:spTree>
    <p:extLst>
      <p:ext uri="{BB962C8B-B14F-4D97-AF65-F5344CB8AC3E}">
        <p14:creationId xmlns:p14="http://schemas.microsoft.com/office/powerpoint/2010/main" val="3752489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fraseshoy.org/wp-content/uploads/2018/08/h10ut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68618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0134252"/>
      </p:ext>
    </p:extLst>
  </p:cSld>
  <p:clrMapOvr>
    <a:masterClrMapping/>
  </p:clrMapOvr>
</p:sld>
</file>

<file path=ppt/theme/theme1.xml><?xml version="1.0" encoding="utf-8"?>
<a:theme xmlns:a="http://schemas.openxmlformats.org/drawingml/2006/main" name="Gota">
  <a:themeElements>
    <a:clrScheme name="Gota">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Got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ot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TM04033925[[fn=Gota]]</Template>
  <TotalTime>38</TotalTime>
  <Words>293</Words>
  <Application>Microsoft Office PowerPoint</Application>
  <PresentationFormat>Panorámica</PresentationFormat>
  <Paragraphs>21</Paragraphs>
  <Slides>7</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7</vt:i4>
      </vt:variant>
    </vt:vector>
  </HeadingPairs>
  <TitlesOfParts>
    <vt:vector size="10" baseType="lpstr">
      <vt:lpstr>Arial</vt:lpstr>
      <vt:lpstr>Tw Cen MT</vt:lpstr>
      <vt:lpstr>Gota</vt:lpstr>
      <vt:lpstr>Los Perros</vt:lpstr>
      <vt:lpstr>¿Qué son los perros?</vt:lpstr>
      <vt:lpstr>¿Cuáles son las características de los perros?</vt:lpstr>
      <vt:lpstr>¿Dónde viven los perros?</vt:lpstr>
      <vt:lpstr>¿Cuál es la alimentación de los perros?</vt:lpstr>
      <vt:lpstr>Conclusión </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Los Perros</dc:title>
  <dc:creator>Usuario</dc:creator>
  <cp:lastModifiedBy>Usuario</cp:lastModifiedBy>
  <cp:revision>5</cp:revision>
  <dcterms:created xsi:type="dcterms:W3CDTF">2023-11-25T01:59:43Z</dcterms:created>
  <dcterms:modified xsi:type="dcterms:W3CDTF">2023-11-28T03:50:45Z</dcterms:modified>
</cp:coreProperties>
</file>