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
  </p:notesMasterIdLst>
  <p:handoutMasterIdLst>
    <p:handoutMasterId r:id="rId6"/>
  </p:handoutMasterIdLst>
  <p:sldIdLst>
    <p:sldId id="257" r:id="rId2"/>
    <p:sldId id="256"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2DE"/>
    <a:srgbClr val="E1D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B37B3D5-941F-84DD-00C7-B202227030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CB8F049F-A09D-291A-2F92-9350B5FE8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CF6AE-C6BA-4C2C-BE2B-BC380C5CDC17}" type="datetimeFigureOut">
              <a:rPr lang="es-419" smtClean="0"/>
              <a:t>6/9/2023</a:t>
            </a:fld>
            <a:endParaRPr lang="es-419"/>
          </a:p>
        </p:txBody>
      </p:sp>
      <p:sp>
        <p:nvSpPr>
          <p:cNvPr id="4" name="Marcador de pie de página 3">
            <a:extLst>
              <a:ext uri="{FF2B5EF4-FFF2-40B4-BE49-F238E27FC236}">
                <a16:creationId xmlns:a16="http://schemas.microsoft.com/office/drawing/2014/main" id="{4ABBA5CD-12C1-40F6-E1B1-F06F23215A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4AE3156E-216C-6DFE-E0E2-E7696A5AC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F51A5-E00E-4B3F-AD1A-8E7A3D5C4261}" type="slidenum">
              <a:rPr lang="es-419" smtClean="0"/>
              <a:t>‹Nº›</a:t>
            </a:fld>
            <a:endParaRPr lang="es-419"/>
          </a:p>
        </p:txBody>
      </p:sp>
    </p:spTree>
    <p:extLst>
      <p:ext uri="{BB962C8B-B14F-4D97-AF65-F5344CB8AC3E}">
        <p14:creationId xmlns:p14="http://schemas.microsoft.com/office/powerpoint/2010/main" val="144491761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B6531-5465-4DAF-A02C-C98F11A58966}" type="datetimeFigureOut">
              <a:rPr lang="es-419" smtClean="0"/>
              <a:t>6/9/2023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1077B-D9E8-4B05-A30A-149F9434C370}" type="slidenum">
              <a:rPr lang="es-419" smtClean="0"/>
              <a:t>‹Nº›</a:t>
            </a:fld>
            <a:endParaRPr lang="es-419"/>
          </a:p>
        </p:txBody>
      </p:sp>
    </p:spTree>
    <p:extLst>
      <p:ext uri="{BB962C8B-B14F-4D97-AF65-F5344CB8AC3E}">
        <p14:creationId xmlns:p14="http://schemas.microsoft.com/office/powerpoint/2010/main" val="326396466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44895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346764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138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2919140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798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174566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51555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410571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350639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466E508-4D97-477E-A677-0A8519C31AA8}" type="datetimeFigureOut">
              <a:rPr lang="es-419" smtClean="0"/>
              <a:t>6/9/2023</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307855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466E508-4D97-477E-A677-0A8519C31AA8}" type="datetimeFigureOut">
              <a:rPr lang="es-419" smtClean="0"/>
              <a:t>6/9/2023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353825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466E508-4D97-477E-A677-0A8519C31AA8}" type="datetimeFigureOut">
              <a:rPr lang="es-419" smtClean="0"/>
              <a:t>6/9/2023</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263157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466E508-4D97-477E-A677-0A8519C31AA8}" type="datetimeFigureOut">
              <a:rPr lang="es-419" smtClean="0"/>
              <a:t>6/9/2023</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4663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6E508-4D97-477E-A677-0A8519C31AA8}" type="datetimeFigureOut">
              <a:rPr lang="es-419" smtClean="0"/>
              <a:t>6/9/2023</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262150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466E508-4D97-477E-A677-0A8519C31AA8}" type="datetimeFigureOut">
              <a:rPr lang="es-419" smtClean="0"/>
              <a:t>6/9/2023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7748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466E508-4D97-477E-A677-0A8519C31AA8}" type="datetimeFigureOut">
              <a:rPr lang="es-419" smtClean="0"/>
              <a:t>6/9/2023</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AE84AE5-1ECF-4022-BC58-253201548B42}" type="slidenum">
              <a:rPr lang="es-419" smtClean="0"/>
              <a:t>‹Nº›</a:t>
            </a:fld>
            <a:endParaRPr lang="es-419"/>
          </a:p>
        </p:txBody>
      </p:sp>
    </p:spTree>
    <p:extLst>
      <p:ext uri="{BB962C8B-B14F-4D97-AF65-F5344CB8AC3E}">
        <p14:creationId xmlns:p14="http://schemas.microsoft.com/office/powerpoint/2010/main" val="28145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66E508-4D97-477E-A677-0A8519C31AA8}" type="datetimeFigureOut">
              <a:rPr lang="es-419" smtClean="0"/>
              <a:t>6/9/2023</a:t>
            </a:fld>
            <a:endParaRPr lang="es-419"/>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E84AE5-1ECF-4022-BC58-253201548B42}" type="slidenum">
              <a:rPr lang="es-419" smtClean="0"/>
              <a:t>‹Nº›</a:t>
            </a:fld>
            <a:endParaRPr lang="es-419"/>
          </a:p>
        </p:txBody>
      </p:sp>
    </p:spTree>
    <p:extLst>
      <p:ext uri="{BB962C8B-B14F-4D97-AF65-F5344CB8AC3E}">
        <p14:creationId xmlns:p14="http://schemas.microsoft.com/office/powerpoint/2010/main" val="36200673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02448E5B-DA28-E09C-2725-DFE59C7C432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7DFD169-8014-7CF3-A408-3C5FEF9BBF75}"/>
              </a:ext>
            </a:extLst>
          </p:cNvPr>
          <p:cNvSpPr/>
          <p:nvPr/>
        </p:nvSpPr>
        <p:spPr>
          <a:xfrm>
            <a:off x="207108" y="610028"/>
            <a:ext cx="3556808" cy="461665"/>
          </a:xfrm>
          <a:prstGeom prst="rect">
            <a:avLst/>
          </a:prstGeom>
          <a:noFill/>
        </p:spPr>
        <p:txBody>
          <a:bodyPr wrap="none" lIns="91440" tIns="45720" rIns="91440" bIns="45720">
            <a:spAutoFit/>
          </a:bodyPr>
          <a:lstStyle/>
          <a:p>
            <a:pPr algn="ctr"/>
            <a:r>
              <a:rPr lang="es-ES" sz="2400" b="0" cap="none" spc="0" dirty="0">
                <a:ln w="0"/>
                <a:solidFill>
                  <a:schemeClr val="bg1"/>
                </a:solidFill>
                <a:effectLst>
                  <a:outerShdw blurRad="38100" dist="19050" dir="2700000" algn="tl" rotWithShape="0">
                    <a:schemeClr val="dk1">
                      <a:alpha val="40000"/>
                    </a:schemeClr>
                  </a:outerShdw>
                </a:effectLst>
              </a:rPr>
              <a:t>Student: Nick </a:t>
            </a:r>
            <a:r>
              <a:rPr lang="es-ES" sz="2400" dirty="0">
                <a:ln w="0"/>
                <a:solidFill>
                  <a:schemeClr val="bg1"/>
                </a:solidFill>
                <a:effectLst>
                  <a:outerShdw blurRad="38100" dist="19050" dir="2700000" algn="tl" rotWithShape="0">
                    <a:schemeClr val="dk1">
                      <a:alpha val="40000"/>
                    </a:schemeClr>
                  </a:outerShdw>
                </a:effectLst>
              </a:rPr>
              <a:t>O</a:t>
            </a:r>
            <a:r>
              <a:rPr lang="es-ES" sz="2400" b="0" cap="none" spc="0" dirty="0">
                <a:ln w="0"/>
                <a:solidFill>
                  <a:schemeClr val="bg1"/>
                </a:solidFill>
                <a:effectLst>
                  <a:outerShdw blurRad="38100" dist="19050" dir="2700000" algn="tl" rotWithShape="0">
                    <a:schemeClr val="dk1">
                      <a:alpha val="40000"/>
                    </a:schemeClr>
                  </a:outerShdw>
                </a:effectLst>
              </a:rPr>
              <a:t>rtiz Salazar</a:t>
            </a:r>
          </a:p>
        </p:txBody>
      </p:sp>
      <p:sp>
        <p:nvSpPr>
          <p:cNvPr id="6" name="Rectángulo 5">
            <a:extLst>
              <a:ext uri="{FF2B5EF4-FFF2-40B4-BE49-F238E27FC236}">
                <a16:creationId xmlns:a16="http://schemas.microsoft.com/office/drawing/2014/main" id="{B06C99B2-A409-9CC5-A682-96366751F8B5}"/>
              </a:ext>
            </a:extLst>
          </p:cNvPr>
          <p:cNvSpPr/>
          <p:nvPr/>
        </p:nvSpPr>
        <p:spPr>
          <a:xfrm>
            <a:off x="207108" y="984480"/>
            <a:ext cx="3026405" cy="461665"/>
          </a:xfrm>
          <a:prstGeom prst="rect">
            <a:avLst/>
          </a:prstGeom>
          <a:noFill/>
        </p:spPr>
        <p:txBody>
          <a:bodyPr wrap="none" lIns="91440" tIns="45720" rIns="91440" bIns="45720">
            <a:spAutoFit/>
          </a:bodyPr>
          <a:lstStyle/>
          <a:p>
            <a:pPr algn="ctr"/>
            <a:r>
              <a:rPr lang="es-ES" sz="2400" b="0" cap="none" spc="0" dirty="0">
                <a:ln w="0"/>
                <a:solidFill>
                  <a:schemeClr val="bg1"/>
                </a:solidFill>
                <a:effectLst>
                  <a:outerShdw blurRad="38100" dist="19050" dir="2700000" algn="tl" rotWithShape="0">
                    <a:schemeClr val="dk1">
                      <a:alpha val="40000"/>
                    </a:schemeClr>
                  </a:outerShdw>
                </a:effectLst>
              </a:rPr>
              <a:t>Teacher: Andrés torres</a:t>
            </a:r>
          </a:p>
        </p:txBody>
      </p:sp>
      <p:sp>
        <p:nvSpPr>
          <p:cNvPr id="8" name="Rectángulo 7">
            <a:extLst>
              <a:ext uri="{FF2B5EF4-FFF2-40B4-BE49-F238E27FC236}">
                <a16:creationId xmlns:a16="http://schemas.microsoft.com/office/drawing/2014/main" id="{F6B8CFEB-F493-FC68-584D-102433416A0F}"/>
              </a:ext>
            </a:extLst>
          </p:cNvPr>
          <p:cNvSpPr/>
          <p:nvPr/>
        </p:nvSpPr>
        <p:spPr>
          <a:xfrm>
            <a:off x="9129879" y="844582"/>
            <a:ext cx="2153218" cy="1938992"/>
          </a:xfrm>
          <a:prstGeom prst="rect">
            <a:avLst/>
          </a:prstGeom>
          <a:noFill/>
        </p:spPr>
        <p:txBody>
          <a:bodyPr wrap="square" lIns="91440" tIns="45720" rIns="91440" bIns="45720">
            <a:spAutoFit/>
          </a:bodyPr>
          <a:lstStyle/>
          <a:p>
            <a:pPr algn="ctr"/>
            <a:r>
              <a:rPr lang="es-ES" sz="2400" dirty="0">
                <a:ln w="0"/>
                <a:solidFill>
                  <a:schemeClr val="bg1"/>
                </a:solidFill>
                <a:effectLst>
                  <a:outerShdw blurRad="38100" dist="19050" dir="2700000" algn="tl" rotWithShape="0">
                    <a:schemeClr val="dk1">
                      <a:alpha val="40000"/>
                    </a:schemeClr>
                  </a:outerShdw>
                </a:effectLst>
              </a:rPr>
              <a:t>T</a:t>
            </a:r>
            <a:r>
              <a:rPr lang="es-ES" sz="2400" b="0" cap="none" spc="0" dirty="0">
                <a:ln w="0"/>
                <a:solidFill>
                  <a:schemeClr val="bg1"/>
                </a:solidFill>
                <a:effectLst>
                  <a:outerShdw blurRad="38100" dist="19050" dir="2700000" algn="tl" rotWithShape="0">
                    <a:schemeClr val="dk1">
                      <a:alpha val="40000"/>
                    </a:schemeClr>
                  </a:outerShdw>
                </a:effectLst>
              </a:rPr>
              <a:t>he theme is: </a:t>
            </a:r>
            <a:r>
              <a:rPr lang="en-US" sz="2400" dirty="0">
                <a:solidFill>
                  <a:schemeClr val="bg1"/>
                </a:solidFill>
              </a:rPr>
              <a:t>Run with the mouse for the day of the icons.</a:t>
            </a:r>
            <a:r>
              <a:rPr lang="es-ES" sz="2400" b="0" cap="none" spc="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08738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687CC54-DA04-4C2E-71FB-1BB2B5A9238F}"/>
              </a:ext>
            </a:extLst>
          </p:cNvPr>
          <p:cNvSpPr/>
          <p:nvPr/>
        </p:nvSpPr>
        <p:spPr>
          <a:xfrm>
            <a:off x="4224448" y="937039"/>
            <a:ext cx="3743098" cy="2862322"/>
          </a:xfrm>
          <a:prstGeom prst="rect">
            <a:avLst/>
          </a:prstGeom>
          <a:noFill/>
        </p:spPr>
        <p:txBody>
          <a:bodyPr wrap="square" lIns="91440" tIns="45720" rIns="91440" bIns="45720">
            <a:spAutoFit/>
          </a:bodyPr>
          <a:lstStyle/>
          <a:p>
            <a:pPr algn="ctr"/>
            <a:r>
              <a:rPr lang="en-US" b="0" i="0" dirty="0">
                <a:solidFill>
                  <a:schemeClr val="accent1">
                    <a:lumMod val="50000"/>
                  </a:schemeClr>
                </a:solidFill>
                <a:effectLst/>
                <a:latin typeface="Söhne"/>
              </a:rPr>
              <a:t>On August 28, 2024, people all over the world will celebrate Icon Day, a day dedicated to honoring and recognizing the significance of icons in various aspects of our lives. Icons, in this context, refer to symbols, personalities, or representations that hold special meaning and influence in different fields such as technology, pop culture, and history.</a:t>
            </a:r>
            <a:endParaRPr lang="es-ES" b="0" cap="none" spc="0"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5" name="Rectángulo 14">
            <a:extLst>
              <a:ext uri="{FF2B5EF4-FFF2-40B4-BE49-F238E27FC236}">
                <a16:creationId xmlns:a16="http://schemas.microsoft.com/office/drawing/2014/main" id="{F2E263F3-F2C1-BAAB-82C6-EAF9B34E41B0}"/>
              </a:ext>
            </a:extLst>
          </p:cNvPr>
          <p:cNvSpPr/>
          <p:nvPr/>
        </p:nvSpPr>
        <p:spPr>
          <a:xfrm>
            <a:off x="4354836" y="3799361"/>
            <a:ext cx="3482321" cy="2585323"/>
          </a:xfrm>
          <a:prstGeom prst="rect">
            <a:avLst/>
          </a:prstGeom>
          <a:noFill/>
        </p:spPr>
        <p:txBody>
          <a:bodyPr wrap="square" lIns="91440" tIns="45720" rIns="91440" bIns="45720">
            <a:spAutoFit/>
          </a:bodyPr>
          <a:lstStyle/>
          <a:p>
            <a:pPr algn="ctr"/>
            <a:r>
              <a:rPr lang="en-US" b="0" i="0" dirty="0">
                <a:solidFill>
                  <a:schemeClr val="accent4">
                    <a:lumMod val="50000"/>
                  </a:schemeClr>
                </a:solidFill>
                <a:effectLst/>
                <a:latin typeface="Söhne"/>
              </a:rPr>
              <a:t>In summary, Icon Day, which falls on August 28, 2024, is a day dedicated to celebrating the icons that have left their mark on our world. It encourages people to recognize and appreciate the icons that inspire them and have made a lasting impact on society, culture, and technology.</a:t>
            </a:r>
            <a:endParaRPr lang="es-ES" b="0" cap="none" spc="0" dirty="0">
              <a:ln w="0"/>
              <a:solidFill>
                <a:schemeClr val="accent4">
                  <a:lumMod val="50000"/>
                </a:schemeClr>
              </a:solidFill>
              <a:effectLst>
                <a:outerShdw blurRad="38100" dist="19050" dir="2700000" algn="tl" rotWithShape="0">
                  <a:schemeClr val="dk1">
                    <a:alpha val="40000"/>
                  </a:schemeClr>
                </a:outerShdw>
              </a:effectLst>
            </a:endParaRPr>
          </a:p>
        </p:txBody>
      </p:sp>
      <p:sp>
        <p:nvSpPr>
          <p:cNvPr id="21" name="Rectángulo 20">
            <a:extLst>
              <a:ext uri="{FF2B5EF4-FFF2-40B4-BE49-F238E27FC236}">
                <a16:creationId xmlns:a16="http://schemas.microsoft.com/office/drawing/2014/main" id="{B5DD93E7-A029-957F-680E-07E5ADC3D9C3}"/>
              </a:ext>
            </a:extLst>
          </p:cNvPr>
          <p:cNvSpPr/>
          <p:nvPr/>
        </p:nvSpPr>
        <p:spPr>
          <a:xfrm>
            <a:off x="3275610" y="237687"/>
            <a:ext cx="5640775" cy="461665"/>
          </a:xfrm>
          <a:prstGeom prst="rect">
            <a:avLst/>
          </a:prstGeom>
          <a:noFill/>
        </p:spPr>
        <p:txBody>
          <a:bodyPr wrap="none" lIns="91440" tIns="45720" rIns="91440" bIns="45720">
            <a:spAutoFit/>
          </a:bodyPr>
          <a:lstStyle/>
          <a:p>
            <a:pPr algn="ctr"/>
            <a:r>
              <a:rPr lang="en-US" sz="2400" b="0" i="0" dirty="0">
                <a:effectLst/>
                <a:latin typeface="Söhne"/>
              </a:rPr>
              <a:t>Run with the Mouse on Icon Day: August 28</a:t>
            </a:r>
            <a:endParaRPr lang="es-ES" sz="24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663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Images - Free Download on Freepik">
            <a:extLst>
              <a:ext uri="{FF2B5EF4-FFF2-40B4-BE49-F238E27FC236}">
                <a16:creationId xmlns:a16="http://schemas.microsoft.com/office/drawing/2014/main" id="{52D97516-E708-B1FE-DEFD-27EB2484A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0261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TotalTime>
  <Words>158</Words>
  <Application>Microsoft Office PowerPoint</Application>
  <PresentationFormat>Panorámica</PresentationFormat>
  <Paragraphs>6</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Söhne</vt:lpstr>
      <vt:lpstr>Trebuchet MS</vt:lpstr>
      <vt:lpstr>Wingdings 3</vt:lpstr>
      <vt:lpstr>Faceta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Nick Ortiz Salazar</dc:creator>
  <cp:lastModifiedBy>Nick Ortiz Salazar</cp:lastModifiedBy>
  <cp:revision>2</cp:revision>
  <dcterms:created xsi:type="dcterms:W3CDTF">2023-09-05T01:12:39Z</dcterms:created>
  <dcterms:modified xsi:type="dcterms:W3CDTF">2023-09-06T11:25:50Z</dcterms:modified>
</cp:coreProperties>
</file>