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4" r:id="rId7"/>
    <p:sldId id="265" r:id="rId8"/>
    <p:sldId id="266" r:id="rId9"/>
    <p:sldId id="262" r:id="rId10"/>
    <p:sldId id="267" r:id="rId11"/>
    <p:sldId id="268" r:id="rId12"/>
    <p:sldId id="269" r:id="rId13"/>
    <p:sldId id="271" r:id="rId14"/>
    <p:sldId id="272" r:id="rId15"/>
    <p:sldId id="273" r:id="rId16"/>
    <p:sldId id="270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lmer Montenegro Sanchez" userId="5f86e34af2ba0f11" providerId="LiveId" clId="{2F9A3DB3-6BE5-4036-87B2-CC93A1495AB2}"/>
    <pc:docChg chg="undo custSel addSld modSld sldOrd">
      <pc:chgData name="Yolmer Montenegro Sanchez" userId="5f86e34af2ba0f11" providerId="LiveId" clId="{2F9A3DB3-6BE5-4036-87B2-CC93A1495AB2}" dt="2021-05-26T00:57:10.801" v="73" actId="14100"/>
      <pc:docMkLst>
        <pc:docMk/>
      </pc:docMkLst>
      <pc:sldChg chg="addSp delSp modSp mod">
        <pc:chgData name="Yolmer Montenegro Sanchez" userId="5f86e34af2ba0f11" providerId="LiveId" clId="{2F9A3DB3-6BE5-4036-87B2-CC93A1495AB2}" dt="2021-05-25T23:57:54.930" v="40" actId="1076"/>
        <pc:sldMkLst>
          <pc:docMk/>
          <pc:sldMk cId="4100561074" sldId="265"/>
        </pc:sldMkLst>
        <pc:spChg chg="add del mod">
          <ac:chgData name="Yolmer Montenegro Sanchez" userId="5f86e34af2ba0f11" providerId="LiveId" clId="{2F9A3DB3-6BE5-4036-87B2-CC93A1495AB2}" dt="2021-05-25T23:48:22.976" v="35" actId="478"/>
          <ac:spMkLst>
            <pc:docMk/>
            <pc:sldMk cId="4100561074" sldId="265"/>
            <ac:spMk id="22" creationId="{CCC1CC43-5D43-44C8-91C6-950D5D5DE9D2}"/>
          </ac:spMkLst>
        </pc:spChg>
        <pc:spChg chg="add del mod">
          <ac:chgData name="Yolmer Montenegro Sanchez" userId="5f86e34af2ba0f11" providerId="LiveId" clId="{2F9A3DB3-6BE5-4036-87B2-CC93A1495AB2}" dt="2021-05-25T23:57:50.977" v="39" actId="478"/>
          <ac:spMkLst>
            <pc:docMk/>
            <pc:sldMk cId="4100561074" sldId="265"/>
            <ac:spMk id="23" creationId="{207C7415-A951-4507-A9EA-B1897C8043CF}"/>
          </ac:spMkLst>
        </pc:spChg>
        <pc:spChg chg="add mod">
          <ac:chgData name="Yolmer Montenegro Sanchez" userId="5f86e34af2ba0f11" providerId="LiveId" clId="{2F9A3DB3-6BE5-4036-87B2-CC93A1495AB2}" dt="2021-05-25T23:57:54.930" v="40" actId="1076"/>
          <ac:spMkLst>
            <pc:docMk/>
            <pc:sldMk cId="4100561074" sldId="265"/>
            <ac:spMk id="24" creationId="{0AA98502-F510-4366-93D7-4AA0311C9656}"/>
          </ac:spMkLst>
        </pc:spChg>
        <pc:grpChg chg="mod">
          <ac:chgData name="Yolmer Montenegro Sanchez" userId="5f86e34af2ba0f11" providerId="LiveId" clId="{2F9A3DB3-6BE5-4036-87B2-CC93A1495AB2}" dt="2021-05-25T23:41:44.597" v="10"/>
          <ac:grpSpMkLst>
            <pc:docMk/>
            <pc:sldMk cId="4100561074" sldId="265"/>
            <ac:grpSpMk id="8" creationId="{7BCC066E-B6C6-4A5E-A85D-9B0EDDAEDA69}"/>
          </ac:grpSpMkLst>
        </pc:grpChg>
        <pc:grpChg chg="del mod">
          <ac:chgData name="Yolmer Montenegro Sanchez" userId="5f86e34af2ba0f11" providerId="LiveId" clId="{2F9A3DB3-6BE5-4036-87B2-CC93A1495AB2}" dt="2021-05-25T23:42:02.377" v="19"/>
          <ac:grpSpMkLst>
            <pc:docMk/>
            <pc:sldMk cId="4100561074" sldId="265"/>
            <ac:grpSpMk id="11" creationId="{BB306DD7-9931-40B3-A86C-31283BB7B84E}"/>
          </ac:grpSpMkLst>
        </pc:grpChg>
        <pc:grpChg chg="del mod">
          <ac:chgData name="Yolmer Montenegro Sanchez" userId="5f86e34af2ba0f11" providerId="LiveId" clId="{2F9A3DB3-6BE5-4036-87B2-CC93A1495AB2}" dt="2021-05-25T23:57:47.798" v="38" actId="478"/>
          <ac:grpSpMkLst>
            <pc:docMk/>
            <pc:sldMk cId="4100561074" sldId="265"/>
            <ac:grpSpMk id="15" creationId="{892791C5-F3F8-4161-8EB4-5C81DBE4045B}"/>
          </ac:grpSpMkLst>
        </pc:grpChg>
        <pc:grpChg chg="del mod">
          <ac:chgData name="Yolmer Montenegro Sanchez" userId="5f86e34af2ba0f11" providerId="LiveId" clId="{2F9A3DB3-6BE5-4036-87B2-CC93A1495AB2}" dt="2021-05-25T23:57:47.798" v="38" actId="478"/>
          <ac:grpSpMkLst>
            <pc:docMk/>
            <pc:sldMk cId="4100561074" sldId="265"/>
            <ac:grpSpMk id="21" creationId="{DF81198A-A396-4DBD-A5F3-F434C434A2A5}"/>
          </ac:grpSpMkLst>
        </pc:grpChg>
        <pc:inkChg chg="add del">
          <ac:chgData name="Yolmer Montenegro Sanchez" userId="5f86e34af2ba0f11" providerId="LiveId" clId="{2F9A3DB3-6BE5-4036-87B2-CC93A1495AB2}" dt="2021-05-25T23:38:05.862" v="5" actId="9405"/>
          <ac:inkMkLst>
            <pc:docMk/>
            <pc:sldMk cId="4100561074" sldId="265"/>
            <ac:inkMk id="2" creationId="{DCCE07DC-DBAE-4070-9CCE-2121BB64FD32}"/>
          </ac:inkMkLst>
        </pc:inkChg>
        <pc:inkChg chg="add del">
          <ac:chgData name="Yolmer Montenegro Sanchez" userId="5f86e34af2ba0f11" providerId="LiveId" clId="{2F9A3DB3-6BE5-4036-87B2-CC93A1495AB2}" dt="2021-05-25T23:38:05.471" v="4" actId="9405"/>
          <ac:inkMkLst>
            <pc:docMk/>
            <pc:sldMk cId="4100561074" sldId="265"/>
            <ac:inkMk id="4" creationId="{07A054B8-FA03-4362-B949-8C2255DB2158}"/>
          </ac:inkMkLst>
        </pc:inkChg>
        <pc:inkChg chg="add del">
          <ac:chgData name="Yolmer Montenegro Sanchez" userId="5f86e34af2ba0f11" providerId="LiveId" clId="{2F9A3DB3-6BE5-4036-87B2-CC93A1495AB2}" dt="2021-05-25T23:38:05.192" v="3" actId="9405"/>
          <ac:inkMkLst>
            <pc:docMk/>
            <pc:sldMk cId="4100561074" sldId="265"/>
            <ac:inkMk id="5" creationId="{A5E8AE23-9E46-48CC-B4CD-427C548CE0D1}"/>
          </ac:inkMkLst>
        </pc:inkChg>
        <pc:inkChg chg="add del mod">
          <ac:chgData name="Yolmer Montenegro Sanchez" userId="5f86e34af2ba0f11" providerId="LiveId" clId="{2F9A3DB3-6BE5-4036-87B2-CC93A1495AB2}" dt="2021-05-25T23:41:44.878" v="11" actId="9405"/>
          <ac:inkMkLst>
            <pc:docMk/>
            <pc:sldMk cId="4100561074" sldId="265"/>
            <ac:inkMk id="6" creationId="{4198F4A8-AB10-42A9-A09B-FB7AEDB26299}"/>
          </ac:inkMkLst>
        </pc:inkChg>
        <pc:inkChg chg="add del mod">
          <ac:chgData name="Yolmer Montenegro Sanchez" userId="5f86e34af2ba0f11" providerId="LiveId" clId="{2F9A3DB3-6BE5-4036-87B2-CC93A1495AB2}" dt="2021-05-25T23:41:44.597" v="10"/>
          <ac:inkMkLst>
            <pc:docMk/>
            <pc:sldMk cId="4100561074" sldId="265"/>
            <ac:inkMk id="7" creationId="{7AA1E652-1346-411C-892D-1A491888DC7D}"/>
          </ac:inkMkLst>
        </pc:inkChg>
        <pc:inkChg chg="add mod">
          <ac:chgData name="Yolmer Montenegro Sanchez" userId="5f86e34af2ba0f11" providerId="LiveId" clId="{2F9A3DB3-6BE5-4036-87B2-CC93A1495AB2}" dt="2021-05-25T23:42:02.377" v="19"/>
          <ac:inkMkLst>
            <pc:docMk/>
            <pc:sldMk cId="4100561074" sldId="265"/>
            <ac:inkMk id="9" creationId="{406DA899-49EC-4659-8000-BD8C4130D47D}"/>
          </ac:inkMkLst>
        </pc:inkChg>
        <pc:inkChg chg="add mod">
          <ac:chgData name="Yolmer Montenegro Sanchez" userId="5f86e34af2ba0f11" providerId="LiveId" clId="{2F9A3DB3-6BE5-4036-87B2-CC93A1495AB2}" dt="2021-05-25T23:42:02.377" v="19"/>
          <ac:inkMkLst>
            <pc:docMk/>
            <pc:sldMk cId="4100561074" sldId="265"/>
            <ac:inkMk id="10" creationId="{BFB7E424-4962-40EE-A361-6555501C2999}"/>
          </ac:inkMkLst>
        </pc:inkChg>
        <pc:inkChg chg="add del">
          <ac:chgData name="Yolmer Montenegro Sanchez" userId="5f86e34af2ba0f11" providerId="LiveId" clId="{2F9A3DB3-6BE5-4036-87B2-CC93A1495AB2}" dt="2021-05-25T23:41:53.833" v="16" actId="9405"/>
          <ac:inkMkLst>
            <pc:docMk/>
            <pc:sldMk cId="4100561074" sldId="265"/>
            <ac:inkMk id="12" creationId="{8AD553D4-A78C-4E91-AFE6-53D27650352C}"/>
          </ac:inkMkLst>
        </pc:inkChg>
        <pc:inkChg chg="add mod">
          <ac:chgData name="Yolmer Montenegro Sanchez" userId="5f86e34af2ba0f11" providerId="LiveId" clId="{2F9A3DB3-6BE5-4036-87B2-CC93A1495AB2}" dt="2021-05-25T23:42:02.377" v="19"/>
          <ac:inkMkLst>
            <pc:docMk/>
            <pc:sldMk cId="4100561074" sldId="265"/>
            <ac:inkMk id="13" creationId="{AC08A471-4CA4-4B69-83FC-BB91D0C3A20D}"/>
          </ac:inkMkLst>
        </pc:inkChg>
        <pc:inkChg chg="add del">
          <ac:chgData name="Yolmer Montenegro Sanchez" userId="5f86e34af2ba0f11" providerId="LiveId" clId="{2F9A3DB3-6BE5-4036-87B2-CC93A1495AB2}" dt="2021-05-25T23:57:47.798" v="38" actId="478"/>
          <ac:inkMkLst>
            <pc:docMk/>
            <pc:sldMk cId="4100561074" sldId="265"/>
            <ac:inkMk id="14" creationId="{C60662A2-2EB9-4BA2-80B6-214E7E3A1670}"/>
          </ac:inkMkLst>
        </pc:inkChg>
        <pc:inkChg chg="add del">
          <ac:chgData name="Yolmer Montenegro Sanchez" userId="5f86e34af2ba0f11" providerId="LiveId" clId="{2F9A3DB3-6BE5-4036-87B2-CC93A1495AB2}" dt="2021-05-25T23:57:44.846" v="37" actId="478"/>
          <ac:inkMkLst>
            <pc:docMk/>
            <pc:sldMk cId="4100561074" sldId="265"/>
            <ac:inkMk id="16" creationId="{8FC16163-1CC2-4E81-8C5F-A4A64BDAD155}"/>
          </ac:inkMkLst>
        </pc:inkChg>
        <pc:inkChg chg="add del">
          <ac:chgData name="Yolmer Montenegro Sanchez" userId="5f86e34af2ba0f11" providerId="LiveId" clId="{2F9A3DB3-6BE5-4036-87B2-CC93A1495AB2}" dt="2021-05-25T23:57:44.846" v="37" actId="478"/>
          <ac:inkMkLst>
            <pc:docMk/>
            <pc:sldMk cId="4100561074" sldId="265"/>
            <ac:inkMk id="17" creationId="{5A96B2E6-8921-4674-B3FA-55FF3354F52D}"/>
          </ac:inkMkLst>
        </pc:inkChg>
        <pc:inkChg chg="add mod">
          <ac:chgData name="Yolmer Montenegro Sanchez" userId="5f86e34af2ba0f11" providerId="LiveId" clId="{2F9A3DB3-6BE5-4036-87B2-CC93A1495AB2}" dt="2021-05-25T23:42:22.942" v="25"/>
          <ac:inkMkLst>
            <pc:docMk/>
            <pc:sldMk cId="4100561074" sldId="265"/>
            <ac:inkMk id="18" creationId="{8E47C40B-7C72-406B-86A2-9BF30AAFCF44}"/>
          </ac:inkMkLst>
        </pc:inkChg>
        <pc:inkChg chg="add mod">
          <ac:chgData name="Yolmer Montenegro Sanchez" userId="5f86e34af2ba0f11" providerId="LiveId" clId="{2F9A3DB3-6BE5-4036-87B2-CC93A1495AB2}" dt="2021-05-25T23:42:22.942" v="25"/>
          <ac:inkMkLst>
            <pc:docMk/>
            <pc:sldMk cId="4100561074" sldId="265"/>
            <ac:inkMk id="19" creationId="{596F1730-A848-47A0-B5EC-34C2513B04AC}"/>
          </ac:inkMkLst>
        </pc:inkChg>
        <pc:inkChg chg="add mod">
          <ac:chgData name="Yolmer Montenegro Sanchez" userId="5f86e34af2ba0f11" providerId="LiveId" clId="{2F9A3DB3-6BE5-4036-87B2-CC93A1495AB2}" dt="2021-05-25T23:42:22.942" v="25"/>
          <ac:inkMkLst>
            <pc:docMk/>
            <pc:sldMk cId="4100561074" sldId="265"/>
            <ac:inkMk id="20" creationId="{7957025C-A795-4B99-8C9E-9BAA04398324}"/>
          </ac:inkMkLst>
        </pc:inkChg>
      </pc:sldChg>
      <pc:sldChg chg="addSp modSp mod">
        <pc:chgData name="Yolmer Montenegro Sanchez" userId="5f86e34af2ba0f11" providerId="LiveId" clId="{2F9A3DB3-6BE5-4036-87B2-CC93A1495AB2}" dt="2021-05-26T00:29:39.439" v="42" actId="1076"/>
        <pc:sldMkLst>
          <pc:docMk/>
          <pc:sldMk cId="224990750" sldId="269"/>
        </pc:sldMkLst>
        <pc:spChg chg="add mod">
          <ac:chgData name="Yolmer Montenegro Sanchez" userId="5f86e34af2ba0f11" providerId="LiveId" clId="{2F9A3DB3-6BE5-4036-87B2-CC93A1495AB2}" dt="2021-05-26T00:29:39.439" v="42" actId="1076"/>
          <ac:spMkLst>
            <pc:docMk/>
            <pc:sldMk cId="224990750" sldId="269"/>
            <ac:spMk id="2" creationId="{F88C7B9A-E5DF-4CF8-99D8-694303523D68}"/>
          </ac:spMkLst>
        </pc:spChg>
      </pc:sldChg>
      <pc:sldChg chg="addSp modSp mod ord">
        <pc:chgData name="Yolmer Montenegro Sanchez" userId="5f86e34af2ba0f11" providerId="LiveId" clId="{2F9A3DB3-6BE5-4036-87B2-CC93A1495AB2}" dt="2021-05-26T00:34:20.419" v="50" actId="14100"/>
        <pc:sldMkLst>
          <pc:docMk/>
          <pc:sldMk cId="360372603" sldId="270"/>
        </pc:sldMkLst>
        <pc:spChg chg="add mod">
          <ac:chgData name="Yolmer Montenegro Sanchez" userId="5f86e34af2ba0f11" providerId="LiveId" clId="{2F9A3DB3-6BE5-4036-87B2-CC93A1495AB2}" dt="2021-05-26T00:34:20.419" v="50" actId="14100"/>
          <ac:spMkLst>
            <pc:docMk/>
            <pc:sldMk cId="360372603" sldId="270"/>
            <ac:spMk id="4" creationId="{F7E05AF7-3A35-4101-A5E0-37E32CF2210E}"/>
          </ac:spMkLst>
        </pc:spChg>
        <pc:picChg chg="add mod">
          <ac:chgData name="Yolmer Montenegro Sanchez" userId="5f86e34af2ba0f11" providerId="LiveId" clId="{2F9A3DB3-6BE5-4036-87B2-CC93A1495AB2}" dt="2021-05-26T00:30:48.131" v="47" actId="14100"/>
          <ac:picMkLst>
            <pc:docMk/>
            <pc:sldMk cId="360372603" sldId="270"/>
            <ac:picMk id="3" creationId="{6977749C-EE39-4511-8496-73DD482A8294}"/>
          </ac:picMkLst>
        </pc:picChg>
      </pc:sldChg>
      <pc:sldChg chg="addSp modSp mod">
        <pc:chgData name="Yolmer Montenegro Sanchez" userId="5f86e34af2ba0f11" providerId="LiveId" clId="{2F9A3DB3-6BE5-4036-87B2-CC93A1495AB2}" dt="2021-05-26T00:46:53.621" v="56" actId="1076"/>
        <pc:sldMkLst>
          <pc:docMk/>
          <pc:sldMk cId="2553441626" sldId="274"/>
        </pc:sldMkLst>
        <pc:spChg chg="add mod">
          <ac:chgData name="Yolmer Montenegro Sanchez" userId="5f86e34af2ba0f11" providerId="LiveId" clId="{2F9A3DB3-6BE5-4036-87B2-CC93A1495AB2}" dt="2021-05-26T00:46:53.621" v="56" actId="1076"/>
          <ac:spMkLst>
            <pc:docMk/>
            <pc:sldMk cId="2553441626" sldId="274"/>
            <ac:spMk id="4" creationId="{378911C2-EFE7-48D7-AF79-0BFDFE580297}"/>
          </ac:spMkLst>
        </pc:spChg>
        <pc:picChg chg="add mod">
          <ac:chgData name="Yolmer Montenegro Sanchez" userId="5f86e34af2ba0f11" providerId="LiveId" clId="{2F9A3DB3-6BE5-4036-87B2-CC93A1495AB2}" dt="2021-05-26T00:34:44.695" v="54" actId="14100"/>
          <ac:picMkLst>
            <pc:docMk/>
            <pc:sldMk cId="2553441626" sldId="274"/>
            <ac:picMk id="3" creationId="{9E24E13C-AA06-4ED1-A151-9F3FF287221F}"/>
          </ac:picMkLst>
        </pc:picChg>
      </pc:sldChg>
      <pc:sldChg chg="addSp delSp modSp new mod">
        <pc:chgData name="Yolmer Montenegro Sanchez" userId="5f86e34af2ba0f11" providerId="LiveId" clId="{2F9A3DB3-6BE5-4036-87B2-CC93A1495AB2}" dt="2021-05-26T00:50:31.846" v="68" actId="14100"/>
        <pc:sldMkLst>
          <pc:docMk/>
          <pc:sldMk cId="285068883" sldId="275"/>
        </pc:sldMkLst>
        <pc:spChg chg="add mod">
          <ac:chgData name="Yolmer Montenegro Sanchez" userId="5f86e34af2ba0f11" providerId="LiveId" clId="{2F9A3DB3-6BE5-4036-87B2-CC93A1495AB2}" dt="2021-05-26T00:50:31.846" v="68" actId="14100"/>
          <ac:spMkLst>
            <pc:docMk/>
            <pc:sldMk cId="285068883" sldId="275"/>
            <ac:spMk id="5" creationId="{E0360432-3DDA-4868-9CB8-BE0B0AC559AD}"/>
          </ac:spMkLst>
        </pc:spChg>
        <pc:picChg chg="add mod">
          <ac:chgData name="Yolmer Montenegro Sanchez" userId="5f86e34af2ba0f11" providerId="LiveId" clId="{2F9A3DB3-6BE5-4036-87B2-CC93A1495AB2}" dt="2021-05-26T00:48:20.011" v="63" actId="14100"/>
          <ac:picMkLst>
            <pc:docMk/>
            <pc:sldMk cId="285068883" sldId="275"/>
            <ac:picMk id="3" creationId="{0A2B6F5F-2750-4771-A9A1-17AC032C0492}"/>
          </ac:picMkLst>
        </pc:picChg>
        <pc:inkChg chg="add del">
          <ac:chgData name="Yolmer Montenegro Sanchez" userId="5f86e34af2ba0f11" providerId="LiveId" clId="{2F9A3DB3-6BE5-4036-87B2-CC93A1495AB2}" dt="2021-05-26T00:48:36.106" v="65" actId="9405"/>
          <ac:inkMkLst>
            <pc:docMk/>
            <pc:sldMk cId="285068883" sldId="275"/>
            <ac:inkMk id="4" creationId="{30B5CB14-47D4-4607-BEB2-F0535D2AEBDA}"/>
          </ac:inkMkLst>
        </pc:inkChg>
      </pc:sldChg>
      <pc:sldChg chg="addSp modSp new mod">
        <pc:chgData name="Yolmer Montenegro Sanchez" userId="5f86e34af2ba0f11" providerId="LiveId" clId="{2F9A3DB3-6BE5-4036-87B2-CC93A1495AB2}" dt="2021-05-26T00:57:10.801" v="73" actId="14100"/>
        <pc:sldMkLst>
          <pc:docMk/>
          <pc:sldMk cId="1216257884" sldId="276"/>
        </pc:sldMkLst>
        <pc:spChg chg="add mod">
          <ac:chgData name="Yolmer Montenegro Sanchez" userId="5f86e34af2ba0f11" providerId="LiveId" clId="{2F9A3DB3-6BE5-4036-87B2-CC93A1495AB2}" dt="2021-05-26T00:57:10.801" v="73" actId="14100"/>
          <ac:spMkLst>
            <pc:docMk/>
            <pc:sldMk cId="1216257884" sldId="276"/>
            <ac:spMk id="4" creationId="{0CD7FADD-100F-4024-AB8C-F982069BF6D8}"/>
          </ac:spMkLst>
        </pc:spChg>
        <pc:picChg chg="add mod">
          <ac:chgData name="Yolmer Montenegro Sanchez" userId="5f86e34af2ba0f11" providerId="LiveId" clId="{2F9A3DB3-6BE5-4036-87B2-CC93A1495AB2}" dt="2021-05-26T00:55:00.838" v="70" actId="1076"/>
          <ac:picMkLst>
            <pc:docMk/>
            <pc:sldMk cId="1216257884" sldId="276"/>
            <ac:picMk id="3" creationId="{3D4DB9C7-1D07-4518-9F55-59F6CCE22B15}"/>
          </ac:picMkLst>
        </pc:picChg>
      </pc:sldChg>
      <pc:sldChg chg="new">
        <pc:chgData name="Yolmer Montenegro Sanchez" userId="5f86e34af2ba0f11" providerId="LiveId" clId="{2F9A3DB3-6BE5-4036-87B2-CC93A1495AB2}" dt="2021-05-26T00:47:16.287" v="59" actId="680"/>
        <pc:sldMkLst>
          <pc:docMk/>
          <pc:sldMk cId="452603628" sldId="27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09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0 184 24575,'0'-2'0,"0"0"0,0 1 0,1-1 0,-1 0 0,0 0 0,1 0 0,0 0 0,-1 1 0,1-1 0,0 0 0,0 1 0,0-1 0,0 0 0,0 1 0,0-1 0,0 1 0,1 0 0,-1-1 0,0 1 0,1 0 0,-1 0 0,1 0 0,-1 0 0,1 0 0,2-1 0,-2 2 0,0 0 0,0 1 0,0-1 0,0 1 0,0-1 0,0 1 0,0 0 0,0 0 0,0 0 0,0 0 0,0 0 0,0 0 0,-1 0 0,1 1 0,-1-1 0,1 1 0,-1-1 0,1 1 0,-1 0 0,0-1 0,0 1 0,2 3 0,7 12 0,0 1 0,-1 0 0,-1 1 0,-1-1 0,0 2 0,-1-1 0,-2 1 0,0 0 0,2 32 0,-2 16 0,-5 85 0,-1-91 0,3-116 0,0 18 0,-1-1 0,-2 1 0,-12-71 0,7 69 0,3-1 0,1 0 0,1 0 0,6-52 0,-2-3 0,-2 48-1365,0 26-5461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2:29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835 1 24575,'-8'0'0,"-1"2"0,1-1 0,-1 1 0,1 1 0,0-1 0,0 2 0,0-1 0,0 1 0,0 0 0,1 0 0,0 1 0,0 0 0,0 0 0,-11 13 0,-8 8 0,1 1 0,-21 33 0,43-57 0,-89 126 0,-62 78 0,106-144 0,40-52 0,0 1 0,0-1 0,-1 0 0,0 0 0,-1-1 0,0-1 0,-1 1 0,0-2 0,0 1 0,-1-2 0,-16 9 0,10-8 0,1 0 0,-1-1 0,0-1 0,-1 0 0,-27 4 0,24-5-1365,2 0-5461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7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625 15 24575,'0'-1'0,"-1"0"0,1 0 0,-1 0 0,1 1 0,-1-1 0,1 0 0,-1 0 0,0 1 0,1-1 0,-1 0 0,0 1 0,1-1 0,-1 1 0,0-1 0,0 1 0,1-1 0,-1 1 0,0-1 0,0 1 0,0 0 0,0-1 0,0 1 0,0 0 0,0 0 0,1 0 0,-1 0 0,0 0 0,0 0 0,-2 0 0,-29 1 0,17 2 0,-1 2 0,1 0 0,1 0 0,-1 2 0,1-1 0,0 2 0,0 0 0,1 1 0,0 0 0,1 1 0,0 0 0,-17 19 0,4-1 0,1 1 0,1 1 0,1 2 0,-19 37 0,-39 108 0,32-63 0,41-102-151,0 0-1,0 0 0,-1-1 0,-1 0 1,0-1-1,0 1 0,-1-2 1,-13 11-1,3-4-6674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9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68 241 24575,'2'82'0,"1"-46"0,-3-1 0,0 0 0,-3 0 0,-9 50 0,10-76 0,-2-1 0,1 1 0,-1-1 0,0 0 0,-7 9 0,8-12 0,-1 0 0,1 0 0,0 1 0,0-1 0,1 1 0,-1 0 0,1 0 0,1 0 0,-1 0 0,1 0 0,0 0 0,0 11 0,4 2 0,1-1 0,0 1 0,2-1 0,0 0 0,1-1 0,1 1 0,19 31 0,17 41 0,-29-49 0,-11-25 0,2 0 0,0-1 0,16 29 0,-19-40 0,0 0 0,0 0 0,1 0 0,-1 0 0,1 0 0,0-1 0,0 0 0,0 0 0,0 0 0,1 0 0,-1 0 0,1-1 0,-1 0 0,1 0 0,0 0 0,0-1 0,5 2 0,4-2 0,0 0 0,1-1 0,-1 0 0,0-1 0,0-1 0,0 0 0,0-1 0,-1 0 0,1-2 0,-1 1 0,0-1 0,0-1 0,0 0 0,-1-1 0,13-10 0,11-7 0,-1-3 0,-1 0 0,49-53 0,-59 54 0,-1 0 0,-1-1 0,18-30 0,-32 43 0,-1 0 0,0 0 0,-1 0 0,0-1 0,-1 0 0,-1 0 0,-1-1 0,0 1 0,1-18 0,-9-358 0,4 362 0,1 21 0,-9-86 0,8 86 0,-1 0 0,0-1 0,-1 2 0,1-1 0,-1 0 0,-1 0 0,0 1 0,-8-13 0,11 18 0,0 1 0,0-1 0,0 1 0,0-1 0,-1 1 0,1 0 0,0 0 0,-1 0 0,1 0 0,0 0 0,-1 0 0,1 0 0,-1 0 0,0 0 0,1 1 0,-1-1 0,0 0 0,1 1 0,-1 0 0,0-1 0,1 1 0,-1 0 0,0 0 0,-2 0 0,2 1 0,-1 0 0,1 0 0,0 0 0,-1 0 0,1 0 0,0 1 0,0-1 0,0 1 0,0 0 0,0-1 0,0 1 0,0 0 0,0 0 0,-1 3 0,-6 8 0,1 1 0,1-1 0,0 2 0,-5 16 0,-9 31 0,2 2 0,4 0 0,2 1 0,-4 70 0,1 269 0,-3 36 0,8-346-120,-10 78-502,1 207-1,21-361-6203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50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214 123 24575,'-3'1'0,"0"1"0,0-1 0,0 1 0,0 0 0,1 0 0,-1 0 0,1 0 0,-1 1 0,1-1 0,0 1 0,0-1 0,-3 6 0,4-6 0,-7 10 0,0 1 0,1-1 0,0 2 0,1-1 0,1 1 0,-6 25 0,-14 94 0,14-64 0,-19 130 0,10 2 0,7 284 0,11-361 0,0-54 0,2-1 0,3 1 0,14 72 0,-15-132 0,1 0 0,0 0 0,1 0 0,0 0 0,1-1 0,0 0 0,0 0 0,1 0 0,0 0 0,1-1 0,0 0 0,0 0 0,1-1 0,-1 0 0,2-1 0,-1 1 0,1-1 0,0-1 0,10 5 0,-16-9 0,0 0 0,-1-1 0,1 0 0,0 1 0,0-1 0,-1 0 0,1 0 0,0-1 0,0 1 0,-1-1 0,1 1 0,0-1 0,-1 0 0,1 0 0,-1 0 0,1 0 0,-1 0 0,1-1 0,-1 1 0,0-1 0,0 0 0,0 1 0,0-1 0,0 0 0,0 0 0,0 0 0,0-1 0,-1 1 0,1 0 0,1-4 0,7-11 0,-1 0 0,0-1 0,7-23 0,-8 20 0,39-109 0,-7-2 0,28-162 0,-42 175 0,15-54 0,-14 70 0,-5-1 0,14-157 0,-34-14 0,-3 245 0,1 19 0,-2 1 0,1-1 0,-1 1 0,-1 0 0,0 0 0,-1 0 0,0 0 0,0 0 0,-1 1 0,0-1 0,0 1 0,-1 1 0,-1-1 0,1 1 0,-1 0 0,-1 0 0,1 1 0,-1 0 0,-1 1 0,1-1 0,-1 2 0,0-1 0,-1 1 0,1 1 0,-1-1 0,0 2 0,0-1 0,0 1 0,0 1 0,-16-2 0,26 4 0,-26-3 0,0 2 0,-40 2 0,58 0 0,1 0 0,0 0 0,0 1 0,0 0 0,0 0 0,0 1 0,0-1 0,1 1 0,-1 1 0,1 0 0,0-1 0,0 2 0,0-1 0,-5 6 0,-13 16 40,1 0 0,-34 53 0,47-64-226,1 1 1,1 0-1,0 0 0,1 1 1,1 0-1,1 0 1,-5 23-1,8-20-6640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51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24575,'4'1'0,"1"1"0,-1 0 0,0 0 0,1 0 0,-1 1 0,0 0 0,-1-1 0,1 1 0,0 0 0,-1 1 0,0-1 0,0 1 0,4 4 0,8 9 0,141 152 0,-11-9 0,-83-103-273,2-3 0,2-2 0,2-4 0,139 74 0,-171-105-6553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0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180 286 24575,'1'-11'0,"0"0"0,1 1 0,0-1 0,1 1 0,0-1 0,1 1 0,0 0 0,1 1 0,9-16 0,0 2 0,1 1 0,32-35 0,-41 51 0,0 0 0,1 0 0,-1 1 0,1-1 0,0 2 0,1-1 0,-1 1 0,1 0 0,0 0 0,0 1 0,0 0 0,0 1 0,1 0 0,-1 0 0,1 1 0,-1 0 0,1 0 0,0 1 0,-1 0 0,1 0 0,16 4 0,-22-3 0,0-1 0,-1 1 0,1 0 0,0 1 0,0-1 0,-1 0 0,1 1 0,-1-1 0,1 1 0,-1 0 0,0 0 0,0 0 0,0 0 0,0 0 0,0 1 0,0-1 0,0 1 0,-1-1 0,1 1 0,-1-1 0,0 1 0,0 0 0,0 0 0,0 0 0,0-1 0,-1 1 0,1 0 0,-1 0 0,0 0 0,1 0 0,-2 5 0,2 10 0,-2 1 0,0 0 0,-7 30 0,4-32 0,-1 1 0,-1-1 0,0 0 0,-1 0 0,-1-1 0,-1 0 0,-17 24 0,-87 99 0,90-112 0,-142 146 0,28-32 0,135-140 0,1 1 0,-1 0 0,0 1 0,1-1 0,-1 0 0,1 0 0,0 1 0,0-1 0,-1 1 0,2-1 0,-2 6 0,7 0 0,16-10 0,38-24 0,-52 22 0,1 0 0,-1 0 0,1 1 0,-1 0 0,1 0 0,0 0 0,0 1 0,1 1 0,-1-1 0,0 1 0,0 1 0,1-1 0,-1 1 0,0 1 0,13 2 0,-2 2 0,1 2 0,-1 0 0,-1 1 0,0 1 0,0 1 0,0 0 0,-2 1 0,1 1 0,29 28 0,-37-30 0,1 0 0,-1 1 0,0 0 0,-1 1 0,-1 0 0,0 0 0,0 1 0,-1-1 0,-1 1 0,0 1 0,-1-1 0,0 1 0,-1 0 0,-1-1 0,1 16 0,-2-7 0,1-5 0,-2 0 0,0 0 0,0 0 0,-5 25 0,4-39 0,0 1 0,0-1 0,0 0 0,0 1 0,0-1 0,0 0 0,-1 0 0,0 0 0,1 0 0,-1 0 0,0-1 0,-1 1 0,1 0 0,0-1 0,-1 0 0,1 1 0,-1-1 0,0 0 0,0 0 0,0 0 0,0-1 0,0 1 0,0-1 0,0 0 0,0 0 0,-1 0 0,1 0 0,-4 0 0,-5 1 0,-1-1 0,0 0 0,1-1 0,-1-1 0,0 0 0,1-1 0,-1 0 0,-16-5 0,23 5 0,1 0 0,0 0 0,-1 0 0,1-1 0,0 0 0,0 0 0,1 0 0,-1-1 0,1 0 0,-1 0 0,1 0 0,0 0 0,1 0 0,-1-1 0,1 0 0,0 0 0,0 0 0,0 0 0,1 0 0,-3-8 0,0-7-341,0 1 0,2-1-1,-1-22 1,2 14-6485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04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12 24575,'-5'1'0,"-1"0"0,1 0 0,0 0 0,-1 1 0,1 0 0,0 0 0,0 0 0,0 1 0,0-1 0,1 1 0,-1 0 0,1 1 0,0-1 0,0 1 0,0 0 0,0 0 0,-3 5 0,-5 6 0,0 0 0,2 1 0,-15 27 0,4 2 0,2 1 0,1 1 0,3 0 0,-11 56 0,20-71 0,2 0 0,0 0 0,2 1 0,2 0 0,1-1 0,1 1 0,9 42 0,-9-69 0,0 1 0,0-1 0,0 1 0,1-1 0,0 0 0,1 1 0,-1-2 0,1 1 0,0 0 0,0-1 0,1 0 0,0 0 0,0 0 0,0 0 0,0-1 0,1 0 0,0 0 0,0 0 0,0-1 0,0 0 0,0 0 0,10 2 0,11 3 0,1-1 0,0-2 0,0-1 0,34 1 0,-22-2 0,-18 0 0,0-2 0,0 0 0,0-1 0,0-1 0,41-9 0,-56 9 0,-1-1 0,1 0 0,-1-1 0,0 0 0,0 0 0,0 0 0,0 0 0,0-1 0,-1 0 0,1 0 0,-1-1 0,0 0 0,-1 0 0,1 0 0,-1 0 0,0-1 0,0 1 0,0-1 0,-1 0 0,0 0 0,0 0 0,-1-1 0,3-8 0,4-16 0,-2-1 0,0 0 0,-3-1 0,0 1 0,-2-1 0,-2 0 0,-1 1 0,-1-1 0,-2 0 0,-1 1 0,-12-42 0,-8-20 0,19 68 0,0 1 0,-2-1 0,-12-27 0,17 45 0,-1 1 0,1 0 0,-2 1 0,1-1 0,0 1 0,-1 0 0,0 0 0,-1 0 0,1 0 0,-1 1 0,0 0 0,-1 0 0,1 1 0,-1 0 0,0 0 0,0 1 0,0-1 0,-15-3 0,5 2-1365,3-1-5461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17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0 24575,'-1'6'0,"0"1"0,0-1 0,-1 0 0,0-1 0,0 1 0,0 0 0,-5 8 0,-7 20 0,4 12 0,-7 86 0,16-103 0,-2 0 0,0 1 0,-2-1 0,-2-1 0,0 1 0,-2-1 0,-22 47 0,25-62 0,0 0 0,1 0 0,1 1 0,0-1 0,-2 19 0,-9 26 0,12-50 0,-1 0 0,0-1 0,0 1 0,-1-1 0,0 0 0,-11 12 0,11-13 0,0 1 0,-1-1 0,2 1 0,-1 0 0,-6 15 0,10-18 0,0-1 0,0 1 0,1 0 0,-1-1 0,1 1 0,0 0 0,0 0 0,0-1 0,0 1 0,1 0 0,-1-1 0,1 1 0,0-1 0,0 1 0,1-1 0,-1 1 0,4 5 0,3 8 0,2 0 0,0-1 0,0 0 0,2-1 0,13 14 0,-20-23 0,0-1 0,1-1 0,0 1 0,0-1 0,0 0 0,0 0 0,1-1 0,-1 0 0,1 0 0,0 0 0,0-1 0,0 0 0,0-1 0,0 1 0,1-1 0,7 0 0,15-1 0,11 1 0,68-6 0,-98 4 0,-1-1 0,1 0 0,-1-1 0,1 0 0,-1 0 0,0-1 0,-1-1 0,1 1 0,-1-2 0,1 1 0,11-11 0,-17 12 0,0 0 0,0 0 0,-1 0 0,0 0 0,0-1 0,0 0 0,0 1 0,-1-1 0,0 0 0,0 0 0,0-1 0,0 1 0,-1 0 0,0-1 0,0 1 0,-1 0 0,1-8 0,-2-9 0,0 1 0,-2-1 0,-6-25 0,-2-23 0,9 56 0,0 1 0,-1 0 0,-1 0 0,0 1 0,0-1 0,-1 1 0,-1 0 0,0 0 0,0 0 0,-16-20 0,19 28 0,0 0 0,0 1 0,0-1 0,0 1 0,-1 0 0,1-1 0,-1 1 0,0 1 0,0-1 0,0 1 0,0-1 0,0 1 0,-1 0 0,1 1 0,-1-1 0,1 1 0,-1 0 0,0 0 0,1 0 0,-1 1 0,0-1 0,1 1 0,-1 0 0,0 1 0,0-1 0,1 1 0,-1 0 0,0 0 0,1 0 0,-1 1 0,1 0 0,0 0 0,-5 2 0,-1 2-195,0-1 0,0 0 0,-1-1 0,0 0 0,1-1 0,-14 3 0,15-5-6631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22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24 24575,'-7'0'0,"1"1"0,0 0 0,0 0 0,0 1 0,0 0 0,0 0 0,0 0 0,1 1 0,-1 0 0,1 0 0,0 0 0,-1 1 0,1-1 0,1 1 0,-1 0 0,1 1 0,-1-1 0,1 1 0,1 0 0,-6 8 0,-6 11 0,1 0 0,1 2 0,-11 30 0,18-41 0,-10 24 0,-19 76 0,31-95 0,0-1 0,1 1 0,1 0 0,1 1 0,1-1 0,3 21 0,-2-36 0,0 0 0,0 0 0,0 0 0,1 0 0,-1 0 0,1 0 0,0-1 0,1 1 0,-1-1 0,1 0 0,0 0 0,0 0 0,1 0 0,-1 0 0,8 6 0,-4-5 0,1 0 0,0 0 0,0 0 0,0-1 0,1-1 0,-1 1 0,1-1 0,10 2 0,15 1 0,0-2 0,0-1 0,56-2 0,-80-1 0,-1 0 0,1 0 0,0-1 0,0 0 0,-1-1 0,1 0 0,-1 0 0,1-1 0,-1 0 0,16-9 0,-22 11 0,-1-1 0,1 0 0,0 0 0,-1-1 0,0 1 0,1 0 0,-1-1 0,0 0 0,0 1 0,0-1 0,-1 0 0,1 0 0,-1 0 0,1 0 0,-1 0 0,0 0 0,0-1 0,0 1 0,-1 0 0,1-1 0,-1 1 0,0 0 0,0-1 0,0 1 0,0 0 0,-1-1 0,1 1 0,-1 0 0,0 0 0,0-1 0,0 1 0,-2-4 0,-28-72 0,-74-132 0,60 126 0,23 41 0,9 17 0,-1-1 0,-34-47 0,47 75-3,1-1 0,0 1 0,0-1 0,-1 0 0,1 1 0,-1-1 0,1 1 0,-1-1 0,1 1 0,-1-1 0,1 1 1,-1-1-1,1 1 0,-1-1 0,1 1 0,-1 0 0,0-1 0,1 1 0,-1 0 0,0 0 0,1 0 0,-1-1 0,0 1 0,1 0 0,-1 0 0,-1 0 0,-3 15 203,8 26-1685,0-23-5341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8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24575,'296'18'0,"-92"-13"-134,-144-5-1097,-40 0-5595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25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 24575,'12'0'0,"8"-4"0,8-1 0,4 0 0,12 0 0,6 3 0,3-4 0,0 0 0,-4 0 0,-8 2 0,-6 2 0,-5 0 0,-4 1 0,-6 1-8191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2:30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24575,'0'0'0,"-1"0"0,1 0 0,-1 0 0,1 0 0,-1 1 0,1-1 0,-1 0 0,1 0 0,-1 1 0,1-1 0,-1 0 0,1 1 0,-1-1 0,1 1 0,0-1 0,-1 0 0,1 1 0,0-1 0,-1 1 0,1-1 0,0 1 0,0-1 0,-1 1 0,1-1 0,0 1 0,0-1 0,0 1 0,0 0 0,0-1 0,0 1 0,0-1 0,0 1 0,0-1 0,0 1 0,0-1 0,0 1 0,0 0 0,0 0 0,7 25 0,-1-12 0,2-1 0,0 0 0,0 0 0,1 0 0,1-1 0,20 20 0,78 62 0,-70-64 0,13 14-120,121 92 373,-149-119-502,1-2-1,1-1 0,1-1 0,0 0 1,40 11-1,-35-16-6576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26.3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 24575,'57'-10'0,"-20"1"0,95-6-682,213 2-1,-318 13-6143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28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51 24575,'1'-2'0,"0"1"0,1 0 0,-1 0 0,0 0 0,0 0 0,1 0 0,-1 0 0,1 0 0,-1 0 0,1 1 0,-1-1 0,1 1 0,0-1 0,-1 1 0,1-1 0,-1 1 0,1 0 0,0 0 0,1 0 0,3-1 0,70-13 0,1 3 0,-1 4 0,1 3 0,92 7 0,-158-2 0,0 0 0,0 0 0,-1 1 0,1 0 0,0 1 0,-1 0 0,1 0 0,-1 1 0,17 10 0,-20-9 0,0 0 0,0 1 0,-1-1 0,0 2 0,0-1 0,0 1 0,-1-1 0,0 1 0,0 1 0,-1-1 0,0 1 0,6 15 0,8 22 0,-3 2 0,-1 0 0,-3 1 0,-1 0 0,-3 1 0,-2 0 0,-2 78 0,-5-112 0,0 0 0,-1 0 0,-1 0 0,0 0 0,-1-1 0,0 0 0,-2 0 0,1 0 0,-2-1 0,0 0 0,0 0 0,-1-1 0,-1 0 0,-11 11 0,-19 15 0,-1-2 0,-70 49 0,78-61 0,-333 204 0,101-68 0,229-133 0,36-27 0,0 0 0,-1 0 0,1 0 0,0 0 0,-1 0 0,1 1 0,0-1 0,0 0 0,-1 0 0,1 0 0,0 1 0,-1-1 0,1 0 0,0 0 0,0 1 0,0-1 0,-1 0 0,1 1 0,0-1 0,0 0 0,0 0 0,0 1 0,0-1 0,-1 0 0,1 1 0,0-1 0,0 1 0,0-1 0,0 0 0,0 1 0,0-1 0,0 0 0,0 1 0,0-1 0,0 0 0,0 1 0,1-1 0,-1 0 0,0 1 0,0-1 0,0 0 0,1 1 0,16-1 0,25-10 0,-6 0 0,1 1 0,0 1 0,1 3 0,42-2 0,155 7 0,-123 3 0,53-2-1365,-137-1-5461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28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24575,'8'1'0,"-1"0"0,0 0 0,0 1 0,0 0 0,0 0 0,0 1 0,0-1 0,0 2 0,-1-1 0,0 1 0,0 0 0,0 0 0,0 0 0,0 1 0,-1 0 0,0 0 0,9 11 0,5 9 0,0 1 0,25 49 0,-36-61 0,33 62 0,-21-35 0,2-1 0,2-1 0,1-2 0,2 0 0,44 46 0,-66-79-86,4 6-127,0-2 0,0 1 0,1-1-1,1-1 1,15 9 0,-10-9-6613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29.4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578 0 24575,'-8'2'0,"1"0"0,-1 1 0,1-1 0,0 1 0,0 1 0,0-1 0,1 1 0,-1 0 0,1 1 0,0-1 0,-9 10 0,-4 1 0,-36 29 0,1 2 0,3 2 0,2 3 0,3 2 0,1 1 0,-36 62 0,74-104 0,0 1 0,2 0 0,0 0 0,0 0 0,-4 24 0,5-22 0,0 0 0,-1-1 0,0 1 0,-9 16 0,5-14-1365,2-1-5461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0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24575,'6'-7'0,"30"-25"0,-35 31 0,0 0 0,-1 1 0,1-1 0,0 1 0,0 0 0,-1-1 0,1 1 0,0 0 0,0-1 0,0 1 0,-1 0 0,1 0 0,0 0 0,0-1 0,0 1 0,0 0 0,0 0 0,0 0 0,-1 1 0,1-1 0,0 0 0,0 0 0,0 0 0,0 1 0,0-1 0,-1 0 0,1 1 0,0-1 0,0 1 0,-1-1 0,1 1 0,0-1 0,-1 1 0,1-1 0,0 1 0,-1 0 0,1-1 0,-1 1 0,1 0 0,-1 0 0,1-1 0,-1 1 0,0 0 0,1 0 0,-1 1 0,5 11 0,-1 0 0,0 1 0,-1 0 0,-1 0 0,2 24 0,-4 81 0,-2-65 0,2-3-120,2-12-87,-2 1-1,-2-1 1,-2 1-1,-1-1 0,-16 57 1,13-73-6619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0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1 168 24575,'0'-4'0,"0"-5"0,7-5 0,8-5 0,8-2 0,5-2 0,1-1 0,0 4 0,-1 5 0,6 5 0,2 4 0,2 4 0,-1 1 0,-3 2 0,-7 0-8191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2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0 164 24575,'6'-2'0,"0"0"0,-1 0 0,1 0 0,-1-1 0,0 0 0,1 0 0,-1 0 0,-1 0 0,1-1 0,0 0 0,-1 0 0,4-5 0,12-8 0,-1 2 0,0 1 0,2 0 0,0 2 0,0 0 0,33-13 0,-46 23 0,-1 0 0,1 0 0,0 0 0,0 1 0,0 0 0,0 0 0,0 1 0,0 0 0,0 1 0,0 0 0,0 0 0,0 1 0,-1-1 0,1 2 0,0-1 0,-1 1 0,1 0 0,-1 1 0,0 0 0,9 6 0,0 3 0,0 1 0,-2 0 0,0 1 0,0 0 0,-1 1 0,-1 1 0,-1 0 0,0 0 0,-2 1 0,0 0 0,0 1 0,-2 0 0,-1 1 0,5 21 0,3 22 0,-2 1 0,-4 0 0,1 73 0,-8-114 0,1 11 0,-1 1 0,-1 0 0,-2 0 0,-12 60 0,12-86 0,0-1 0,-1 0 0,0 1 0,-1-1 0,1 0 0,-2-1 0,1 1 0,-1-1 0,0 0 0,0 0 0,-1 0 0,0-1 0,0 0 0,-1 0 0,0 0 0,0-1 0,0 0 0,-1 0 0,1-1 0,-1 0 0,0 0 0,0-1 0,0 0 0,-11 2 0,-7 4 0,1 0 0,0 3 0,1 0 0,-36 23 0,-10 6 0,49-26 0,21-15 0,0 0 0,0 1 0,0-1 0,0 0 0,0 0 0,0 1 0,0-1 0,0 0 0,0 0 0,0 1 0,0-1 0,0 0 0,0 0 0,0 1 0,0-1 0,0 0 0,1 0 0,-1 0 0,0 1 0,0-1 0,0 0 0,0 0 0,0 0 0,1 1 0,-1-1 0,0 0 0,0 0 0,0 0 0,0 0 0,1 1 0,-1-1 0,0 0 0,0 0 0,1 0 0,-1 0 0,0 0 0,0 0 0,0 0 0,1 0 0,-1 0 0,0 0 0,0 0 0,1 0 0,-1 0 0,47 3 0,-37-3 0,142-3 0,139 4 0,-191 19-1365,-83-18-5461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3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26 24575,'-49'-11'0,"8"1"0,34 9 0,0 1 0,1 0 0,-1 1 0,1 0 0,-1 0 0,1 0 0,0 1 0,-1 0 0,1 0 0,0 0 0,0 1 0,0 0 0,0 0 0,1 0 0,-1 1 0,1 0 0,0 0 0,0 1 0,0-1 0,1 1 0,0 0 0,0 0 0,0 0 0,0 1 0,-4 8 0,-7 15 0,1 1 0,2 1 0,-17 60 0,14-44 0,-21 58 0,-24 75 0,52-149 0,2 0 0,1 0 0,-3 63 0,7-51 0,3 0 0,1 0 0,2 0 0,1-1 0,16 52 0,-18-81 0,1-1 0,0 1 0,1-1 0,1-1 0,0 1 0,0-1 0,1 0 0,0-1 0,11 11 0,-11-14 0,0 0 0,0-1 0,1-1 0,0 1 0,0-1 0,0-1 0,0 1 0,1-2 0,0 1 0,-1-1 0,1-1 0,0 0 0,15 1 0,-5-2 0,0 0 0,1-2 0,-1-1 0,0 0 0,0-1 0,0-2 0,0 0 0,-1 0 0,0-2 0,0-1 0,0 0 0,-1-1 0,-1-1 0,1-1 0,-2 0 0,1-2 0,14-14 0,-1-1 0,-2-1 0,-1-1 0,-1-2 0,-2 0 0,-1-2 0,-2-1 0,27-58 0,-33 60 0,-2 0 0,-1-2 0,-1 1 0,-2-1 0,8-71 0,-15 85 0,-2 1 0,0-1 0,-1 1 0,-1-1 0,-1 1 0,-1 0 0,0 0 0,-2 0 0,0 1 0,-1-1 0,-1 1 0,-11-18 0,1 7 0,-1 0 0,-2 1 0,-42-47 0,51 64 0,-2-1 0,1 2 0,-2 0 0,0 0 0,0 2 0,0-1 0,-1 2 0,-1 0 0,-22-7 0,22 10-341,-1 1 0,0 0-1,-26-1 1,24 4-6485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5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1 188 24575,'45'-3'0,"0"-2"0,-1-2 0,1-2 0,79-27 0,-68 18 0,1 3 0,64-9 0,74-6 0,-103 13 0,135-6 0,663 28 0,35 109 0,-727-82 0,251 53 0,126 18 0,-360-87 0,16 4 0,215 18 0,-389-35 0,348 2 0,-241-6 0,-135-1-8,0-1-1,0-2 1,39-10-1,-12 2-1322,-32 8-5495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7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21 191 24575,'-1'-1'0,"0"1"0,-1-1 0,1 1 0,0-1 0,0 0 0,0 1 0,0-1 0,0 0 0,0 0 0,0 0 0,0 0 0,0 0 0,1 0 0,-1 0 0,0 0 0,0 0 0,1 0 0,-1 0 0,1 0 0,-1 0 0,1-1 0,0 1 0,-1 0 0,1 0 0,0-1 0,0 1 0,0 0 0,0 0 0,0-1 0,0 1 0,0 0 0,1-2 0,4-43 0,-2 40 0,1 0 0,0 0 0,0 0 0,0 0 0,1 1 0,-1-1 0,1 1 0,1 0 0,-1 1 0,1-1 0,-1 1 0,1 1 0,0-1 0,1 1 0,-1 0 0,1 0 0,-1 0 0,13-2 0,4-1 0,1 1 0,0 1 0,0 1 0,29 1 0,-20 0 0,0 3 0,-1 1 0,1 1 0,-1 1 0,47 14 0,-71-16 0,0 0 0,0 1 0,-1 0 0,1 1 0,-1 0 0,0 0 0,1 0 0,-2 1 0,1 0 0,-1 1 0,1-1 0,-2 1 0,1 0 0,-1 1 0,0-1 0,0 1 0,0 0 0,-1 0 0,0 1 0,-1-1 0,0 1 0,0 0 0,0 0 0,-1 0 0,0 0 0,1 14 0,-1-5 0,-1-1 0,0 1 0,-1-1 0,-1 1 0,-1-1 0,0 1 0,-1-1 0,-1 0 0,0 0 0,-2-1 0,1 1 0,-2-1 0,0 0 0,-10 15 0,-16 19 0,-2-1 0,-65 67 0,75-90 0,-1-1 0,-1-1 0,-1-2 0,0 0 0,-51 26 0,52-36 0,-1 0 0,-31 6 0,11-3 0,48-14 0,0 0 0,0 0 0,0 1 0,0-1 0,0 0 0,0 0 0,1 0 0,-1 0 0,0 0 0,0 0 0,0 0 0,0 0 0,0 0 0,0 0 0,0 1 0,0-1 0,0 0 0,0 0 0,0 0 0,0 0 0,0 0 0,0 0 0,0 0 0,0 0 0,0 1 0,0-1 0,0 0 0,0 0 0,0 0 0,0 0 0,0 0 0,0 0 0,0 0 0,0 1 0,0-1 0,0 0 0,0 0 0,0 0 0,0 0 0,0 0 0,0 0 0,0 0 0,0 0 0,-1 0 0,1 0 0,0 1 0,0-1 0,0 0 0,0 0 0,0 0 0,21 3 0,31 1 0,44-4 0,173 6 0,-205-1 0,1 2 0,73 19 0,341 118 134,-87-22-1633,-350-111-5327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2:32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984 24 24575,'-4'-3'0,"1"0"0,-1 1 0,-1-1 0,1 1 0,0 0 0,0 1 0,-1-1 0,1 1 0,-1-1 0,1 1 0,-1 1 0,0-1 0,1 1 0,-6 0 0,-67 4 0,57-2 0,0 2 0,0 0 0,0 1 0,1 1 0,-1 1 0,1 1 0,1 0 0,0 2 0,0 0 0,1 1 0,0 0 0,1 2 0,0 0 0,1 0 0,0 2 0,1 0 0,1 0 0,1 1 0,0 1 0,1 0 0,-10 20 0,-90 233 0,96-229 0,-2-2 0,-2 0 0,-2-1 0,-1-1 0,-2 0 0,-39 45 0,-10 1 0,-13-5-1365,72-67-5461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9:38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24575,'4'0'0,"1"-4"0,4-1 0,8-4 0,5 0 0,7 1 0,7 2 0,0 2 0,3 2 0,-2 1 0,-2 1 0,-5 0 0,-2 0 0,-2 1 0,-2-1 0,-1 0 0,-5 1-8191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28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24575,'3'-2'0,"0"0"0,0 0 0,1 0 0,-1 0 0,1 0 0,-1 0 0,1 1 0,-1 0 0,1 0 0,0 0 0,0 0 0,0 1 0,0-1 0,-1 1 0,1 0 0,0 0 0,0 0 0,0 1 0,0-1 0,0 1 0,6 2 0,1 0 0,-1 0 0,0 0 0,0 1 0,0 0 0,-1 1 0,1 0 0,11 9 0,0 4 0,-1 1 0,0 2 0,-1 0 0,-1 1 0,19 31 0,66 128 0,-101-177 0,6 11 0,-1 1 0,0-1 0,-1 1 0,7 27 0,-12-38 0,0 1 0,-1-1 0,0 0 0,0 0 0,0 0 0,0 1 0,-1-1 0,0 0 0,0 0 0,0 0 0,-1 0 0,0 0 0,0 0 0,0 0 0,0-1 0,-1 1 0,0-1 0,0 1 0,-4 4 0,-19 18 0,-1 0 0,-34 25 0,37-33 0,1 1 0,1 1 0,0 1 0,-21 30 0,36-43 0,5-6 0,0 0 0,-1 0 0,2 0 0,-1 0 0,0 0 0,0 0 0,1 1 0,-1 3 0,2-6 0,0 0 0,0-1 0,0 1 0,0 0 0,1 0 0,-1 0 0,0 0 0,1-1 0,-1 1 0,1 0 0,-1 0 0,1-1 0,-1 1 0,1 0 0,-1-1 0,1 1 0,0 0 0,-1-1 0,1 1 0,0-1 0,0 1 0,-1-1 0,1 0 0,0 1 0,0-1 0,0 0 0,0 1 0,-1-1 0,1 0 0,0 0 0,0 0 0,0 0 0,0 0 0,0 0 0,0 0 0,-1 0 0,1 0 0,2-1 0,287 18-1365,-257-14-5461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29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24575,'0'2'0,"0"1"0,0-1 0,0 1 0,0-2 0,0 1 0,2 2 0,6 8 0,9 14 0,9 15 0,8 12 0,5 10 0,2 7 0,-6-9 0,-10-14-8191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29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0 24575,'-2'1'0,"-2"6"0,-5 7 0,-7 19 0,-11 20 0,-9 13 0,-6 15 0,-4 6 0,-2 3 0,0 2 0,-1 4 0,7-14 0,12-22-8191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30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25 24575,'-4'-4'0,"-1"-2"0,0 1 0,2 1 0,0 1 0,1 1 0,1 2 0,1 4 0,0 15 0,-4 30 0,-2 32 0,-1 14 0,1 2 0,0-12 0,1-19 0,0-21-8191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30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24575,'2'0'0,"1"0"0,-1 0 0,0 1 0,3 1 0,14 4 0,20 4 0,17 3 0,9-1 0,6-3 0,-10-3 0,-15-3-8191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32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137 114 24575,'-2'0'0,"0"0"0,0 0 0,0 0 0,0 0 0,0-1 0,0 1 0,0 0 0,0-1 0,1 1 0,-1-1 0,0 0 0,0 0 0,0 0 0,1 1 0,-1-2 0,0 1 0,1 0 0,-1 0 0,1 0 0,0-1 0,-1 1 0,1-1 0,0 1 0,0-1 0,0 1 0,0-1 0,0 0 0,0 0 0,0 1 0,1-1 0,-1 0 0,0 0 0,1 0 0,0 0 0,-1 0 0,1 0 0,0 0 0,0 0 0,0 1 0,0-1 0,1 0 0,-1 0 0,0 0 0,1 0 0,-1 0 0,1 0 0,0 0 0,0 1 0,0-1 0,0 0 0,0 1 0,0-1 0,0 0 0,0 1 0,2-2 0,3-2 0,-1 1 0,1 0 0,0 1 0,0-1 0,1 1 0,-1 0 0,1 1 0,-1 0 0,15-3 0,-18 4 0,1 1 0,0 0 0,-1-1 0,1 1 0,0 1 0,0-1 0,-1 1 0,1-1 0,0 1 0,-1 0 0,1 0 0,-1 1 0,1-1 0,-1 1 0,0 0 0,0 0 0,1 0 0,-1 0 0,0 0 0,4 5 0,-7-6 0,1-1 0,-1 1 0,1 0 0,-1 0 0,0 0 0,1-1 0,-1 1 0,0 0 0,0 0 0,0 0 0,0 0 0,0 0 0,0-1 0,0 1 0,0 0 0,0 0 0,0 0 0,0 0 0,0 0 0,0 0 0,-1-1 0,1 1 0,0 0 0,-1 0 0,1 0 0,-1-1 0,1 1 0,-2 1 0,-19 25 0,14-19 0,-76 92 0,-44 58 0,125-156 0,1 0 0,-1 0 0,1 0 0,0 0 0,0 0 0,0 1 0,0-1 0,0 0 0,1 1 0,-1-1 0,1 0 0,-1 1 0,1-1 0,0 1 0,0-1 0,0 0 0,0 1 0,0-1 0,1 1 0,-1-1 0,1 0 0,1 4 0,0-1 0,0-1 0,1 0 0,0 0 0,0 1 0,0-2 0,0 1 0,1 0 0,0-1 0,-1 0 0,7 5 0,9 4 0,0-1 0,1-1 0,35 14 0,-53-24 0,284 86 0,-228-71 0,-56-14-85,0 0 0,0-1-1,0 0 1,0 1 0,0-1-1,0 0 1,1 0 0,-1 0-1,0 0 1,0 0 0,0-1-1,0 1 1,0-1 0,0 1-1,2-2 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33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232 457 24575,'-18'3'0,"1"2"0,-1 0 0,1 0 0,1 2 0,-1 0 0,-23 15 0,35-17 0,1 1 0,-1 0 0,1 0 0,0 0 0,0 0 0,1 1 0,0-1 0,0 1 0,0 0 0,1 0 0,0 0 0,1 1 0,-1-1 0,1 0 0,1 1 0,-1-1 0,2 11 0,-1-5 0,1 0 0,1 0 0,0 0 0,1 0 0,0-1 0,0 1 0,2-1 0,-1 0 0,8 13 0,-9-21 0,-1 1 0,1-1 0,0 0 0,1 0 0,-1 0 0,1 0 0,-1-1 0,1 1 0,0-1 0,1 0 0,-1 0 0,0-1 0,1 1 0,-1-1 0,1 0 0,0 0 0,0-1 0,0 1 0,0-1 0,0 0 0,0 0 0,0-1 0,0 1 0,1-1 0,-1-1 0,0 1 0,0 0 0,7-3 0,-1 0 0,0 0 0,-1-1 0,1 0 0,-1 0 0,0-1 0,-1-1 0,1 0 0,-1 0 0,0-1 0,0 0 0,-1 0 0,11-13 0,-3-2 0,0 0 0,-2 0 0,0-2 0,-2 0 0,0 0 0,-2-1 0,10-35 0,-2-7 0,16-114 0,-34 180 0,5-26 0,-1 0 0,-1 0 0,-2 0 0,0 0 0,-2 0 0,-1 0 0,-7-33 0,8 58 0,0-1 0,0 1 0,0 0 0,0 0 0,0 0 0,0 0 0,-1 1 0,1-1 0,-1 0 0,1 0 0,-1 1 0,0-1 0,1 1 0,-1-1 0,0 1 0,0 0 0,0 0 0,0 0 0,0 0 0,-1 0 0,1 0 0,0 1 0,0-1 0,0 1 0,-1-1 0,1 1 0,0 0 0,-1 0 0,1 0 0,0 0 0,0 1 0,-1-1 0,1 0 0,-2 2 0,-11 0 0,1 2 0,1 0 0,-27 11 0,39-14 0,-23 10 0,0 2 0,0 1 0,1 1 0,1 1 0,1 1 0,0 1 0,-22 25 0,-1 7 0,-68 100 0,104-139-1365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36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24575,'0'-2'0,"0"1"0,0 0 0,0-1 0,0 1 0,1 0 0,-1 0 0,0-1 0,1 1 0,-1 0 0,1 0 0,-1-1 0,1 1 0,-1 0 0,1 0 0,0 0 0,0 0 0,0 0 0,-1 0 0,1 0 0,0 0 0,0 0 0,0 0 0,0 1 0,1-1 0,-1 0 0,0 1 0,0-1 0,0 1 0,0-1 0,1 1 0,-1-1 0,0 1 0,1 0 0,-1 0 0,0 0 0,0 0 0,1 0 0,-1 0 0,0 0 0,1 0 0,-1 0 0,2 1 0,9 1 0,-1 0 0,0 1 0,20 8 0,-21-8 0,12 5 0,0 1 0,0 0 0,-1 2 0,0 0 0,-1 1 0,0 1 0,-1 1 0,0 1 0,16 18 0,53 51 0,-29-29 0,59 73 0,-112-121-151,-1 0-1,1 0 0,-2 0 0,1 1 1,-1-1-1,0 1 0,-1 0 1,5 15-1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40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16 24575,'1'-1'0,"-1"0"0,1 0 0,-1 0 0,1 0 0,-1 1 0,1-1 0,-1 0 0,1 0 0,0 1 0,-1-1 0,1 0 0,0 1 0,0-1 0,0 0 0,0 1 0,-1-1 0,1 1 0,0 0 0,0-1 0,0 1 0,0 0 0,0-1 0,0 1 0,0 0 0,1 0 0,0 29 0,-2-17 0,-13 200 0,-72 366 0,83-569 0,1-5 0,0 0 0,0 0 0,1 0 0,-1 0 0,1 0 0,0 0 0,0 0 0,1 5 0,0-7 0,-1-1 0,1 0 0,0 0 0,0 0 0,0 0 0,-1 0 0,1 0 0,0 0 0,0 0 0,0 0 0,0-1 0,1 1 0,-1 0 0,0-1 0,0 1 0,0 0 0,1-1 0,-1 1 0,0-1 0,0 0 0,1 0 0,-1 1 0,0-1 0,1 0 0,-1 0 0,0 0 0,1 0 0,-1 0 0,2-1 0,356-28 0,-259 18 0,-54 6 0,66-16 0,-96 16 0,0 0 0,0-1 0,0 0 0,-1-2 0,0 0 0,0 0 0,16-14 0,-24 17 0,-1 0 0,1 0 0,-1-1 0,0 0 0,-1 0 0,1 0 0,-1-1 0,4-7 0,-7 9 0,0 0 0,0 1 0,-1-1 0,0 0 0,0 0 0,0 0 0,-1 0 0,1 0 0,-1 0 0,0 0 0,-1 0 0,1 0 0,-1 0 0,-2-8 0,-7-27 0,-2 1 0,-2-1 0,-1 2 0,-2 0 0,-2 1 0,-35-53 0,47 159 0,9 867 0,3-578 0,-5-299-95,-1-23-222,2-1-1,1 1 1,10 56-1,-9-81-6508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5:28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72 24575,'0'-10'0,"-1"1"0,1-1 0,-2 1 0,1-1 0,-5-13 0,4 22 0,0 7 0,-2 20 0,-2 31 0,7-18 0,10 70 0,-5-67 0,1 55 0,4 54 0,0 1 0,-11-130 0,-1-14 0,1 0 0,0 0 0,0 0 0,1 0 0,0 0 0,2 9 0,-3-17-20,0 1-1,0-1 0,0 0 1,1 0-1,-1 1 0,0-1 0,0 0 1,0 0-1,0 1 0,1-1 1,-1 0-1,0 0 0,0 1 1,0-1-1,1 0 0,-1 0 1,0 0-1,1 0 0,-1 1 1,0-1-1,0 0 0,1 0 0,-1 0 1,0 0-1,1 0 0,-1 0 1,0 0-1,0 0 0,1 0 1,-1 0-1,0 0 0,1 0 1,-1 0-1,0 0 0,1 0 1,-1 0-1,0 0 0,1 0 0,-1 0 1,0 0-1,0-1 0,1 1 1,-1 0-1,0 0 0,0 0 1,1 0-1,-1-1 0,0 1 1,0 0-1,1 0 0,-1-1 1,0 1-1,0 0 0,0 0 0,0-1 1,0 1-1,1 0 0,-1-1 1,0 1-1,0 0 0,0 0 1,0-1-1,0 1 0,0 0 1,0-1-1,9-14-6805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45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29 24575,'-2'0'0,"0"0"0,1 0 0,-1 0 0,0 0 0,0 0 0,0 1 0,1-1 0,-1 1 0,0-1 0,0 1 0,1 0 0,-1 0 0,1 0 0,-1-1 0,1 2 0,-1-1 0,1 0 0,-1 0 0,1 0 0,0 1 0,-2 1 0,-4 3 0,-43 34 0,1 3 0,2 2 0,2 2 0,-58 78 0,99-119 0,0 0 0,1 1 0,-1 0 0,2-1 0,-1 1 0,1 1 0,0-1 0,0 0 0,1 0 0,-1 14 0,2 4 0,6 48 0,-1 5 0,-15 100 0,5-122 0,1 1 0,3-1 0,3 0 0,11 76 0,-12-125 0,1-1 0,-1 1 0,2-1 0,-1 0 0,1 1 0,-1-1 0,2-1 0,-1 1 0,1 0 0,0-1 0,0 1 0,0-1 0,1-1 0,0 1 0,0 0 0,0-1 0,0 0 0,1 0 0,-1-1 0,1 0 0,0 0 0,8 3 0,-5-3 0,0-1 0,0 0 0,0 0 0,0-1 0,0-1 0,0 1 0,0-1 0,0-1 0,1 0 0,-1 0 0,0 0 0,0-1 0,0-1 0,-1 0 0,15-6 0,-17 6 0,0-1 0,-1 0 0,1 0 0,-1 0 0,0-1 0,0 1 0,0-1 0,-1 0 0,0-1 0,0 1 0,0-1 0,0 1 0,-1-1 0,5-13 0,1-6 0,0-2 0,6-35 0,-9 33 0,4-21 0,-2 0 0,-2 0 0,-2-88 0,-25-150 0,12 190 0,5 32 0,4 40 0,-2 0 0,0 0 0,-1 0 0,-2 0 0,-1 1 0,-13-38 0,15 58 0,1 0 0,-1 0 0,0 0 0,0 1 0,0-1 0,0 1 0,-1 0 0,0 0 0,0 0 0,0 1 0,0 0 0,-1 0 0,1 0 0,-1 0 0,0 1 0,0 0 0,1 0 0,-2 1 0,-7-1 0,5 0 0,-1 0 0,0 2 0,0-1 0,0 1 0,0 0 0,0 1 0,0 0 0,0 1 0,0 0 0,1 1 0,-14 5 0,-13 18-1365,24-12-5461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34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24575,'2'-2'0,"0"-1"0,6 2 0,20 6 0,37 11 0,46 7 0,43 4 0,-4-3 0,-28-5-8191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34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24575,'6'-1'0,"5"0"0,14 3 0,27 3 0,36 2 0,52 1 0,1-2 0,-23-1-8191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49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13 24575,'0'0'0,"0"-1"0,-1 1 0,1 0 0,0 0 0,0-1 0,-1 1 0,1 0 0,0 0 0,0-1 0,0 1 0,0 0 0,-1 0 0,1-1 0,0 1 0,0 0 0,0-1 0,0 1 0,0 0 0,0-1 0,0 1 0,0 0 0,0-1 0,0 1 0,0 0 0,0-1 0,0 1 0,0 0 0,0-1 0,0 1 0,0 0 0,1 0 0,-1-1 0,0 1 0,0 0 0,0-1 0,0 1 0,1 0 0,-1 0 0,0-1 0,0 1 0,0 0 0,1-1 0,18 3 0,38 18 0,-43-14 0,26 10 0,-1 2 0,69 42 0,-91-49 0,0 2 0,0-1 0,-2 2 0,1 0 0,-2 1 0,0 0 0,-1 2 0,13 19 0,-23-31 0,0 1 0,-1 0 0,0-1 0,0 1 0,0 0 0,-1 0 0,1 0 0,-1 0 0,-1 0 0,1 0 0,-1 0 0,0 1 0,-1-1 0,1 0 0,-4 11 0,-2 5 0,-1-1 0,-1 0 0,-11 21 0,13-28 0,-203 369 0,-30-15 0,105-182 0,143-189 0,0 0 0,0 1 0,0 1 0,0-1 0,10 1 0,0-1 0,378-23 71,-201 17-1507,-135 5-5390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49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24575,'0'1'0,"1"3"0,7 4 0,24 21 0,31 34 0,38 38 0,31 27 0,-6-7 0,-25-26-8191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49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746 0 24575,'-2'2'0,"-3"1"0,-7 6 0,-19 18 0,-26 34 0,-28 39 0,-25 43 0,-14 39 0,-5 28 0,19-21 0,29-43-8191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50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24575,'9'1'0,"7"0"0,16 3 0,26 3 0,37 1 0,2 0 0,-15-1-8191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51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24575,'2'1'0,"4"1"0,18 7 0,27 12 0,41 15 0,39 19 0,-3-1 0,-22-9-8191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51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24575,'0'1'0,"4"0"0,12 4 0,31 12 0,51 26 0,56 35 0,49 32 0,35 24 0,-24-10 0,-48-25-8191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51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826 1 24575,'-7'13'0,"-21"28"0,-27 46 0,-31 54 0,-25 50 0,-15 38 0,-2 29 0,7 13 0,25-38 0,28-60-8191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5:29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24575,'0'700'-1365,"0"-680"-5461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53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77 24575,'-1'-1'0,"-1"0"0,1 0 0,0 0 0,0-1 0,0 1 0,0 0 0,0-1 0,0 1 0,1-1 0,-1 1 0,0-1 0,1 1 0,-1-1 0,1 1 0,-1-1 0,1 1 0,0-1 0,0 0 0,0 1 0,0-4 0,1 4 0,0-1 0,0 0 0,0 1 0,1-1 0,-1 1 0,1 0 0,-1 0 0,1-1 0,0 1 0,-1 0 0,1 0 0,0 0 0,0 1 0,-1-1 0,1 0 0,0 1 0,4-2 0,18-4 0,1 0 0,0 2 0,0 1 0,0 0 0,47 3 0,126 22 0,-165-16 0,-1 1 0,1 2 0,-2 1 0,0 1 0,0 2 0,-1 1 0,0 1 0,-1 2 0,-1 0 0,30 26 0,-42-29 0,-1-1 0,-1 2 0,0 0 0,-1 1 0,-1 0 0,-1 1 0,0 0 0,-1 1 0,0 0 0,-2 0 0,0 1 0,-2 0 0,0 1 0,0 0 0,-2-1 0,-1 2 0,2 38 0,-6-19 0,-2 0 0,-2-1 0,-1 0 0,-2 0 0,-2 0 0,-2-1 0,-1-1 0,-34 68 0,16-47 0,-2-3 0,-2 0 0,-3-2 0,-74 80 0,-4-20 0,103-103 0,1 0 0,-2 0 0,1-1 0,-1-1 0,-1 0 0,1-1 0,-27 9 0,91-27 0,-1 3 0,2 2 0,-1 2 0,94 4 0,-80 4 0,-1 3 0,1 3 0,108 31 0,-81-7-117,121 64 1,-140-63-1016,-31-14-5694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54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343 208 24575,'-12'29'0,"2"0"0,1 1 0,-6 37 0,5-20 0,-21 95 0,7 2 0,6 1 0,6 0 0,7 1 0,14 152 0,-6-260 0,2-1 0,2 1 0,1-1 0,2 0 0,1-1 0,23 50 0,-29-75 0,1 0 0,0-1 0,0 1 0,1-1 0,1-1 0,-1 1 0,2-1 0,-1-1 0,1 0 0,0 0 0,1 0 0,0-1 0,0-1 0,1 0 0,-1 0 0,1-1 0,1 0 0,-1-1 0,1 0 0,-1-1 0,1 0 0,0-1 0,21 1 0,-10-3 0,0-2 0,0 0 0,0-2 0,0 0 0,-1-1 0,0-2 0,0 0 0,0-1 0,25-14 0,-5-1 0,-1-1 0,-1-2 0,54-46 0,-63 46 0,-1-2 0,-1 0 0,29-39 0,-49 55 0,0 0 0,-1-1 0,-1 0 0,0 0 0,0-1 0,-1 0 0,-1 0 0,-1 0 0,0-1 0,0 1 0,2-30 0,-6 27 0,-1 0 0,-1 0 0,0 0 0,-1 0 0,-1 1 0,-10-30 0,-2 6 0,-35-63 0,-27-25 0,-6 3 0,-5 4 0,-5 4 0,-110-106 0,150 168 40,-3 2 0,-66-45 0,94 77-252,-2 1 0,0 2 0,-1 1-1,-1 1 1,0 2 0,-50-14 0,11 14-6614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0:56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23 24575,'-12'-20'0,"12"20"0,0 0 0,0 0 0,0 0 0,0 0 0,0-1 0,0 1 0,0 0 0,0 0 0,0 0 0,1 0 0,-1 0 0,0 0 0,0-1 0,0 1 0,0 0 0,0 0 0,0 0 0,0 0 0,1 0 0,-1 0 0,0 0 0,0 0 0,0 0 0,0 0 0,0 0 0,1 0 0,-1 0 0,0 0 0,0 0 0,0 0 0,0 0 0,0 0 0,1 0 0,-1 0 0,0 0 0,0 0 0,0 0 0,0 0 0,0 0 0,1 0 0,-1 0 0,0 0 0,0 0 0,0 0 0,0 0 0,0 0 0,0 1 0,0-1 0,1 0 0,-1 0 0,0 0 0,0 0 0,0 0 0,0 0 0,0 0 0,0 1 0,0-1 0,0 0 0,36 27 0,367 279 0,-114-92 0,-281-208-89,13 11-336,1-1-1,46 25 1,-59-37-6401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2:44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24575,'58'1'0,"1"2"0,-1 3 0,-1 3 0,70 19 0,-56-12-682,133 13-1,-186-27-6143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2:38.7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606 140 24575,'0'-2'0,"0"0"0,-1 0 0,1 0 0,-1 0 0,0 0 0,0-1 0,0 1 0,0 0 0,0 1 0,0-1 0,0 0 0,-1 0 0,1 0 0,0 1 0,-1-1 0,0 1 0,1-1 0,-1 1 0,0 0 0,0 0 0,0-1 0,0 1 0,0 1 0,-2-2 0,-60-19 0,47 16 0,-54-17 0,40 10 0,-1 2 0,1 2 0,-1 1 0,-57-6 0,83 13 0,-1 1 0,0-1 0,0 1 0,0 0 0,1 1 0,-1 0 0,1 0 0,-1 0 0,1 1 0,0 0 0,0 0 0,0 0 0,-10 9 0,7-5 0,2 0 0,-1 1 0,1 0 0,0 0 0,0 1 0,1 0 0,1 0 0,-7 13 0,5-8 0,1 0 0,1 1 0,1-1 0,0 1 0,0 0 0,2 0 0,0 0 0,1 0 0,0 1 0,1-1 0,1 0 0,4 27 0,-3-35 0,0 1 0,0 0 0,1-1 0,0 1 0,0-1 0,1 0 0,0 0 0,0 0 0,1-1 0,0 0 0,0 1 0,0-2 0,1 1 0,7 6 0,-4-6 0,0-1 0,0 0 0,1 0 0,-1-1 0,1 0 0,0-1 0,0 0 0,0 0 0,1-1 0,15 1 0,18-1 0,84-6 0,-89 1 0,-1 2 0,0 1 0,45 6 0,-80-5 0,0-1 0,1 1 0,-1 0 0,0-1 0,0 2 0,0-1 0,0 0 0,0 0 0,0 1 0,-1 0 0,1 0 0,0-1 0,-1 2 0,1-1 0,-1 0 0,0 0 0,0 1 0,0-1 0,0 1 0,0 0 0,0-1 0,-1 1 0,1 0 0,-1 0 0,0 0 0,0 0 0,1 4 0,0 6 0,0 1 0,-1-1 0,-1 1 0,0 0 0,-3 17 0,1 5 0,0-6 0,-1 0 0,-2 0 0,-1 0 0,-1-1 0,-2 0 0,-1 0 0,-1-1 0,-1 0 0,-1-1 0,-2-1 0,-35 49 0,39-60 0,-74 98 0,76-101 0,-2-1 0,1-1 0,-1 0 0,-1 0 0,0-1 0,0-1 0,-16 8 0,26-14-37,-1-1 0,1 0 1,-1 0-1,1 0 0,-1 0 0,0 0 0,0-1 0,1 1 0,-1-1 0,0 0 0,0 1 0,0-2 1,0 1-1,1 0 0,-1 0 0,0-1 0,0 1 0,0-1 0,1 0 0,-1 0 0,0 0 0,1 0 1,-1-1-1,1 1 0,0-1 0,-1 1 0,1-1 0,0 0 0,0 0 0,0 0 0,0 0 0,0 0 1,0 0-1,1-1 0,-1 1 0,-2-5 0,-3-11-6789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2:40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1 24575,'0'402'0,"-1"-392"0,0 0 0,0-1 0,-1 1 0,0 0 0,-1 0 0,0-1 0,-1 1 0,-9 16 0,-50 73 0,12-20 0,35-49 0,7-12 0,0 0 0,-1-1 0,-1 0 0,-1-1 0,-26 29 0,37-44 0,-1 1 0,1-1 0,-1 0 0,0 1 0,1-1 0,-1 0 0,0 0 0,0 0 0,0 0 0,0-1 0,1 1 0,-1 0 0,0-1 0,0 0 0,0 1 0,-1-1 0,1 0 0,0 0 0,0 0 0,0 0 0,0 0 0,0 0 0,0-1 0,-2 0 0,0-1 0,1 1 0,-1-1 0,1-1 0,0 1 0,0 0 0,0-1 0,0 0 0,0 1 0,0-1 0,1 0 0,-4-7 0,-4-6 0,1-1 0,1 0 0,0 0 0,-5-21 0,0 2 0,1-1 0,2-1 0,2 0 0,1 0 0,-3-74 0,10 99 0,0 3 0,0 0 0,1-1 0,0 1 0,0 0 0,1 0 0,3-11 0,-4 18 0,1 0 0,-1 0 0,1 1 0,-1-1 0,1 1 0,0-1 0,0 1 0,0 0 0,0-1 0,1 1 0,-1 0 0,0 0 0,1 1 0,0-1 0,-1 1 0,1-1 0,0 1 0,0 0 0,0 0 0,0 0 0,0 0 0,0 0 0,0 1 0,5-1 0,6 0 0,-1 1 0,0 0 0,0 1 0,1 1 0,-1 0 0,0 1 0,0 0 0,0 1 0,-1 0 0,24 12 0,7 6 0,64 47 0,-107-69 0,118 85 0,61 40 0,239 110-1365,-372-213-5461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2:40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24575,'0'-4'0,"12"-2"0,11 1 0,7 5 0,2 6 0,6 3 0,2-1 0,2 6 0,1 2 0,2 1 0,5-2 0,-2 0 0,-6-2 0,-5-4 0,-10 2 0,-9-2-8191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2:41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24575,'4'0'0,"9"0"0,7 0 0,-1 0-8191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2:4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73 24575,'-6'-3'0,"16"-3"0,21-4 0,5 9 0,1 0 0,-1 3 0,41 6 0,41 2 0,873-6 0,-515-7 0,1825 3 0,-2228-4 0,0-3 0,80-18 0,-76 11 0,128-8 0,322 22 0,-236 1 0,-253 2 0,0 1 0,-1 2 0,67 18 0,51 9 0,-30-11 0,-75-12 0,80 6 0,-76-11 0,66 14 0,7 2 0,24 0 0,-80-9 0,106 4 0,-55-17-1365,-94 1-5461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0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96 24575,'5'1'0,"0"0"0,0 0 0,0 0 0,0 0 0,0 1 0,-1 0 0,1 0 0,-1 1 0,1-1 0,-1 1 0,0 0 0,0 0 0,0 0 0,0 1 0,5 5 0,3 4 0,-1 0 0,-1 1 0,12 19 0,-12-14 0,-1 1 0,-1-1 0,0 2 0,-2-1 0,0 1 0,-2 0 0,0 0 0,-1 0 0,0 34 0,-3-24 0,-1-1 0,-2 1 0,-1-1 0,-1 0 0,-2 0 0,-11 34 0,15-57 0,0 1 0,0-1 0,-1 0 0,0 0 0,0 0 0,-1 0 0,0-1 0,0 1 0,0-1 0,-1-1 0,0 1 0,0-1 0,0 0 0,-1 0 0,1-1 0,-1 0 0,-1 0 0,1 0 0,0-1 0,-1 0 0,1-1 0,-1 0 0,-13 3 0,14-4 0,1 1 0,-1-1 0,0 0 0,0 0 0,0-1 0,0 0 0,1 0 0,-1-1 0,-13-2 0,16 1 0,1 0 0,-1 0 0,1 0 0,-1 0 0,1 0 0,0-1 0,0 0 0,0 0 0,1 1 0,-1-2 0,0 1 0,1 0 0,0 0 0,0-1 0,0 1 0,0-1 0,1 0 0,-2-5 0,0 4 0,1 0 0,1 1 0,-1-1 0,1 0 0,-1 0 0,1 0 0,1-1 0,-1 1 0,1 0 0,0 0 0,0 0 0,0 0 0,1-1 0,0 1 0,0 0 0,0 0 0,1 0 0,0 0 0,2-6 0,1 5 0,-1 0 0,1 1 0,-1 0 0,1-1 0,1 1 0,-1 1 0,1-1 0,0 1 0,0 0 0,0 0 0,1 1 0,-1 0 0,10-3 0,91-31 0,-74 28 0,-1-2 0,-1-1 0,47-25 0,-8-3 0,55-34 0,-122 72 0,0 0 0,0 0 0,0-1 0,-1 1 0,0-1 0,1 0 0,-1 0 0,0 0 0,0 0 0,0 0 0,-1 0 0,1 0 0,-1 0 0,0-1 0,0 1 0,0 0 0,1-8 0,-1 5 0,-1-1 0,-1 1 0,1 0 0,-1 0 0,0-1 0,-1 1 0,1 0 0,-1 0 0,-4-8 0,-4-6 0,0 0 0,-2 1 0,-1 0 0,-22-25 0,25 32 14,0 1-1,-1 1 0,-1 0 0,0 1 1,0 0-1,-1 0 0,0 2 1,-19-10-1,21 13-137,1 0 0,-1 0 1,0 1-1,0 0 0,0 1 0,0 0 1,-1 1-1,1 0 0,0 1 0,-1 0 1,-19 4-1,13 1-6702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5:30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24575,'-1'67'0,"0"-10"0,2 0 0,14 92 0,-11-117 0,2 60 0,-6-64 0,1 0 0,11 56 0,-7-60 0,-2 0 0,1 45 0,-3-43 0,0-1 0,9 40 0,-2-4-1365,-7-42-5461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1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24575,'23'2'0,"-1"1"0,1 1 0,0 1 0,-1 1 0,26 10 0,9 2 0,-55-18 0,0 1 0,-1-1 0,1 1 0,0-1 0,0 0 0,0 0 0,0 0 0,0 0 0,-1 0 0,1 0 0,0-1 0,0 1 0,0-1 0,0 1 0,-1-1 0,1 0 0,0 1 0,-1-1 0,1 0 0,0 0 0,-1 0 0,0 0 0,1-1 0,-1 1 0,1 0 0,-1-1 0,0 1 0,0 0 0,2-4 0,10-30 0,-19 99 0,-3 0 0,-18 64 0,17-82 0,-16 67 0,-17 186 0,44-350-1365,-1 22-5461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1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24575,'4'0'0,"9"0"0,14 0 0,7 0 0,13 4 0,7 5 0,6 5 0,-4 1 0,-6-3 0,-5-3 0,-6-4 0,-1 2 0,-3 0 0,0-2 0,-2-1 0,-7-2-8191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4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24575,'0'8'0,"0"6"0,0 6 0,0 2 0,0 2 0,0 1 0,0 0 0,0-1 0,0 1 0,0 6 0,0 4 0,0-2 0,0-1 0,0-3 0,0-2 0,0-2 0,0-5-8191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4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24575,'4'0'0,"9"0"0,11 0 0,4 0 0,2 0 0,0 0 0,-1 0 0,-2 4 0,-2 1 0,0 0 0,-1-1 0,3 3 0,1 4 0,4 0 0,1-1 0,-6-3-8191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5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0 122 24575,'0'-5'0,"0"0"0,1 1 0,-1-1 0,1 0 0,0 1 0,1-1 0,-1 1 0,1-1 0,-1 1 0,1 0 0,1-1 0,-1 1 0,1 0 0,-1 0 0,1 1 0,0-1 0,0 1 0,1-1 0,5-4 0,-3 4 0,0 0 0,0 1 0,0 0 0,1 0 0,-1 0 0,1 1 0,-1 0 0,1 0 0,0 0 0,0 1 0,0 0 0,10 0 0,2 1 0,13-1 0,-1 1 0,48 7 0,-69-5 0,0 1 0,0-1 0,0 1 0,0 1 0,-1 0 0,1 0 0,-1 1 0,0 0 0,-1 1 0,1 0 0,13 12 0,-2 2 0,0 1 0,-1 0 0,-2 2 0,0 0 0,-1 1 0,23 49 0,-31-56 0,-2 1 0,0 0 0,0 1 0,-2-1 0,0 1 0,-2 0 0,0 0 0,-1 1 0,0-1 0,-2 0 0,-3 24 0,3-38 0,0-1 0,0 1 0,0-1 0,-1 0 0,0 1 0,0-1 0,0 0 0,0 0 0,0 0 0,-1 0 0,0-1 0,0 1 0,0-1 0,0 0 0,-4 4 0,0-2 0,1-1 0,-1 0 0,0 0 0,0 0 0,-1-1 0,1 0 0,-1 0 0,-7 1 0,-14 1 0,0-1 0,0-1 0,-49-2 0,71-1 0,-11 0 0,12 1 0,0 0 0,1-1 0,-1 0 0,0 0 0,0-1 0,1 0 0,-1 1 0,0-2 0,1 1 0,-1-1 0,1 0 0,0 0 0,-7-4 0,11 6 0,1-1 0,-1 1 0,1 0 0,-1 0 0,1-1 0,0 1 0,-1 0 0,1-1 0,-1 1 0,1-1 0,0 1 0,0 0 0,-1-1 0,1 1 0,0-1 0,0 1 0,-1-1 0,1 1 0,0-1 0,0 1 0,0-1 0,0 1 0,0-1 0,0 1 0,0-1 0,0 1 0,0-1 0,0 1 0,0-1 0,0 1 0,0-1 0,0 1 0,0-1 0,0 1 0,1-1 0,-1 0 0,20-9 0,28 3 0,-12 6 0,0 2 0,0 1 0,69 14 0,-43-10-1365,-43-5-5461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7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24575,'83'-2'0,"91"4"0,-169-1 0,0 0 0,0 1 0,-1-1 0,1 1 0,0 0 0,0 0 0,-1 0 0,0 1 0,1 0 0,-1-1 0,0 2 0,6 5 0,45 51 0,-30-29 0,43 40 0,-29-32 0,-1 2 0,32 47 0,-69-86 0,0-1 0,0 1 0,0-1 0,0 1 0,0 0 0,0 0 0,0 0 0,-1-1 0,1 1 0,-1 0 0,1 0 0,-1 0 0,0 0 0,1 0 0,-1 0 0,-1 3 0,1-4 0,-1 0 0,1 0 0,-1 1 0,1-1 0,-1 0 0,0 0 0,1 0 0,-1 0 0,0 0 0,0 0 0,0-1 0,0 1 0,0 0 0,0 0 0,0-1 0,0 1 0,0 0 0,0-1 0,-2 2 0,-8 1 0,0-1 0,0 0 0,0 0 0,-1-1 0,-11 0 0,-27 4 0,48-4 0,0 0 0,0 1 0,-1-1 0,1 0 0,0 1 0,0-1 0,0 1 0,0-1 0,0 1 0,1 0 0,-1 0 0,1 0 0,-1 0 0,1 0 0,-1 0 0,1 0 0,0 1 0,0-1 0,0 0 0,1 1 0,-1-1 0,0 1 0,1-1 0,-1 1 0,1-1 0,0 1 0,0-1 0,0 1 0,1 3 0,1 9 0,1 0 0,1-1 0,0 1 0,7 16 0,-6-20 0,-1 0 0,-1 0 0,4 22 0,-7-31 0,0 0 0,-1 0 0,1 0 0,0 0 0,-1 0 0,1 0 0,-1 0 0,0 0 0,0 0 0,0 0 0,0 0 0,0-1 0,0 1 0,0 0 0,-1-1 0,1 1 0,-1-1 0,1 1 0,-1-1 0,1 0 0,-1 1 0,0-1 0,0 0 0,1 0 0,-1 0 0,0 0 0,0-1 0,0 1 0,0-1 0,0 1 0,0-1 0,0 1 0,-3-1 0,-11 2 0,0 0 0,0-1 0,-22-2 0,22 1 0,-134-4-1365,125 3-5461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28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 24575,'110'-2'0,"122"5"0,-230-4 0,0 1 0,0 1 0,1-1 0,-1 0 0,0 0 0,0 1 0,0 0 0,0-1 0,1 1 0,-1 0 0,0 0 0,0 0 0,0 0 0,-1 0 0,1 1 0,0-1 0,0 0 0,-1 1 0,1-1 0,0 1 0,-1 0 0,0 0 0,1-1 0,1 5 0,-2-2 0,0 0 0,-1 0 0,1-1 0,-1 1 0,1 0 0,-1 0 0,-1 0 0,1 0 0,0 0 0,-1 0 0,0 0 0,0-1 0,-1 5 0,-5 9 0,0 0 0,-1-1 0,0 0 0,-2 0 0,-11 15 0,-16 13 0,-1-2 0,-76 63 0,4-4 0,106-97 0,0 0 0,0 0 0,1 1 0,-1-1 0,1 1 0,-4 8 0,7-12 0,-1 0 0,1-1 0,0 1 0,0 0 0,-1 0 0,1 0 0,0 0 0,0 0 0,0 0 0,0 0 0,0 0 0,0 0 0,1 0 0,-1 0 0,0-1 0,0 1 0,1 0 0,-1 0 0,0 0 0,1 0 0,-1 0 0,1-1 0,-1 1 0,1 0 0,0 0 0,-1-1 0,1 1 0,0 0 0,-1-1 0,1 1 0,0-1 0,0 1 0,-1-1 0,1 1 0,0-1 0,0 0 0,0 1 0,0-1 0,0 0 0,0 0 0,-1 1 0,1-1 0,0 0 0,0 0 0,0 0 0,0 0 0,2-1 0,38 5 26,0-2 0,75-5-1,-16-1-1467,-77 4-5384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8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 24575,'8'0'0,"11"-4"0,5-1 0,4 0 0,0-3 0,0 0 0,-2 1 0,4 2 0,0-2 0,3 0 0,0 1 0,2 2 0,3 1 0,-1 2 0,-2 0 0,-4 1 0,-3 0 0,-6 0-8191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08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24575,'4'0'0,"13"0"0,8 0 0,7 0 0,6 0 0,1 0 0,6 0 0,3 0 0,9 0 0,2 0 0,-3 0 0,-9 0 0,-12-4 0,-11-1-8191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30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28 766 24575,'0'1'0,"0"1"0,0-1 0,0 0 0,0 0 0,0 0 0,-1 0 0,1 1 0,0-1 0,-1 0 0,1 0 0,-1 0 0,1 0 0,-1 0 0,1 0 0,-1 0 0,0 0 0,1 0 0,-1 0 0,-1 0 0,1 0 0,1-1 0,-1 0 0,1 0 0,-1 0 0,1 0 0,-1 0 0,1-1 0,-1 1 0,1 0 0,-1 0 0,1 0 0,0 0 0,-1 0 0,1-1 0,-1 1 0,1 0 0,-1 0 0,1-1 0,0 1 0,-1 0 0,1-1 0,0 1 0,-1 0 0,1-1 0,0 1 0,-1-1 0,1 1 0,0 0 0,0-1 0,0 1 0,-1-1 0,1 1 0,0-1 0,0 1 0,0-1 0,0 1 0,0-1 0,0 1 0,0 0 0,0-1 0,0 1 0,0-1 0,0 1 0,0-1 0,0 1 0,0-1 0,1 0 0,-7-87 0,6-124 0,3 75 0,-3 94 0,-1 15 0,1 0 0,6-37 0,-4 55 0,0 0 0,0 1 0,1-1 0,1 1 0,0 0 0,0 0 0,0 0 0,1 0 0,1 1 0,9-12 0,18-21-1365,-19 22-5461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5:35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24575,'1'24'0,"1"0"0,6 26 0,4 43 0,0 84 0,0 40 0,-13-79-1365,1-118-5461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31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0 675 24575,'0'-563'0,"1"554"-151,0-1-1,1 1 0,-1 0 0,2 0 1,-1 0-1,1 0 0,1 0 1,6-13-1,-2 6-6674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32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309 26 24575,'-24'12'0,"2"1"0,-1 1 0,2 1 0,0 0 0,0 2 0,2 0 0,0 2 0,-27 33 0,35-37 0,0 1 0,1 0 0,1 1 0,0 1 0,1-1 0,1 1 0,1 0 0,1 1 0,0-1 0,1 1 0,1 0 0,-1 27 0,3-33 0,1 1 0,1 0 0,0 0 0,0 0 0,1 0 0,6 18 0,-7-28 0,1 0 0,-1-1 0,1 1 0,0-1 0,0 1 0,1-1 0,-1 0 0,1 0 0,-1 0 0,1 0 0,0 0 0,0-1 0,0 1 0,1-1 0,-1 0 0,1 0 0,-1 0 0,1 0 0,0 0 0,-1-1 0,1 0 0,0 0 0,0 0 0,0 0 0,0-1 0,5 1 0,1 0 0,-1-1 0,1-1 0,-1 1 0,0-1 0,1-1 0,-1 0 0,0 0 0,0-1 0,0 0 0,0-1 0,-1 1 0,1-2 0,-1 1 0,0-1 0,-1-1 0,1 1 0,-1-1 0,0 0 0,0-1 0,10-12 0,5-10 0,-2-1 0,-1-1 0,31-66 0,-43 81 0,-3 8 0,0-1 0,0 0 0,-1 0 0,0 0 0,-1 0 0,0 0 0,0 0 0,-1-1 0,-1 1 0,1 0 0,-1-1 0,-1 1 0,0-1 0,0 1 0,-1 0 0,0 0 0,-1-1 0,1 1 0,-2 1 0,1-1 0,-2 0 0,1 1 0,-1 0 0,0 0 0,0 0 0,-1 1 0,0 0 0,-1 0 0,0 0 0,0 1 0,0 0 0,0 0 0,-1 1 0,-15-8 0,19 11-50,-9-6-114,0 1-1,-1 1 1,0 0-1,0 1 1,0 0 0,-1 1-1,-18-3 1,11 6-6662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33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24575,'1173'0'0,"-1126"2"67,46 9 0,13 0-1566,-82-10-5327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34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24575,'5'-7'0,"0"-1"0,1 1 0,-1 0 0,2 0 0,-1 0 0,1 1 0,0 0 0,0 0 0,1 1 0,0 0 0,0 0 0,0 1 0,0 0 0,1 1 0,0-1 0,13-2 0,3 0 0,0 0 0,1 2 0,-1 1 0,45 1 0,-63 1 0,1 2 0,0-1 0,-1 1 0,1 0 0,-1 1 0,1 0 0,-1 0 0,1 0 0,-1 1 0,0 0 0,11 7 0,-15-7 0,0-1 0,0 1 0,0 0 0,-1 0 0,1 0 0,-1 0 0,0 0 0,0 1 0,0-1 0,0 0 0,-1 1 0,1 0 0,-1-1 0,0 1 0,0 0 0,0 0 0,0-1 0,-1 1 0,0 0 0,0 0 0,0 0 0,0 0 0,0 0 0,-1 0 0,-1 4 0,0 3 0,-1-1 0,-1 0 0,0 0 0,0-1 0,0 1 0,-2-1 0,1 0 0,-11 13 0,-63 67 0,46-53 0,-3 3 0,-1-2 0,-82 63 0,116-98 0,0 0 0,1 1 0,-1-1 0,0 1 0,1-1 0,-1 1 0,1 0 0,-4 5 0,6-6 0,-1-1 0,1 0 0,-1 0 0,1 0 0,-1 1 0,1-1 0,0 0 0,0 0 0,0 1 0,0-1 0,0 0 0,0 1 0,0-1 0,0 0 0,0 0 0,0 1 0,1-1 0,0 2 0,1 0 0,0 1 0,1-1 0,0 1 0,0-1 0,0 0 0,0 0 0,0 0 0,0-1 0,1 1 0,0-1 0,-1 1 0,1-1 0,6 2 0,78 40-341,1-5 0,2-3-1,99 25 1,-135-48-6485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38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765 0 24575,'-41'4'0,"0"1"0,0 2 0,0 2 0,2 2 0,-68 27 0,74-26 0,-262 108 0,284-115 0,1 2 0,0-1 0,1 1 0,0 1 0,0 0 0,0 0 0,1 0 0,0 1 0,1 1 0,0-1 0,0 1 0,1 0 0,-7 16 0,12-22 0,0 0 0,1 0 0,-1 0 0,1 0 0,0 0 0,0 0 0,0 0 0,0 0 0,1 0 0,-1 0 0,1-1 0,0 1 0,0 0 0,1 0 0,-1 0 0,1-1 0,0 1 0,0-1 0,0 1 0,0-1 0,0 0 0,1 0 0,0 0 0,-1 0 0,1 0 0,0-1 0,7 5 0,6 5 0,0-1 0,1 0 0,0-1 0,23 9 0,-2-4 0,57 15 0,20 6 0,-82-23 0,-2 0 0,0 3 0,32 20 0,-55-31 0,-1 0 0,0 0 0,-1 0 0,1 1 0,-1 0 0,0 1 0,0-1 0,-1 1 0,0 0 0,0 0 0,-1 1 0,0 0 0,0 0 0,0 0 0,-1 0 0,-1 0 0,4 17 0,-3 1 0,-1 0 0,-2 1 0,0-1 0,-2 0 0,-1 0 0,-1 0 0,-13 45 0,14-65 0,1-1 0,-1 1 0,-1-1 0,1 0 0,-1 0 0,1 0 0,-2 0 0,1-1 0,0 0 0,-1 0 0,0 0 0,0 0 0,0-1 0,0 1 0,0-1 0,-1-1 0,0 1 0,1-1 0,-1 0 0,0 0 0,0-1 0,-12 2 0,-11 1 0,-1-2 0,0-1 0,-45-4 0,41 1 0,7 2-87,20 1-40,-1-1-1,1 0 0,-1-1 0,0 1 0,1-1 0,-1-1 1,1 1-1,0-1 0,-8-4 0,0-4-6698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0 24575,'4'87'0,"17"98"0,0-8 0,2 4 0,-12-107 0,4 133 0,-14-165 0,0-26 0,0 0 0,-1-1 0,-1 1 0,-4 23 0,4-35 0,0-1 0,0 0 0,0 0 0,0 1 0,-1-1 0,1 0 0,-1 0 0,0 0 0,0 0 0,0-1 0,0 1 0,0 0 0,0-1 0,-1 0 0,1 1 0,-1-1 0,0 0 0,0 0 0,0-1 0,0 1 0,0 0 0,0-1 0,0 0 0,0 0 0,-6 2 0,-30 1 0,0-1 0,0-1 0,0-3 0,-47-6 0,83 7 0,-5-1 0,0 1 0,1-2 0,-1 1 0,0-1 0,0 0 0,1-1 0,-1 1 0,1-2 0,0 1 0,-1-1 0,2 0 0,-1 0 0,0-1 0,1 0 0,0 0 0,0-1 0,-6-7 0,6 4 0,0 0 0,1 0 0,0 0 0,1-1 0,-1 0 0,2 0 0,-1 0 0,2-1 0,-1 1 0,1-1 0,1 0 0,-1-15 0,4-164 0,-1 183 0,0 0 0,1 0 0,0 0 0,0 0 0,0 0 0,1 0 0,0 0 0,0 0 0,1 1 0,0 0 0,0 0 0,0 0 0,1 0 0,0 1 0,0-1 0,0 1 0,1 0 0,0 1 0,0 0 0,0-1 0,10-3 0,5-4 0,1 1 0,1 1 0,-1 2 0,2 0 0,28-6 0,-29 10 0,-1 2 0,42-1 0,-39 3 0,46-6 0,-66 5 0,-1-1 0,0 1 0,0-1 0,1 0 0,-1-1 0,-1 1 0,1-1 0,0 1 0,0-1 0,-1 0 0,0-1 0,0 1 0,0-1 0,0 1 0,0-1 0,-1 0 0,1 0 0,-1 0 0,3-6 0,5-14 0,-1-1 0,9-33 0,-5 13 0,-4 20-118,0 0-194,0 0 1,-2 0-1,4-28 0,-9 32-6514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1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24575,'8'0'0,"7"0"0,8 0 0,9 0 0,2 0 0,4 0 0,11 0 0,13 0 0,8 4 0,12 5 0,-5 1 0,-10-1 0,-14 2 0,-11-1 0,-13-2-8191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1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70 24575,'4'0'0,"6"0"0,12-8 0,14-3 0,6 1 0,3 2 0,2 2 0,1 3 0,-4-3 0,-1-1 0,-4 2 0,-5 2 0,-8 0-8191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586 52 24575,'-1'-1'0,"0"-1"0,0 1 0,0 0 0,0 0 0,0 0 0,0 0 0,0 0 0,-1 0 0,1 0 0,0 0 0,-1 0 0,1 0 0,-1 1 0,1-1 0,-1 1 0,1-1 0,-1 1 0,-2-1 0,-1 0 0,-32-9 0,-1 2 0,0 2 0,0 1 0,0 2 0,-1 2 0,-44 4 0,30-2 0,47-1 0,-1 0 0,0 1 0,0 0 0,0 0 0,0 0 0,1 1 0,-1 0 0,1 0 0,-1 1 0,1 0 0,0 0 0,0 1 0,0-1 0,-9 9 0,8-5 0,1 0 0,0 0 0,0 0 0,1 1 0,0 0 0,0 0 0,0 0 0,1 0 0,-5 16 0,2 5 0,0-1 0,2 1 0,2-1 0,0 1 0,3 55 0,0-80 0,0 14 0,0-1 0,2 1 0,0-1 0,1 1 0,6 22 0,-6-35 0,-1 0 0,1 1 0,0-1 0,0 0 0,0 0 0,1-1 0,-1 1 0,1-1 0,0 0 0,1 0 0,-1 0 0,1 0 0,0-1 0,0 1 0,0-1 0,0-1 0,0 1 0,1-1 0,9 3 0,16 4 0,1-2 0,58 5 0,-63-10 0,0 2 0,0 0 0,-1 2 0,0 1 0,26 10 0,-47-14 0,1 1 0,-1 0 0,0 0 0,0 0 0,0 1 0,0 0 0,-1-1 0,0 2 0,0-1 0,0 0 0,-1 1 0,0 0 0,0 0 0,0 0 0,-1 0 0,0 0 0,0 0 0,0 1 0,-1-1 0,0 1 0,0 11 0,1-5 0,-2 0 0,0-1 0,0 1 0,-1 0 0,0-1 0,-2 1 0,1-1 0,-1 0 0,-1 0 0,-9 20 0,11-27-136,-1-2-1,1 1 1,-1 0-1,0 0 1,-1-1-1,1 0 1,0 1-1,-1-1 0,-8 4 1,-9 5-6690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4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 24575,'-287'0'0,"280"0"0,0 0 0,0 1 0,0 0 0,1 1 0,-1 0 0,0 0 0,0 0 0,1 1 0,0-1 0,-1 2 0,1-1 0,0 1 0,0 0 0,1 0 0,-1 1 0,1-1 0,0 1 0,0 0 0,1 1 0,0-1 0,-8 12 0,6-5 0,0 0 0,0 0 0,1 0 0,0 1 0,1 0 0,1-1 0,0 2 0,0-1 0,2 0 0,-1 23 0,1-1 0,1-15 0,0 1 0,4 26 0,-3-41 0,0-1 0,0 1 0,1-1 0,-1 0 0,1 1 0,1-1 0,-1 0 0,1 0 0,0 0 0,0-1 0,0 1 0,1-1 0,4 5 0,-1-2 0,1 0 0,1 0 0,-1-1 0,1 0 0,1 0 0,-1-1 0,1 0 0,-1-1 0,1 0 0,1-1 0,13 3 0,4-2 0,0-1 0,0-2 0,31-2 0,-51 1 0,-1 0 0,0 1 0,0 0 0,1 0 0,-1 0 0,0 1 0,0 0 0,0 0 0,-1 1 0,1 0 0,0 0 0,-1 1 0,0-1 0,8 7 0,-5-2 0,-1 0 0,-1 0 0,1 0 0,-2 1 0,1 0 0,-1 0 0,0 0 0,7 18 0,-2 2 0,-1 0 0,-2 0 0,0 1 0,-2 0 0,-2 0 0,1 32 0,-4-56 0,0 0 0,-1-1 0,0 1 0,0 0 0,0 0 0,-1 0 0,0 0 0,0 0 0,0-1 0,-1 1 0,0 0 0,0-1 0,-1 1 0,1-1 0,-1 0 0,0 0 0,-1 0 0,1 0 0,-1-1 0,0 1 0,0-1 0,0 0 0,-1 0 0,1 0 0,-1-1 0,0 0 0,0 1 0,0-2 0,-1 1 0,1-1 0,0 0 0,-1 0 0,0 0 0,0-1 0,-9 2 0,-26 2 0,0-1 0,0-2 0,-61-4 0,22 0 0,36-3-1365,24 0-5461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5:37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24575,'2'0'0,"0"1"0,0-1 0,0 1 0,0-1 0,0 1 0,1 0 0,-1 0 0,0 0 0,-1 0 0,1 0 0,0 0 0,0 0 0,0 1 0,-1-1 0,1 1 0,-1-1 0,1 1 0,-1 0 0,1-1 0,-1 1 0,0 0 0,0 0 0,0 0 0,0 0 0,0 0 0,-1 0 0,1 0 0,0 1 0,-1-1 0,0 0 0,1 0 0,-1 3 0,2 12 0,-1 1 0,0-1 0,-2 21 0,0-17 0,-1 82 0,3 124 0,-1-224-98,3 28 329,-3-30-283,0 0 0,0 0 1,1-1-1,-1 1 0,0 0 1,0 0-1,0 0 0,1 0 1,-1-1-1,0 1 1,1 0-1,-1 0 0,1-1 1,-1 1-1,1 0 0,-1-1 1,1 1-1,0 0 0,-1-1 1,1 1-1,-1-1 0,1 1 1,0-1-1,0 1 1,-1-1-1,1 0 0,0 1 1,1-1-1,7-2-6774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5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652 1 24575,'-5'0'0,"0"1"0,0 0 0,-1 0 0,1 0 0,0 1 0,0 0 0,0 0 0,0 0 0,1 0 0,-1 1 0,1 0 0,-6 4 0,-52 48 0,18-15 0,26-26 0,0-1 0,-1-1 0,-1-1 0,0 0 0,0-2 0,-1 0 0,0-1 0,-1-1 0,1-1 0,-1-2 0,-1 0 0,1-1 0,0-1 0,-35-1 0,-52-4-1365,88 3-5461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8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889 0 24575,'-1'9'0,"0"0"0,-1 0 0,0 0 0,0 0 0,-1 0 0,-7 15 0,-7 22 0,0 45 0,4 0 0,-2 148 0,-6 57 0,19-286 0,-30 180 0,26-165 0,-2 1 0,0-1 0,-2 0 0,0 0 0,-17 27 0,18-40 0,0-1 0,-1 0 0,0 0 0,-1-1 0,0 0 0,-1 0 0,1-2 0,-2 1 0,1-2 0,-23 11 0,5-5 0,0-1 0,-1-1 0,-54 11 0,69-18 0,0-2 0,0 0 0,-1-1 0,1-1 0,0 0 0,-22-3 0,31 1 0,0 1 0,0-1 0,0 0 0,1 0 0,-1-1 0,0 0 0,1 0 0,0 0 0,0-1 0,0 0 0,0 0 0,0-1 0,1 0 0,0 0 0,0 0 0,-5-7 0,-5-11 0,2 1 0,1-1 0,0-1 0,2 0 0,1-1 0,-12-47 0,12 26 0,1 0 0,-2-93 0,11 127 0,-1 1 0,2-1 0,0 0 0,0 1 0,1-1 0,0 1 0,1 0 0,0 0 0,1 0 0,1 1 0,-1-1 0,11-13 0,8-6 0,1 1 0,42-40 0,-56 60 0,0 1 0,1 0 0,0 0 0,1 1 0,-1 1 0,1 0 0,0 1 0,1 0 0,-1 1 0,1 1 0,0 0 0,0 1 0,0 0 0,23 0 0,-18 2 0,0 1 0,-1 0 0,1 1 0,0 1 0,-1 1 0,0 0 0,0 2 0,0 0 0,-1 1 0,28 15 0,-5 6 0,0 3 0,-3 0 0,60 66 0,40 34 0,-126-122-124,0 0 0,1 0 0,-1-1 0,2-1 0,-1 0 0,1-1-1,0 0 1,0-1 0,1 0 0,23 5 0,-19-9-6702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49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15 24575,'29'7'0,"-24"-1"0,-18-2 0,-22-4 0,-1-2 0,1-1 0,-45-9 0,61 9 0,-3-2 0,15 3 0,0 1 0,0 0 0,0 0 0,0 0 0,0 1 0,-10 1 0,15-1 0,0 1 0,0-1 0,0 1 0,0 0 0,0-1 0,0 1 0,1 0 0,-1 0 0,0 0 0,1 1 0,-1-1 0,1 0 0,-1 1 0,1-1 0,-1 1 0,1-1 0,0 1 0,0 0 0,0-1 0,0 1 0,0 0 0,0 0 0,1 0 0,-1 0 0,1-1 0,-1 1 0,0 4 0,-4 35 0,1-1 0,2 1 0,2 0 0,5 42 0,0 16 0,-5 28 0,2 64 0,-2-188 0,0 1 0,1-1 0,-1 0 0,1 0 0,-1 0 0,1 1 0,0-1 0,0 0 0,0 0 0,1 0 0,-1 0 0,1-1 0,3 6 0,-4-7 0,1 0 0,-1 0 0,1 1 0,-1-1 0,1 0 0,0 0 0,-1 0 0,1-1 0,0 1 0,0 0 0,0-1 0,0 1 0,0-1 0,-1 0 0,1 1 0,0-1 0,3 0 0,6-2 0,1 0 0,-1 0 0,0-1 0,0-1 0,0 0 0,14-7 0,27-8 0,-42 17 0,-1 0 0,1 1 0,0 0 0,0 1 0,0 0 0,0 1 0,0 0 0,-1 0 0,1 1 0,0 0 0,-1 1 0,12 4 0,-15-4 0,-1 0 0,1 0 0,-1 1 0,0-1 0,0 1 0,0 0 0,0 0 0,-1 1 0,0-1 0,0 1 0,0 0 0,0 0 0,-1 1 0,0-1 0,0 1 0,0 0 0,-1-1 0,0 1 0,0 0 0,1 9 0,1 11 0,0-1 0,-3 1 0,0 0 0,-1 0 0,-2 0 0,0 0 0,-2 0 0,-1-1 0,-1 0 0,-11 32 0,3-21 0,-1-1 0,-2-1 0,-1 0 0,-1-1 0,-2-1 0,-34 39 0,50-65 11,0 0 0,-1 0 0,1-1 0,-1 0 0,-1 0 0,1-1-1,-1 0 1,1 0 0,-1 0 0,-8 2 0,11-4-82,0-1 1,1 0-1,-1 0 0,0-1 0,0 1 1,0-1-1,0 0 0,0 0 1,0 0-1,0 0 0,0-1 0,0 0 1,0 0-1,0 0 0,0 0 1,0-1-1,1 1 0,-1-1 0,0 0 1,-5-4-1,-4-5-6755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50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0 168 24575,'0'-4'0,"4"-5"0,10-5 0,9-4 0,14-4 0,7-1 0,9 0 0,4 2 0,-1 6 0,6 5 0,5 4 0,3 4 0,-3 1 0,-9 2 0,-14 0-8191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50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24575,'4'0'0,"9"0"0,10 0 0,6 0 0,1 0 0,0 0 0,-2 0 0,-1-4 0,-1-1 0,-1-5 0,-6-3 0,-5 0-8191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51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588 1 24575,'-2'68'0,"-2"0"0,-4-1 0,-2 1 0,-4-2 0,-23 70 0,7-38 0,-5-1 0,-63 126 0,87-207 0,0-1 0,0-1 0,-2 0 0,0 0 0,-28 22 0,35-31 0,0-1 0,0 1 0,0-1 0,-1 0 0,1 0 0,-1-1 0,0 0 0,0 0 0,-1 0 0,1-1 0,-9 1 0,13-3 0,0 0 0,0 0 0,0 0 0,0-1 0,0 1 0,0-1 0,0 0 0,0 0 0,0 0 0,0 0 0,0 0 0,1-1 0,-1 1 0,0-1 0,1 0 0,0 0 0,-1 0 0,1 0 0,0 0 0,0-1 0,0 1 0,0 0 0,0-1 0,1 0 0,-1 1 0,1-1 0,0 0 0,-1 0 0,0-6 0,-12-30 0,2 0 0,-13-79 0,1-86 0,22 191 0,0-15 0,-3-9 0,2 0 0,1 0 0,3 0 0,6-54 0,-6 87 0,1 0 0,0-1 0,0 1 0,0 0 0,0 0 0,1 1 0,0-1 0,-1 0 0,1 1 0,1 0 0,-1 0 0,0 0 0,1 0 0,0 0 0,-1 0 0,1 1 0,0 0 0,0 0 0,0 0 0,1 0 0,-1 1 0,7-2 0,1 0 0,0 0 0,0 0 0,0 2 0,0-1 0,1 2 0,-1-1 0,18 3 0,-13 2 0,0 0 0,1 1 0,-2 1 0,1 0 0,-1 2 0,0 0 0,0 0 0,-1 2 0,0 0 0,-1 0 0,16 16 0,20 21 0,67 81 0,-97-105 0,71 86 0,82 91 0,-157-183 17,0-2 0,2 1 1,0-2-1,0 0 0,1-1 0,33 16 0,-42-25-104,0 1-1,0-2 1,0 1 0,0-1-1,0-1 1,1 0 0,-1 0-1,1-1 1,-1 0-1,1-1 1,-1-1 0,1 1-1,0-1 1,-1-1 0,1 0-1,11-4 1,6-6-6739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56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1218 24575,'-2'27'0,"-4"-37"0,-4-46 0,3-409 0,9 268 0,-2 177 0,0 0 0,7-39 0,-4 49 0,0 1 0,0 0 0,0 0 0,1 0 0,1 0 0,-1 1 0,2-1 0,6-8 0,125-180 80,-68 95-1525,-49 73-5381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57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1326 24575,'0'1'0,"0"0"0,0 0 0,0 0 0,1 0 0,-1 0 0,-1 0 0,1 0 0,0 0 0,0 0 0,0 0 0,-1 0 0,1 0 0,0 0 0,-1 0 0,1 0 0,-1 0 0,1 0 0,-1 0 0,1 0 0,-1 0 0,0-1 0,1 1 0,-1 0 0,0 0 0,0-1 0,0 1 0,1-1 0,-1 1 0,0 0 0,0-1 0,0 0 0,0 1 0,0-1 0,0 0 0,0 1 0,0-1 0,0 0 0,0 0 0,0 0 0,0 0 0,0 0 0,0 0 0,0 0 0,-2 0 0,0-1 0,0 0 0,0 0 0,1 0 0,-1 0 0,0 0 0,1 0 0,-1-1 0,0 1 0,1-1 0,0 0 0,-1 0 0,1 0 0,0 0 0,-4-4 0,-3-10 0,0-1 0,1 1 0,1-1 0,0 0 0,1-1 0,1 0 0,1 0 0,-4-31 0,-1-156 0,8 166 0,0-110 0,34-293 0,22 161-1365,-49 255-5461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3:58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24575,'4'2'0,"0"0"0,0 0 0,0 0 0,0 1 0,0-1 0,-1 1 0,1 0 0,-1 0 0,0 0 0,6 8 0,6 4 0,180 138 0,22 18 0,-174-132 0,-1 1 0,65 82 0,-86-94-1365,-13-17-5461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4:53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2 140 24575,'-1'-18'0,"0"5"0,1 0 0,1 0 0,0-1 0,4-22 0,-4 35 0,-1-1 0,0 0 0,1 1 0,-1-1 0,1 1 0,0-1 0,-1 1 0,1-1 0,0 1 0,0-1 0,0 1 0,0 0 0,0 0 0,0-1 0,0 1 0,1 0 0,-1 0 0,0 0 0,1 0 0,-1 0 0,1 1 0,-1-1 0,1 0 0,-1 1 0,1-1 0,-1 1 0,1-1 0,-1 1 0,1 0 0,0-1 0,-1 1 0,1 0 0,0 0 0,-1 0 0,1 1 0,0-1 0,-1 0 0,1 1 0,0-1 0,-1 1 0,1-1 0,-1 1 0,1 0 0,-1-1 0,1 1 0,1 1 0,2 2 0,1 0 0,-1 0 0,0 1 0,0 0 0,0-1 0,-1 2 0,0-1 0,0 0 0,0 1 0,0 0 0,-1 0 0,0 0 0,0 0 0,3 12 0,1 4 0,0 0 0,6 47 0,-9-27-17,-4 69 0,-1-55-1314,1-36-5495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5:38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24575,'0'4'0,"0"13"0,0 12 0,0 13 0,0 6 0,0 8 0,0 2 0,0-1 0,0-6 0,0-8 0,0-7 0,0-5 0,0-6 0,0-1 0,0-2 0,0-4-8191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22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0 24575,'0'24'0,"-1"0"0,-1-1 0,-1 0 0,-1 1 0,-1-1 0,-1-1 0,0 1 0,-17 35 0,10-31 0,-31 78 0,43-102 0,0 0 0,0 0 0,0 0 0,0 1 0,1-1 0,-1 0 0,1 0 0,0 1 0,0-1 0,0 0 0,0 0 0,1 1 0,-1-1 0,1 0 0,0 0 0,0 0 0,0 0 0,0 0 0,0 0 0,1 0 0,-1 0 0,1 0 0,0-1 0,0 1 0,0-1 0,0 1 0,0-1 0,1 0 0,-1 0 0,1 0 0,0 0 0,-1 0 0,1 0 0,0-1 0,0 1 0,0-1 0,0 0 0,0 0 0,0 0 0,7 1 0,-1 0 0,0-1 0,0 0 0,1 0 0,-1-1 0,0 0 0,1-1 0,-1 0 0,0 0 0,0-1 0,0 0 0,0-1 0,0 0 0,13-6 0,-8 1-151,-1-1-1,0 0 0,0-1 0,-1 0 1,-1-1-1,0-1 0,0 0 1,12-18-1,-5 2-6674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24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0 24575,'-1'8'0,"-1"0"0,0-1 0,0 1 0,-1-1 0,0 0 0,0 1 0,-1-1 0,-7 11 0,-7 15 0,13-17 0,0-1 0,0 1 0,2 0 0,0 0 0,0 1 0,1 17 0,1 7 0,7 52 0,-4-76 0,2 0 0,0 0 0,0 0 0,2-1 0,0 1 0,1-1 0,0-1 0,1 1 0,1-1 0,20 26 0,-28-41 0,-1 1 0,1 0 0,0 0 0,-1-1 0,1 1 0,0 0 0,-1-1 0,1 1 0,0 0 0,0-1 0,0 1 0,-1-1 0,1 0 0,0 1 0,0-1 0,0 0 0,0 1 0,0-1 0,0 0 0,0 0 0,0 0 0,0 0 0,0 0 0,0 0 0,0 0 0,0 0 0,0 0 0,-1 0 0,2-1 0,0 0 0,0 0 0,0-1 0,0 1 0,0-1 0,-1 1 0,1-1 0,0 1 0,-1-1 0,0 0 0,1 0 0,1-4 0,2-3 0,-1-1 0,1 0 0,-2 0 0,4-14 0,-4 8 0,0 1 0,-1-1 0,0 0 0,-2 0 0,0 0 0,0 1 0,-2-1 0,-5-26 0,6 39 7,0 1-1,-1-1 0,0 0 0,1 1 1,-1-1-1,0 1 0,0-1 1,-1 1-1,1 0 0,0 0 1,-1 0-1,1 0 0,-1 0 0,0 1 1,1-1-1,-1 1 0,0 0 1,-4-2-1,-4 0-377,0 0-1,-1 0 1,-17-1 0,8 3-6455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25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 24575,'-6'-1'0,"1"1"0,-1 0 0,1 0 0,-1 1 0,1 0 0,0 0 0,-1 0 0,1 0 0,0 1 0,0 0 0,-1 0 0,2 0 0,-1 1 0,0-1 0,0 1 0,1 1 0,-1-1 0,1 1 0,0-1 0,0 1 0,1 0 0,-1 0 0,1 1 0,0-1 0,0 1 0,-3 6 0,-14 23 0,1 1 0,2 0 0,1 2 0,-10 39 0,23-65 0,0 1 0,1-1 0,0 1 0,1 0 0,0 0 0,1 0 0,1-1 0,0 1 0,5 23 0,-5-30 0,0 1 0,1-1 0,-1 0 0,1 1 0,1-1 0,-1 0 0,1-1 0,0 1 0,0 0 0,0-1 0,0 1 0,1-1 0,0 0 0,0-1 0,0 1 0,0 0 0,1-1 0,-1 0 0,1 0 0,0-1 0,0 1 0,0-1 0,6 2 0,-8-3 0,0-1 0,0 1 0,0-1 0,0 0 0,0 0 0,0-1 0,0 1 0,0 0 0,-1-1 0,1 0 0,0 0 0,0 0 0,0 0 0,-1 0 0,1 0 0,0-1 0,-1 1 0,1-1 0,-1 0 0,0 0 0,0 1 0,1-2 0,-1 1 0,0 0 0,-1 0 0,1-1 0,0 1 0,-1-1 0,1 1 0,-1-1 0,0 0 0,1-2 0,6-13 0,-2 0 0,0 0 0,6-33 0,-11 45 0,3-13-91,-1 1 0,-1-1 0,0 0 0,-2 0 0,0 1 0,-1-1 0,-1 0 0,-1 1 0,0-1 0,-1 1 0,-2 0 0,1 0 0,-2 1 0,-12-25 0,10 29-6735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27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 24575,'-3'0'0,"0"1"0,0 0 0,0 0 0,0 0 0,0 1 0,0-1 0,1 1 0,-1-1 0,0 1 0,1 0 0,-1 0 0,1 0 0,0 0 0,0 1 0,0-1 0,0 1 0,0-1 0,0 1 0,1 0 0,-1-1 0,1 1 0,0 0 0,-2 6 0,2-7 0,0-1 0,0 1 0,1 0 0,-1 0 0,1-1 0,-1 1 0,1 0 0,0 0 0,0 0 0,0 0 0,0 0 0,0 0 0,0-1 0,0 1 0,0 0 0,1 0 0,-1 0 0,1 0 0,0-1 0,-1 1 0,1 0 0,0-1 0,0 1 0,0 0 0,0-1 0,0 1 0,0-1 0,1 0 0,-1 1 0,1-1 0,-1 0 0,0 0 0,1 0 0,0 0 0,-1 0 0,1 0 0,0 0 0,-1 0 0,1-1 0,0 1 0,3 0 0,18 3 0,-13-3 0,0 1 0,-1 0 0,1 0 0,-1 1 0,17 8 0,-23-9 0,1 0 0,-1 0 0,0 1 0,0 0 0,0 0 0,0-1 0,-1 1 0,1 1 0,-1-1 0,0 0 0,0 1 0,0-1 0,0 1 0,-1 0 0,1-1 0,-1 1 0,0 0 0,1 5 0,-1-5 4,-1-1-1,1 1 1,0 0-1,-1-1 1,0 1-1,0 0 1,0-1-1,-1 1 1,1-1-1,-1 1 1,0 0 0,0-1-1,0 1 1,0-1-1,0 0 1,-1 1-1,0-1 1,0 0-1,0 0 1,0 0-1,0 0 1,0 0-1,-1 0 1,1-1-1,-1 1 1,0-1-1,0 0 1,0 0-1,0 0 1,0 0-1,0 0 1,-1-1-1,-4 2 1,-5 2-190,-1-1 1,1-1-1,-1 0 0,0-1 1,0 0-1,0-1 1,-19-1-1,12-1-6640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29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2 191 24575,'-1'29'0,"0"47"0,1-73 0,1-1 0,-1 1 0,0-1 0,1 1 0,-1-1 0,1 1 0,0-1 0,-1 1 0,1-1 0,0 0 0,1 1 0,-1-1 0,0 0 0,1 0 0,-1 0 0,1 0 0,0 0 0,0 0 0,0 0 0,-1-1 0,2 1 0,1 1 0,-2-2 0,0-1 0,0 0 0,-1 0 0,1 0 0,0 1 0,-1-2 0,1 1 0,0 0 0,-1 0 0,1 0 0,0-1 0,-1 1 0,1-1 0,0 0 0,-1 1 0,1-1 0,-1 0 0,1 0 0,-1 0 0,0 0 0,1 0 0,-1 0 0,0 0 0,0 0 0,1-1 0,-1 1 0,1-2 0,30-47 0,-23 35 0,-4 6 0,-1 0 0,1 0 0,-2 0 0,1-1 0,-1 0 0,-1 1 0,0-1 0,2-20 0,-3 5 0,-1 0 0,-5-36 0,5 59 5,0 0-1,-1-1 0,1 1 0,-1 0 1,0 0-1,0 0 0,1 0 0,-1-1 1,-1 1-1,1 0 0,0 1 1,0-1-1,-1 0 0,1 0 0,-1 0 1,0 1-1,1-1 0,-1 1 1,0 0-1,0-1 0,0 1 0,0 0 1,0 0-1,0 0 0,0 0 0,0 0 1,-5 0-1,3 0-97,0 0 0,0 1 1,0 0-1,0 0 0,0 0 0,0 0 0,0 0 0,0 1 1,0 0-1,0 0 0,1 0 0,-1 0 0,0 1 1,0-1-1,-3 3 0,-9 7-6733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51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1241 2 24575,'-183'-2'0,"-249"9"0,390-5 0,-1 3 0,0 2 0,1 1 0,0 2 0,1 2 0,-46 20 0,70-24 0,0 1 0,0 0 0,1 2 0,1-1 0,-1 2 0,2 0 0,0 1 0,0 1 0,1 0 0,1 0 0,0 1 0,1 1 0,1 0 0,0 0 0,1 1 0,-7 22 0,4-6 0,2 1 0,1 0 0,2 0 0,-4 62 0,8-24 0,8 96 0,-2-146 0,1 1 0,1 0 0,1-1 0,1 0 0,0-1 0,2 1 0,1-1 0,0-1 0,18 25 0,-11-20 0,1-1 0,1 0 0,1-1 0,1-1 0,1-1 0,38 28 0,-33-34 0,1-1 0,0-1 0,0-1 0,1-2 0,43 9 0,-38-10 0,0-3 0,0-1 0,1-1 0,-1-2 0,39-3 0,-47 0 0,0-2 0,0 0 0,0-2 0,-1-1 0,0-1 0,0-2 0,32-14 0,-55 22 0,1 0 0,-1-1 0,1 1 0,-1-1 0,0 0 0,1 0 0,-1 0 0,0 0 0,0 0 0,0 0 0,-1-1 0,1 1 0,0 0 0,-1-1 0,0 0 0,1 1 0,-1-1 0,0 0 0,-1 0 0,1 1 0,0-1 0,-1 0 0,1 0 0,-1 0 0,0 0 0,0 0 0,0 0 0,-1 1 0,1-1 0,0 0 0,-1 0 0,0 0 0,-2-5 0,-3-9 0,-2 1 0,0 0 0,0 0 0,-16-21 0,9 14 0,-10-19 0,8 13 0,0 0 0,-2 2 0,0 0 0,-2 1 0,-42-40 0,56 61 0,0-1 0,0 1 0,0 0 0,-1 0 0,0 1 0,0 0 0,0 1 0,0 0 0,0 0 0,-1 0 0,0 1 0,1 0 0,-1 1 0,0 0 0,0 1 0,0-1 0,-11 3 0,-135-2 0,-78 3 0,207-1 0,-1 1 0,-36 9 0,142-6-1365,-49-6-5461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52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1038 188 24575,'-175'0'0,"-216"30"0,138-8 0,250-22 0,0 1 0,-1 0 0,1-1 0,0 1 0,0 0 0,-1 1 0,1-1 0,0 1 0,0-1 0,0 1 0,1 0 0,-1 0 0,0 0 0,1 0 0,-1 1 0,1-1 0,0 1 0,0 0 0,0-1 0,0 1 0,0 0 0,-1 3 0,-1 5 0,0 1 0,1-1 0,0 1 0,1 0 0,-1 12 0,-12 48 0,-9-13 0,-62 109 0,84-165 0,0 0 0,1 0 0,0 1 0,-1-1 0,1 1 0,0-1 0,1 1 0,-1-1 0,1 1 0,-1 0 0,1-1 0,0 1 0,1 0 0,-1-1 0,1 1 0,-1-1 0,1 1 0,0-1 0,2 6 0,3 3 0,0 1 0,1-1 0,17 21 0,2 6 0,47 114 0,-4-6 0,-59-129 0,1-1 0,1 0 0,0 0 0,1-1 0,28 25 0,43 27 0,106 65 0,-173-123 0,-1 0 0,2-1 0,0-1 0,0-1 0,0-1 0,0 0 0,1-2 0,0 0 0,32 3 0,-39-6 0,1-1 0,-1 0 0,1-1 0,-1 0 0,0-1 0,1 0 0,-1-1 0,0 0 0,-1-1 0,1 0 0,0-1 0,-1-1 0,0 0 0,0 0 0,-1-1 0,10-8 0,-13 9 0,-1-1 0,0 0 0,-1-1 0,1 1 0,-1-1 0,-1-1 0,1 1 0,4-13 0,22-80 0,-18 56 0,3-20 0,-3 0 0,-3-1 0,-3 0 0,-2-1 0,-9-128 0,2 168 0,-2 0 0,-1 0 0,0 0 0,-2 1 0,-20-49 0,-69-114 0,51 107 0,22 38-117,6 11-133,0 1 1,-2 0-1,-1 1 1,-30-33-1,35 48-6576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53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24575,'12'0'0,"16"4"0,10 1 0,12 4 0,12 1 0,20 2 0,12-1 0,-6-3 0,-15-1 0,-19-4-8191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53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 24575,'11'-1'0,"-1"-1"0,1 0 0,-1 0 0,0-1 0,0 0 0,18-9 0,22-7 0,-6 9 0,0 2 0,0 2 0,62-1 0,135 12 0,-59 14-1365,-151-16-5461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58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0 24575,'-8'1'0,"1"0"0,-1 0 0,1 0 0,0 1 0,0 0 0,0 0 0,0 1 0,0 0 0,0 0 0,1 1 0,-1 0 0,1 0 0,0 0 0,0 1 0,1 0 0,0 0 0,-1 0 0,1 1 0,-4 6 0,1 0 0,0 0 0,0 0 0,1 1 0,0 0 0,1 1 0,1-1 0,0 1 0,-5 27 0,2-5 0,-1-1 0,-2 0 0,-2 0 0,-23 45 0,17-34 0,-27 93 0,45-135 0,-1 1 0,1-1 0,1 0 0,-1 1 0,1-1 0,-1 1 0,1-1 0,1 7 0,0-10 0,-1 1 0,1-1 0,-1 1 0,1-1 0,0 1 0,-1-1 0,1 0 0,0 0 0,0 1 0,0-1 0,0 0 0,0 0 0,0 0 0,0 0 0,0 0 0,1 0 0,-1 0 0,0 0 0,1-1 0,-1 1 0,0 0 0,1-1 0,-1 1 0,1-1 0,-1 0 0,1 1 0,-1-1 0,3 0 0,29 3 0,-1-2 0,1-2 0,0-1 0,34-6 0,36-2 0,-59 7 0,0 0 0,-1 2 0,63 6 0,-102-4 0,1 0 0,-1 0 0,1 1 0,-1-1 0,0 1 0,0 0 0,0 1 0,0-1 0,0 1 0,-1 0 0,1 0 0,-1 0 0,0 0 0,1 0 0,-1 1 0,-1-1 0,1 1 0,-1 0 0,1 0 0,-1 0 0,0 0 0,0 0 0,-1 1 0,1-1 0,-1 1 0,1 4 0,3 16 0,-1-1 0,-1 1 0,-1 39 0,-2-48 0,0-1 0,-1-1 0,0 1 0,-2 0 0,1 0 0,-2-1 0,0 1 0,-1-1 0,0 0 0,-1-1 0,-1 1 0,0-1 0,-10 13 0,12-18 0,0 0 0,-1-1 0,-1 1 0,1-1 0,-1-1 0,0 1 0,-1-1 0,1-1 0,-1 1 0,-1-1 0,1-1 0,0 1 0,-1-2 0,0 1 0,0-1 0,0 0 0,-1-1 0,1 0 0,-18 1 0,-109 13 0,135-16-30,0 0 0,-1 0-1,1 0 1,0 0 0,0 0-1,-1-1 1,1 1 0,0 0-1,0 0 1,-1-1 0,1 1-1,0-1 1,0 1 0,0-1-1,0 0 1,0 1-1,0-1 1,0 0 0,0 0-1,0 0 1,0 0 0,0 0-1,0 0 1,1 0 0,-1 0-1,0 0 1,1 0 0,-1 0-1,0 0 1,1 0 0,0 0-1,-1-1 1,1 1 0,0 0-1,0 0 1,-1-1 0,1 1-1,0 0 1,0 0 0,0-1-1,0 1 1,1 0 0,-1 0-1,1-2 1,3-21-6796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7:39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0 400 24575,'0'-19'0,"1"0"0,1 0 0,1 1 0,0-1 0,8-21 0,-9 32 0,1 0 0,1 0 0,-1 0 0,1 0 0,0 1 0,1 0 0,0 0 0,0 0 0,0 0 0,1 1 0,0 0 0,1 0 0,11-9 0,-7 7 0,-2 0 0,1-1 0,-1 0 0,0 0 0,11-17 0,30-30 0,-46 53 0,0 0 0,0 0 0,1 0 0,-1 0 0,1 1 0,0-1 0,-1 1 0,1 0 0,0 1 0,0-1 0,0 1 0,6-1 0,38-1 0,72 5 0,-35 0 0,-72-1 0,1 1 0,-1 0 0,0 1 0,-1 0 0,1 1 0,0 1 0,-1 0 0,0 1 0,-1 1 0,1 0 0,-1 0 0,14 12 0,-21-13 0,1 0 0,-2 1 0,1-1 0,-1 1 0,0 0 0,0 0 0,4 14 0,13 22 0,18 35-1365,-32-60-5461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5:59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 24575,'-13'0'0,"-1"0"0,1 1 0,0 0 0,0 1 0,0 1 0,0 0 0,-20 8 0,26-7 0,0-1 0,0 1 0,1 1 0,0-1 0,0 1 0,0 0 0,0 0 0,1 1 0,-1 0 0,2 0 0,-1 0 0,1 0 0,0 1 0,-6 12 0,-8 23 0,2 0 0,1 1 0,3 1 0,1 0 0,3 1 0,1 0 0,2 0 0,3 1 0,1-1 0,7 59 0,-2-85 0,1 0 0,1-1 0,1 1 0,1-1 0,0 0 0,1-1 0,17 23 0,2 10 0,2 15 0,-25-50 0,1-1 0,0 0 0,1 0 0,1-1 0,0 0 0,1 0 0,0-1 0,19 20 0,-23-29 0,0 0 0,0 0 0,0 0 0,1-1 0,-1 1 0,1-1 0,0 0 0,0-1 0,0 0 0,0 0 0,0 0 0,0 0 0,0-1 0,0 0 0,0 0 0,0-1 0,0 0 0,0 0 0,0 0 0,0-1 0,-1 0 0,1 0 0,0 0 0,-1-1 0,6-3 0,4-2 0,1-2 0,-1 0 0,-1 0 0,0-1 0,0-1 0,-2 0 0,16-18 0,-20 18 0,0 0 0,-1 0 0,0 0 0,-1-1 0,0 0 0,-1 0 0,-1 0 0,0-1 0,0 1 0,-2-1 0,3-21 0,-2-18 0,-7-93 0,0 50 0,5 20-105,1 33 220,-6-71-1,3 103-238,0 0 0,-1 1 0,-1-1 0,0 1 0,0-1 0,-1 1 0,0 0-1,-1 0 1,0 1 0,0-1 0,-12-13 0,2 7-6702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0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 24575,'-4'7'0,"-1"8"0,0 8 0,-3 9 0,0 10 0,1 10 0,2 12 0,2 16 0,1 5 0,1-4 0,1-11 0,0-14 0,1-13 0,-1-9 0,0-7 0,0-3 0,1-3 0,-1-4-8191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24575,'8'-4'0,"14"-1"0,20 0 0,22 1 0,12 1 0,5 1 0,-3 1 0,-7 0 0,-8 1 0,-10 1 0,-11-1 0,-8 0 0,-6 0 0,-4 0 0,-5 0-8191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4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24575,'27'64'0,"-2"0"0,20 90 0,-1-5 0,-16-62 0,53 144 0,-67-197 0,2-1 0,2 0 0,1-1 0,33 44 0,-44-65 0,1-1 0,0-1 0,0 0 0,1 0 0,0-1 0,1 0 0,12 7 0,-19-13 0,-1 0 0,1 0 0,0-1 0,-1 1 0,1-1 0,0 0 0,0 0 0,0 0 0,0-1 0,0 0 0,0 1 0,0-1 0,0-1 0,0 1 0,0 0 0,0-1 0,-1 0 0,1 0 0,0 0 0,0-1 0,0 1 0,-1-1 0,1 0 0,-1 0 0,0 0 0,1 0 0,3-3 0,0-3-124,0 1 0,0-1 0,0 0 0,-1 0 0,0-1 0,-1 1-1,0-1 1,0-1 0,-1 1 0,4-11 0,5-21-6702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5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 1 24575,'-6'1'0,"1"1"0,0 0 0,0 0 0,0 0 0,0 1 0,0-1 0,1 1 0,-1 0 0,1 1 0,0-1 0,-6 7 0,-1-1 0,-4 5 0,-1 1 0,2 0 0,0 1 0,1 1 0,1 0 0,0 1 0,-16 33 0,15-24 0,2 1 0,1 0 0,1 0 0,2 1 0,-4 29 0,5-34-1,0-1 0,-2 0 0,0 0 0,-2-1-1,0 0 1,-19 27 0,-8 20-1356,25-43-5469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7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 24575,'1'-2'0,"0"0"0,0-1 0,0 1 0,0 0 0,0-1 0,0 1 0,1 0 0,-1 0 0,1 0 0,0 0 0,-1 0 0,1 0 0,0 1 0,0-1 0,0 1 0,0-1 0,1 1 0,-1 0 0,0 0 0,0 0 0,5-2 0,53-18 0,-45 17 0,11-3 0,1 0 0,0 2 0,0 1 0,31-1 0,585 6 0,-488 11 0,-5 1 0,636-33 0,-580 19 0,-1 9 0,229 38 0,-322-30 0,321 28 0,579-42 84,-485-5-1533,-512 3-5377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8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100 524 24575,'0'-45'0,"3"0"0,2-1 0,13-54 0,-11 72 0,1 0 0,1 0 0,2 1 0,1 0 0,1 0 0,17-26 0,-26 48 0,0-1 0,1 1 0,-1 0 0,1 0 0,0 0 0,0 1 0,1 0 0,0 0 0,-1 0 0,1 1 0,0 0 0,0 0 0,1 0 0,-1 1 0,1 0 0,-1 0 0,1 0 0,0 1 0,0 0 0,-1 1 0,1-1 0,0 1 0,0 1 0,0-1 0,0 1 0,-1 0 0,1 1 0,0-1 0,8 5 0,2 0 0,-1 0 0,0 1 0,0 1 0,-1 1 0,0 0 0,0 1 0,-1 0 0,0 2 0,-1-1 0,15 18 0,-16-15 0,-1 1 0,-1 0 0,0 0 0,-2 1 0,1 0 0,-2 1 0,0-1 0,-1 2 0,-1-1 0,4 18 0,-4 2 0,-1 1 0,-2-1 0,-5 69 0,1-87 0,0 0 0,-1 0 0,-1 0 0,-1 0 0,-1-1 0,-1 1 0,0-2 0,-1 1 0,-1-1 0,-21 30 0,-82 114 0,-199 217 0,143-201 0,167-176 0,-1 0 0,1 0 0,0 1 0,1-1 0,-1 0 0,0 0 0,0 0 0,0 1 0,1-1 0,-1 0 0,1 0 0,-1 1 0,1-1 0,-1 1 0,1-1 0,0 0 0,0 1 0,0-1 0,0 1 0,0 2 0,0-3 0,1 0 0,0-1 0,-1 1 0,1 0 0,0 0 0,-1 0 0,1 0 0,0-1 0,0 1 0,0 0 0,0-1 0,0 1 0,0-1 0,0 1 0,0-1 0,0 1 0,0-1 0,0 0 0,0 0 0,2 1 0,9 0 0,1 0 0,0 0 0,22-3 0,-18 1 0,15 0-106,127 4 345,-141-2-426,-1 2 0,0 0-1,-1 1 1,1 1 0,-1 1 0,1 0-1,16 9 1,-5 2-6639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9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 24575,'5'-1'0,"-1"0"0,1 0 0,-1 0 0,1-1 0,-1 1 0,0-1 0,0 0 0,8-5 0,27-11 0,9 10 0,1 3 0,0 1 0,-1 3 0,52 5 0,7-1 0,-86-3-100,11 2-111,-1-2 0,0-2 1,0-1-1,0-1 0,43-12 0,-46 7-6615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09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0 168 24575,'4'0'0,"5"0"0,6 0 0,3 0 0,3-4 0,10-5 0,7-1 0,6-8 0,6 1 0,0-2 0,-5-1 0,-3-1 0,-4 3 0,-5 4 0,-3 5 0,-4 4 0,-2 2 0,-5 3-8191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10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1958 24575,'3'-2'0,"0"0"0,0 0 0,1 0 0,-1 0 0,0 0 0,0-1 0,-1 1 0,1-1 0,-1 0 0,1 0 0,-1 0 0,0 0 0,0 0 0,2-4 0,-1 2 0,14-21 0,-2 0 0,-1-2 0,-1 0 0,-2 0 0,-1-1 0,10-42 0,24-187 0,-39 217 0,12-307 0,-18 251 0,5-1 0,19-112 0,71-214 0,-82 383-455,1 0 0,28-55 0,-31 76-6371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14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24575,'0'586'0,"5"-544"-1365,0-28-5461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13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0 130 24575,'18'0'0,"202"5"0,-179-1 0,-1 1 0,0 3 0,54 16 0,-44-10 0,-1-2 0,2-3 0,98 7 0,158-16 0,-126-4 0,-108 6 0,85 14 0,-69-10 0,0-3 0,0-4 0,98-14 0,-45 3 0,127-22 0,-175 20 0,-13 1 0,11-1 0,150-5 0,-167 19 0,86-12 0,-43 2 0,185 8 0,-141 5 0,573-3 0,-692-2 0,45-8 0,28-2 0,785 9 0,-457 6 0,82 9 0,-28 1 0,286-14 0,-664-5 0,146-25 0,-142 14 0,215-23 0,-309 34-1365,-15 0-5461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12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1055 24575,'1'-1'0,"1"0"0,-1 0 0,1-1 0,-1 1 0,1 0 0,-1-1 0,0 1 0,0 0 0,0-1 0,0 0 0,0 1 0,0-1 0,0 1 0,0-1 0,-1 0 0,1 0 0,-1 0 0,1 1 0,-1-1 0,0 0 0,1 0 0,-1-2 0,3-7 0,12-45 0,-1-2 0,7-82 0,-3-119 0,-5 44 0,-11 191 0,-1-2 0,2 1 0,1 0 0,0 0 0,10-27 0,-12 46 0,0 1 0,0-1 0,0 1 0,1-1 0,0 1 0,0 0 0,1 0 0,-1 1 0,1-1 0,0 1 0,0 0 0,1 0 0,-1 0 0,1 0 0,0 1 0,0-1 0,0 2 0,0-1 0,0 0 0,1 1 0,0 0 0,-1 0 0,7-1 0,-2 1 0,0 1 0,0 0 0,0 1 0,0-1 0,0 2 0,1 0 0,-1 0 0,0 1 0,-1 0 0,1 0 0,0 1 0,-1 1 0,1-1 0,-1 2 0,0-1 0,0 1 0,-1 1 0,16 11 0,-15-8 0,1 1 0,-1-1 0,-1 1 0,0 1 0,0 0 0,-1 0 0,-1 0 0,0 1 0,0 0 0,-1 0 0,0 0 0,-1 1 0,-1 0 0,2 13 0,2 41 0,-2 1 0,-4-1 0,-9 87 0,4-128 0,0 0 0,-1-1 0,-2 0 0,0 0 0,-2-1 0,0 0 0,-16 27 0,-100 152 0,107-176 0,-206 293 0,195-286 0,-32 32 0,34-40 0,2 1 0,-25 37 0,48-62 0,0 1 0,1-1 0,-1 1 0,0 0 0,1-1 0,0 1 0,0 0 0,0 0 0,0 0 0,0 0 0,0 0 0,1 0 0,0 0 0,-1 1 0,1-1 0,0 0 0,0 0 0,1 0 0,-1 0 0,2 6 0,0-6 0,0 0 0,0 0 0,0 0 0,0 0 0,1 0 0,-1-1 0,1 1 0,-1-1 0,1 0 0,0 0 0,0 0 0,0 0 0,0 0 0,0-1 0,0 1 0,1-1 0,-1 0 0,5 2 0,115 28-59,32 11 219,-136-35-369,0 1-1,-1 1 1,0 0-1,-1 2 1,0 0-1,18 15 1,-22-15-6617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13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1 24575,'-1'5'0,"0"-1"0,0 1 0,-1-1 0,0 1 0,1-1 0,-2 1 0,1-1 0,0 0 0,-1 0 0,0 0 0,-6 6 0,-7 13 0,-94 152 0,-59 98 0,131-204 0,-58 147 0,82-169 0,2 1 0,3 0 0,-5 62 0,5-29 0,-6 69 0,7 0 0,13 171 0,-3-297 0,1 0 0,1-1 0,0 1 0,2-1 0,1 0 0,1 0 0,1-1 0,16 29 0,-20-41 0,1-1 0,0 1 0,0-1 0,0 0 0,2-1 0,-1 0 0,1 0 0,0 0 0,0-1 0,1 0 0,0-1 0,0 0 0,1 0 0,0-1 0,0 0 0,0-1 0,0 0 0,1-1 0,0 0 0,11 2 0,-13-5 0,-1 0 0,0-1 0,1 0 0,-1-1 0,0 0 0,0 0 0,0 0 0,0-1 0,0-1 0,0 1 0,-1-1 0,0 0 0,0-1 0,0 0 0,0 0 0,7-7 0,8-9 0,-1 0 0,0-1 0,19-30 0,7-13 0,-2-2 0,67-136 0,-95 164 0,-1-2 0,-2 0 0,-2 0 0,-1-1 0,-2-1 0,-3 0 0,2-45 0,-10-297 0,-2 158 0,5 184 0,-3 1 0,-1-1 0,-3 1 0,-1 0 0,-2 0 0,-2 1 0,-1 0 0,-23-49 0,33 86 0,0 0 0,-1-1 0,1 1 0,-1 0 0,0 0 0,0 1 0,-1-1 0,1 1 0,-1-1 0,1 1 0,-1 0 0,0 1 0,-7-5 0,8 6 0,1 0 0,-1 1 0,1-1 0,-1 0 0,0 1 0,1 0 0,-1 0 0,0 0 0,0 0 0,1 0 0,-1 0 0,0 0 0,1 1 0,-1 0 0,0-1 0,1 1 0,-1 0 0,1 0 0,-1 1 0,1-1 0,0 0 0,-1 1 0,1-1 0,0 1 0,-3 3 0,-27 24-96,23-19-45,-1-1 0,0 0 0,0 0 0,-1-1 0,0 0 0,-1-1 0,0 0 0,-24 9 0,10-9-6685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17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1 24575,'-9'0'0,"-1"0"0,1 1 0,0 0 0,0 0 0,-1 1 0,1 0 0,0 1 0,1 0 0,-10 4 0,12-3 0,0-1 0,1 1 0,-1 0 0,1 0 0,0 1 0,1 0 0,-1 0 0,1 0 0,0 0 0,0 1 0,0-1 0,1 1 0,-4 9 0,-97 184 0,5-12 0,77-143 0,9-18 0,0 0 0,2 0 0,0 1 0,-11 53 0,21-78 0,1-1 0,-1 1 0,1 0 0,-1 0 0,1-1 0,0 1 0,0 0 0,0 0 0,0 0 0,0-1 0,0 1 0,0 0 0,1 0 0,-1 0 0,1-1 0,-1 1 0,1 0 0,0-1 0,-1 1 0,1-1 0,0 1 0,0-1 0,0 1 0,1-1 0,-1 1 0,0-1 0,0 0 0,1 0 0,-1 1 0,0-1 0,1 0 0,0-1 0,-1 1 0,1 0 0,-1 0 0,1 0 0,0-1 0,-1 1 0,1-1 0,0 0 0,0 1 0,0-1 0,-1 0 0,1 0 0,0 0 0,0 0 0,0 0 0,2-1 0,13-2 0,-1 0 0,0-1 0,1-1 0,20-9 0,-8 3 0,-9 5 0,1 0 0,0 1 0,0 2 0,1 0 0,-1 1 0,31 1 0,-42 2 0,-1 0 0,0 0 0,1 1 0,-1 0 0,0 1 0,0 0 0,0 0 0,-1 1 0,1 0 0,-1 1 0,0 0 0,0 0 0,0 0 0,-1 1 0,0 1 0,13 13 0,-5 1 0,0 0 0,-1 1 0,-2 1 0,0 0 0,-1 0 0,-2 1 0,0 1 0,5 25 0,0 16 0,12 123 0,-21-144 0,-2 0 0,-6 67 0,2-97 0,-1 0 0,-1 0 0,-1-1 0,0 1 0,-1-1 0,0 0 0,-1-1 0,0 1 0,-2-1 0,1 0 0,-14 16 0,9-14 0,-1 0 0,0-1 0,-1 0 0,0-1 0,-29 20 0,38-30 0,1 0 0,-1 0 0,0-1 0,0 1 0,0-1 0,-1-1 0,1 1 0,0-1 0,-1 0 0,1 0 0,-1 0 0,1-1 0,-1 0 0,1 0 0,-1 0 0,1-1 0,-1 1 0,1-1 0,0-1 0,-1 1 0,1-1 0,0 0 0,0 0 0,0-1 0,-5-3 0,-12-10-195,1-1 0,0-1 0,2 0 0,0-2 0,1 0 0,-26-40 0,32 44-6631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19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5 24575,'-61'-2'0,"36"0"0,1 1 0,-1 2 0,0 0 0,-28 6 0,47-5 0,1 0 0,-1 0 0,1 1 0,0 0 0,0-1 0,0 2 0,0-1 0,0 1 0,1-1 0,-1 1 0,1 0 0,0 1 0,0-1 0,1 1 0,-1 0 0,1 0 0,0 0 0,1 0 0,-1 0 0,1 1 0,0-1 0,0 1 0,-1 6 0,-3 16 0,1 0 0,1 0 0,0 43 0,3-46 0,-33 284 0,17-182 0,-1 158 0,58 189 0,-33-436 0,1 1 0,2-1 0,1-1 0,30 66 0,-39-98 0,0-1 0,1 1 0,0-1 0,-1 1 0,2-1 0,-1 0 0,0 0 0,1-1 0,0 1 0,0-1 0,0 0 0,0 0 0,0 0 0,1 0 0,-1-1 0,6 3 0,-2-3 0,-1 0 0,0 0 0,1 0 0,0-1 0,-1-1 0,1 1 0,0-1 0,-1 0 0,16-3 0,-3-2 0,0 0 0,0-1 0,-1-1 0,0-1 0,0 0 0,0-2 0,22-15 0,-17 7 0,-1 0 0,-1-2 0,-1-1 0,-1-1 0,0 0 0,-2-1 0,27-45 0,2-16 0,36-91 0,-57 118 0,-2-1 0,-4-2 0,-1 0 0,-4-1 0,-2-1 0,-3 0 0,4-117 0,-14 64 0,-5-224 0,5 330 0,0 0 0,-1 0 0,0 0 0,-1 0 0,0 0 0,0 0 0,-1 0 0,0 1 0,-7-14 0,7 18 0,0 1 0,0 0 0,0-1 0,0 1 0,0 0 0,0 0 0,-1 1 0,0-1 0,1 1 0,-1 0 0,0 0 0,0 0 0,0 0 0,0 1 0,-1-1 0,1 1 0,0 0 0,-1 1 0,1-1 0,0 1 0,-7 0 0,-11-1-151,0 0-1,0 2 0,0 1 0,0 1 1,0 1-1,0 0 0,1 2 1,-32 12-1,40-12-6674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0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0 24575,'0'4'0,"0"14"0,0 18 0,-4 24 0,-1 14 0,-4 5 0,0 2 0,-3-9 0,1-9 0,2-7 0,2-10 0,3-4 0,2-5 0,2-1 0,0-3 0,0 1 0,1-2 0,-1-5-8191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1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1 164 24575,'4'-8'0,"17"-11"0,9-1 0,4-2 0,-1 3 0,3 0 0,-2 5 0,-2 3 0,-2 5 0,-3 2 0,-2 3 0,-5-3 0,-2-1 0,0 1 0,1 0 0,1 2 0,-3 1-8191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1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24575,'2'1'0,"-1"1"0,1-1 0,-1 1 0,0 0 0,1-1 0,-1 1 0,0 0 0,0 0 0,0 0 0,0 0 0,0 0 0,-1 0 0,1 0 0,-1 0 0,1 0 0,-1 2 0,3 6 0,243 648 0,-217-574 0,-20-52 0,2 0 0,19 38 0,-26-62 0,0 0 0,1 0 0,0-1 0,0 0 0,1 0 0,0 0 0,0-1 0,1 1 0,-1-2 0,1 1 0,1-1 0,-1 0 0,10 5 0,-15-9 3,0 0 0,0 0-1,0 0 1,0 0 0,0 0-1,1 0 1,-1-1 0,0 1-1,0-1 1,1 1 0,-1-1-1,0 0 1,0 0 0,1 0 0,-1 0-1,0-1 1,0 1 0,1 0-1,-1-1 1,0 0 0,0 1-1,0-1 1,0 0 0,0 0-1,0 0 1,0-1 0,0 1-1,0 0 1,0-1 0,-1 1 0,1-1-1,-1 1 1,1-1 0,-1 0-1,1 0 1,-1 0 0,0 0-1,0 0 1,0 0 0,0 0-1,1-4 1,2-8-213,0 0 0,-1 0 0,0-1 1,-1 0-1,0-15 0,-2 25-9,3-44-6607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2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730 140 24575,'0'-9'0,"0"-1"0,0 1 0,-1-1 0,0 1 0,-1 0 0,0-1 0,-4-9 0,4 15 0,0 1 0,0 0 0,0-1 0,0 1 0,0 0 0,-1 0 0,0 0 0,1 1 0,-1-1 0,0 1 0,0-1 0,-1 1 0,1 0 0,0 0 0,-1 1 0,1-1 0,-1 1 0,0-1 0,1 1 0,-6-1 0,2 1 0,0 0 0,0 0 0,0 1 0,0 0 0,0 0 0,0 0 0,0 1 0,0 0 0,0 1 0,0-1 0,0 1 0,1 1 0,-1-1 0,0 1 0,1 0 0,0 1 0,0-1 0,0 1 0,0 1 0,1-1 0,-1 1 0,1 0 0,-8 10 0,-8 11 0,2 0 0,0 1 0,-26 54 0,38-68 0,-40 81 0,-39 68 0,-53 75 0,116-188-55,18-35-109,0-1 0,-1-1 1,-1 1-1,0-1 0,-1 0 0,0-1 1,-17 19-1,14-21-6662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3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24575,'4'0'0,"5"0"0,5 0 0,9 0 0,3 0 0,6 0 0,5 0 0,5 0 0,-2-4 0,5-1 0,3 0 0,8 1 0,4 2 0,2 4 0,-4 2 0,-13 5 0,-14 0-8191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3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24575,'8'0'0,"6"0"0,10 0 0,7 0 0,7 0 0,1 0 0,-2 0 0,1 0 0,1 0 0,-2 0 0,1 0 0,2 0 0,-6 0-8191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28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1164 24575,'3'-56'0,"4"1"0,2 0 0,2 0 0,20-58 0,1-6 0,7-20 0,-23 90 0,-2-2 0,14-97 0,-22 77-91,9-162-1183,-16 214-5552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5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24575,'550'175'0,"-542"-172"0,0 0 0,0 0 0,-1 0 0,1 1 0,0 1 0,-1-1 0,0 1 0,11 10 0,-15-11 0,0 0 0,0 0 0,-1 1 0,1-1 0,-1 0 0,0 1 0,0 0 0,-1-1 0,1 1 0,-1 0 0,0 0 0,0 0 0,-1 0 0,1 0 0,-1 9 0,-1 8-1365,1-2-5461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25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871 0 24575,'-23'26'0,"1"1"0,-35 59 0,18-27 0,-17 18 0,-3-3 0,-4-3 0,-2-2 0,-4-3 0,-110 82 0,105-88-8,43-33-444,-2-1-1,-55 33 1,75-52-6374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33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24575,'111'5'0,"0"5"0,-1 4 0,180 48 0,-234-47 0,-25-5 0,0-2 0,1-1 0,0-2 0,59 2 0,-74-8 0,38 1 0,-54-1 0,0 1 0,1 0 0,-1 1 0,1-1 0,-1 0 0,0 0 0,1 0 0,-1 1 0,0-1 0,1 1 0,-1-1 0,0 1 0,0 0 0,0-1 0,1 1 0,-1 0 0,0 0 0,0 0 0,0 0 0,0 0 0,0 0 0,0 0 0,-1 0 0,1 0 0,0 0 0,-1 0 0,1 1 0,0-1 0,-1 0 0,1 2 0,-2 10 0,0-1 0,-1 0 0,-1 0 0,1 0 0,-2 0 0,0 0 0,-1 0 0,-10 19 0,-1 5 0,-146 322 0,46-110 0,87-180 0,13-28 0,-2 0 0,-26 42 0,27-60-1365,2-9-5461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33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24575,'0'-4'0,"8"-1"0,11 0 0,5 1 0,7 1 0,3 1 0,-2 1 0,-1 1 0,-2 0 0,-3 0 0,-1 0 0,-1 0 0,-1 0 0,-4 1-8191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35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1 24575,'-9'-1'0,"-1"1"0,0 0 0,1 1 0,-1 0 0,0 1 0,1 0 0,-1 0 0,1 1 0,0 0 0,0 1 0,0 0 0,0 0 0,1 1 0,-1 0 0,-12 10 0,-2 7 0,1 0 0,1 2 0,1 0 0,1 1 0,1 1 0,1 1 0,2 0 0,-13 32 0,-9 30 0,-33 122 0,53-154 0,3 0 0,2 1 0,3 1 0,2 0 0,1 71 0,6-103 0,-1-15 0,1-1 0,1 0 0,-1 1 0,5 17 0,-4-26 0,0 0 0,0 0 0,0 0 0,0-1 0,1 1 0,-1 0 0,1-1 0,0 1 0,-1-1 0,1 0 0,0 1 0,0-1 0,1 0 0,-1 0 0,0 0 0,1-1 0,-1 1 0,1-1 0,0 1 0,-1-1 0,1 0 0,3 1 0,30 7 0,0-1 0,0-3 0,43 3 0,-68-8 0,1 1 0,0 0 0,0-2 0,0 1 0,0-1 0,0-1 0,0-1 0,0 1 0,-1-2 0,1 1 0,-1-2 0,0 0 0,0 0 0,0-1 0,-1 0 0,15-11 0,-11 4 0,0 1 0,-1-2 0,-1 1 0,0-2 0,-1 0 0,-1 0 0,0-1 0,-1 0 0,11-27 0,-4 5 0,-1-1 0,-2-1 0,-2 0 0,-1-1 0,-3 0 0,-1 0 0,1-83 0,-8 107 0,0 1 0,-1 0 0,-1 0 0,0 0 0,-2 0 0,0 0 0,0 1 0,-1 0 0,-1 0 0,-1 0 0,0 1 0,-1 0 0,-10-13 0,-28-36-1365,32 48-5461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36:36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24575,'0'5'0,"1"0"0,0-1 0,0 1 0,0 0 0,1 0 0,0 0 0,0-1 0,0 1 0,0-1 0,6 8 0,36 43 0,-32-41 0,43 51 0,3-3 0,74 60 0,-95-92 0,1-1 0,2-2 0,1-2 0,1-2 0,58 24 0,-70-35-95,-7-2-328,1-2-1,30 8 1,-33-12-6403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41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0 24575,'-2'2'0,"1"-1"0,0 1 0,0-1 0,-1 1 0,1-1 0,0 1 0,0 0 0,1-1 0,-1 1 0,0 0 0,1 0 0,-1 0 0,1-1 0,-1 1 0,1 0 0,0 0 0,0 0 0,0 3 0,-1 2 0,-33 169 0,10-66 0,5 2 0,-8 207 0,29-64 0,-2-761 0,0 502 0,0 0 0,1 1 0,-1-1 0,1 0 0,0 1 0,0-1 0,0 1 0,1-1 0,-1 1 0,1-1 0,0 1 0,0 0 0,0 0 0,0 0 0,0 0 0,1 0 0,0 1 0,-1-1 0,1 1 0,0-1 0,0 1 0,0 0 0,1 0 0,-1 1 0,0-1 0,1 0 0,-1 1 0,1 0 0,-1 0 0,1 0 0,5 0 0,14-3 0,-1 1 0,1 1 0,46 3 0,-47-1 0,-1 1 0,3-2 0,0 2 0,0 0 0,0 2 0,0 1 0,25 7 0,-44-10 0,0 1 0,0 0 0,0 0 0,0 1 0,0-1 0,-1 1 0,1 0 0,-1 0 0,0 1 0,0-1 0,0 1 0,0 0 0,-1 0 0,1 0 0,-1 1 0,0-1 0,0 1 0,-1 0 0,0-1 0,1 1 0,-2 0 0,1 1 0,0-1 0,-1 0 0,0 0 0,0 1 0,-1-1 0,1 7 0,-1-2-2,-1 0 0,1-1 0,-1 1-1,-1 0 1,0-1 0,0 1 0,-1-1-1,-1 0 1,-7 17 0,-3-2 42,-1 0 1,-19 23-1,18-27-406,1 1 0,1 1 0,-12 23 0,20-29-6460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42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73 24575,'0'-3'0,"0"0"0,1 0 0,0 0 0,-1 0 0,1 0 0,0 1 0,0-1 0,1 0 0,-1 1 0,0-1 0,1 0 0,0 1 0,-1 0 0,1-1 0,0 1 0,0 0 0,1 0 0,-1 0 0,0 0 0,1 0 0,-1 1 0,1-1 0,-1 1 0,1 0 0,0 0 0,0 0 0,0 0 0,-1 0 0,1 0 0,6 0 0,9-2 0,0 0 0,1 1 0,30 2 0,-40 0 0,28 0 0,0 2 0,0 1 0,0 2 0,0 1 0,40 13 0,-64-15 0,0 1 0,1 1 0,-2 0 0,1 0 0,-1 1 0,0 1 0,0 0 0,-1 1 0,0 0 0,-1 0 0,0 1 0,0 1 0,-1 0 0,-1 0 0,0 1 0,11 19 0,-12-16 0,0 0 0,-1 1 0,-1 0 0,0 0 0,-1 1 0,-1 0 0,0-1 0,-1 1 0,-1 30 0,-2-39 0,1-1 0,-1 0 0,0 1 0,-1-1 0,0 0 0,0 0 0,-1 0 0,1 0 0,-2 0 0,1 0 0,-1-1 0,0 0 0,0 1 0,0-2 0,-1 1 0,0 0 0,0-1 0,-1 0 0,0 0 0,0-1 0,0 1 0,0-1 0,0 0 0,-10 3 0,-131 54 0,217-56 0,87-7-1365,-137 2-5461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48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24575,'4'0'0,"9"0"0,15 0 0,9 0 0,8 0 0,3 0 0,2 0 0,0 0 0,-5 0 0,-5 0 0,-6 0 0,-9 0-8191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49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27 24575,'-1'-1'0,"1"0"0,-1 0 0,1 0 0,-1 0 0,1 0 0,-1 0 0,1 0 0,-1 0 0,0 0 0,0 0 0,1 1 0,-1-1 0,0 0 0,0 0 0,0 1 0,0-1 0,0 1 0,0-1 0,0 1 0,0-1 0,0 1 0,0 0 0,0-1 0,0 1 0,0 0 0,0 0 0,-2 0 0,-35-5 0,33 5 0,-24-2 0,-1 1 0,0 1 0,-56 7 0,77-5 0,0 0 0,0 1 0,1-1 0,-1 2 0,1-1 0,0 1 0,0 1 0,0-1 0,0 1 0,1 1 0,0-1 0,0 1 0,0 1 0,1-1 0,0 1 0,-10 15 0,1 3 0,1 0 0,2 1 0,0 1 0,2 0 0,-10 39 0,-21 146 0,33-159 0,-2 5 0,2 0 0,4 1 0,1 0 0,7 63 0,-3-114 0,0 1 0,0-1 0,1 0 0,0 0 0,0 0 0,1 0 0,1 0 0,-1 0 0,1-1 0,0 1 0,1-1 0,-1 0 0,2-1 0,-1 1 0,1-1 0,0 0 0,0 0 0,0-1 0,1 1 0,0-2 0,0 1 0,0-1 0,1 0 0,-1 0 0,1-1 0,0 0 0,0-1 0,0 1 0,0-1 0,1-1 0,-1 0 0,16 0 0,214-2 0,-232 1-195,0-1 0,0 0 0,0 0 0,0-1 0,0 1 0,11-6 0,0-3-6631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29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91 24575,'-3'1'0,"0"0"0,0 0 0,0 0 0,0 0 0,0 0 0,1 1 0,-1-1 0,0 1 0,1 0 0,-1 0 0,1 0 0,-1 0 0,-3 5 0,-27 32 0,23-24 0,1 1 0,1 0 0,0 0 0,1 1 0,1 0 0,1 0 0,0 0 0,-2 20 0,-12 146 0,18-170 0,-1 308 0,5-300 0,2 0 0,0 0 0,1 0 0,1 0 0,1-1 0,1 0 0,1-1 0,1 0 0,15 21 0,-21-34 0,0 0 0,0 0 0,0-1 0,1 1 0,0-1 0,0-1 0,0 1 0,1-1 0,0 0 0,-1-1 0,1 0 0,1 0 0,-1 0 0,0-1 0,1 0 0,11 2 0,6-1 0,1 0 0,-1-2 0,43-2 0,-60 0 0,0 0 0,1 0 0,-1 0 0,0-1 0,-1 0 0,1-1 0,0 0 0,-1 0 0,1 0 0,-1-1 0,0 0 0,0-1 0,0 0 0,6-6 0,-5 3 0,0 0 0,-1-1 0,0 0 0,-1-1 0,0 1 0,0-1 0,-1 0 0,0-1 0,3-11 0,3-19 0,-1 0 0,-3-1 0,-1 0 0,0-57 0,-5 83 0,3-63 0,-7-111 0,0 176 0,0-1 0,-1 1 0,0 1 0,-1-1 0,-1 0 0,0 1 0,0 0 0,-2 1 0,-13-20 0,-4-1 0,-1 2 0,-37-34 0,48 52 0,-1 1 0,0 0 0,-1 1 0,-1 1 0,-24-11 0,-18-10 0,43 21-455,-1 2 0,-35-12 0,37 15-6371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50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0 860 24575,'0'-631'0,"2"602"-16,1 0-1,2 0 1,11-40-1,-3 16-1282,-9 33-5527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58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24575,'3'0'0,"15"0"0,10 0 0,14 4 0,15 1 0,9 4 0,2 5 0,-3 3 0,-4-1 0,-13-3-8191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59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24575,'4'0'0,"9"4"0,7 1 0,11 0 0,5-1 0,-1-2 0,-1 4 0,1 1 0,-5 2 0,-4 0 0,-3-1 0,0-2 0,-6-3-8191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08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24575,'397'0'0,"-394"-1"0,-1 1 0,1 0 0,-1 0 0,1 0 0,-1 1 0,1-1 0,-1 0 0,1 1 0,-1 0 0,1-1 0,-1 1 0,0 0 0,1 0 0,-1 0 0,0 1 0,0-1 0,0 0 0,0 1 0,0 0 0,0-1 0,0 1 0,0 0 0,-1 0 0,1 0 0,1 3 0,-2-1 0,0 0 0,0 0 0,0 1 0,-1-1 0,1 0 0,-1 0 0,0 0 0,-1 0 0,1 0 0,-1 0 0,1 0 0,-1 0 0,-1 0 0,1 0 0,-3 6 0,-108 253 0,106-249 0,0 0 0,-2 0 0,1 0 0,-2-1 0,0 0 0,0-1 0,-2 0 0,1 0 0,-1-1 0,-1 0 0,-14 10 0,24-20 0,1 1 0,-1-1 0,1 1 0,-1-1 0,1 1 0,0 0 0,0-1 0,0 1 0,0 0 0,0 0 0,0 0 0,0 0 0,1 0 0,-1 0 0,1 0 0,-1 0 0,1 0 0,0 0 0,0 1 0,0-1 0,0 0 0,0 0 0,0 0 0,1 0 0,-1 0 0,1 0 0,-1 0 0,1 0 0,0 0 0,0 0 0,0 0 0,0 0 0,0 0 0,2 2 0,7 11 0,1-1 0,0 0 0,17 17 0,-9-10 0,2 3 0,-9-11 0,0 1 0,-1 0 0,14 24 0,-24-37 0,0 1 0,0 0 0,-1-1 0,1 1 0,-1 0 0,1-1 0,-1 1 0,0 0 0,0 0 0,1-1 0,-1 1 0,-1 0 0,1 0 0,0-1 0,0 1 0,-1 0 0,1 0 0,-1-1 0,1 1 0,-1-1 0,1 1 0,-3 2 0,1-1 0,-1 1 0,0 0 0,0-1 0,0 0 0,0 0 0,-1 0 0,1 0 0,-7 4 0,-3 0 0,0 0 0,0-1 0,-1-1 0,-20 6 0,30-9 0,0-1 0,-1 0 0,1 0 0,0 0 0,-1-1 0,1 0 0,-1 0 0,1 0 0,-1 0 0,1 0 0,0-1 0,-1 0 0,1 0 0,0 0 0,-1-1 0,1 1 0,-6-4 0,5 1 0,1 0 0,-1 0 0,1-1 0,0 1 0,0-1 0,1 0 0,-1 0 0,1 0 0,0-1 0,0 1 0,1-1 0,-3-7 0,0-4-195,0 1 0,1-1 0,0 0 0,2-1 0,0 1 0,0-30 0,3 26-6631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09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0 24575,'-2'1'0,"0"-1"0,-1 1 0,1 0 0,0-1 0,0 1 0,0 0 0,1 1 0,-1-1 0,0 0 0,0 0 0,0 1 0,1-1 0,-1 1 0,1 0 0,-1-1 0,1 1 0,0 0 0,-2 2 0,-24 44 0,18-32 0,-80 152 0,43-51 0,29-70 0,-35 71 0,29-72 0,-17 51 0,-1 5 0,38-98 0,1 1 0,0 0 0,0 0 0,0 0 0,0 0 0,1 0 0,0 0 0,0 0 0,1 1 0,-1-1 0,1 0 0,0 1 0,1-1 0,-1 0 0,1 0 0,0 1 0,0-1 0,1 0 0,0 0 0,-1 0 0,5 6 0,-2-6 0,1 1 0,-1-1 0,1 0 0,0 0 0,1 0 0,-1-1 0,1 0 0,0 0 0,0 0 0,0-1 0,1 0 0,-1 0 0,1-1 0,0 1 0,10 1 0,22 3 0,0-1 0,1-2 0,-1-2 0,1-2 0,66-7 0,-100 6 0,0 1 0,0-1 0,0 0 0,0-1 0,-1 0 0,1 0 0,0 0 0,-1 0 0,1-1 0,-1 0 0,0 0 0,0 0 0,0-1 0,-1 0 0,1 0 0,-1 0 0,1 0 0,-2-1 0,1 1 0,3-7 0,-2 2 0,0-1 0,-1-1 0,0 1 0,-1 0 0,0-1 0,0 0 0,-2 1 0,1-1 0,-1 0 0,-1-13 0,1-17 0,-2 1 0,-8-55 0,7 83 0,-1-1 0,0 1 0,-1 0 0,0 0 0,-1 0 0,0 0 0,-1 1 0,0 0 0,-1 0 0,0 1 0,-15-18 0,17 22-91,-1 1 0,1-1 0,-1 1 0,0 0 0,0 1 0,0-1 0,-1 1 0,0 1 0,1-1 0,-1 1 0,-1 0 0,1 0 0,0 1 0,-11-2 0,-1 3-6735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57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819 2 24575,'-19'0'0,"9"-1"0,-1 1 0,1-1 0,-1 2 0,1 0 0,0 0 0,-1 1 0,1 0 0,0 1 0,0 0 0,0 0 0,0 1 0,-17 10 0,-176 100 0,5-5 0,152-79 0,19-14 0,2 0 0,0 2 0,-34 32 0,52-43 0,1 0 0,0 1 0,0-1 0,1 1 0,0 0 0,0 0 0,1 1 0,0-1 0,0 1 0,1 0 0,0 0 0,1 1 0,0-1 0,0 0 0,0 17 0,2-17 0,-1 0 0,1 0 0,1 1 0,0-1 0,0 0 0,1 0 0,0 0 0,4 10 0,-4-15 0,0 0 0,1 0 0,0 0 0,-1-1 0,1 1 0,0-1 0,1 0 0,-1 0 0,1 0 0,-1 0 0,1 0 0,0-1 0,0 0 0,0 0 0,0 0 0,0 0 0,1 0 0,5 1 0,30 7 0,0-1 0,0-2 0,55 3 0,125-7 0,-145-4 0,-68 2-114,-1-1 1,0-1-1,0 1 0,0-1 0,1 0 1,-1 0-1,0-1 0,0 0 0,0 0 1,-1 0-1,8-4 0,9-10-6712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58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 24575,'28'-14'0,"-6"2"0,2 1 0,0 2 0,32-10 0,-42 15 0,28-7 0,50-6 0,-81 16 0,0 0 0,1 0 0,-1 1 0,0 0 0,1 1 0,-1 1 0,0 0 0,0 0 0,19 7 0,-27-7 0,0 0 0,-1-1 0,1 1 0,-1 1 0,0-1 0,0 0 0,0 0 0,0 1 0,0-1 0,0 1 0,0 0 0,-1 0 0,0-1 0,1 1 0,-1 0 0,0 0 0,0 0 0,-1 0 0,1 0 0,-1 1 0,1 4 0,0 9 0,0 0 0,-3 28 0,2-41 0,-3 16 0,0-1 0,-1 0 0,-1 0 0,-1 0 0,-1-1 0,0 0 0,-15 25 0,-77 113 0,3-43 0,95-113 0,1 1 0,-1-1 0,1 1 0,-1 0 0,1-1 0,-1 1 0,1-1 0,-1 1 0,1 0 0,0-1 0,-1 1 0,1 0 0,0-1 0,-1 1 0,1 0 0,0 0 0,0-1 0,0 1 0,0 0 0,0 0 0,0-1 0,0 1 0,0 0 0,0 0 0,0 0 0,0-1 0,0 1 0,1 0 0,-1 0 0,0-1 0,0 1 0,1 0 0,-1-1 0,0 1 0,1 0 0,-1-1 0,1 1 0,-1-1 0,1 1 0,-1-1 0,1 1 0,0-1 0,-1 1 0,1-1 0,0 1 0,-1-1 0,1 0 0,0 1 0,-1-1 0,1 0 0,0 0 0,0 1 0,-1-1 0,1 0 0,0 0 0,0 0 0,-1 0 0,1 0 0,1 0 0,55 4 0,-50-4 0,285-4-1365,-249 3-5461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22.8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24575,'39'-1'0,"-12"0"0,1 1 0,-1 1 0,0 1 0,48 11 0,-69-12 0,0 1 0,-1-1 0,1 1 0,-1 1 0,0-1 0,0 1 0,0 0 0,0 0 0,0 0 0,-1 1 0,1 0 0,-1 0 0,0 0 0,0 0 0,0 1 0,-1 0 0,0-1 0,1 1 0,-2 0 0,1 1 0,-1-1 0,1 0 0,-1 1 0,-1-1 0,1 1 0,-1 0 0,0-1 0,0 9 0,-1-4 0,0 1 0,-1 0 0,0 0 0,0 0 0,-2-1 0,1 1 0,-1-1 0,-1 0 0,0 0 0,0 0 0,-8 12 0,-2 2 0,-1-2 0,0 0 0,-28 28 0,-38 25 0,60-58 0,0 1 0,2 1 0,-30 36 0,48-52 0,-1-1 0,1 0 0,0 0 0,-1 1 0,1-1 0,0 0 0,0 1 0,1-1 0,-1 1 0,1 0 0,-1-1 0,1 1 0,0-1 0,0 1 0,0 0 0,0-1 0,0 1 0,0 0 0,1-1 0,0 1 0,1 3 0,0 0 0,1-1 0,0 0 0,0 0 0,0-1 0,1 1 0,0-1 0,0 1 0,0-1 0,7 5 0,4 3 0,0-2 0,1 0 0,1-1 0,-1 0 0,24 7 0,-27-11-114,1-1 1,0-1-1,0 0 0,0-1 0,0-1 1,0 0-1,0 0 0,1-2 0,-1 0 1,0 0-1,16-4 0,-11-1-6712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34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3 24575,'-58'-1'0,"18"0"0,-1 1 0,0 2 0,1 1 0,-55 13 0,85-13 0,-1 0 0,0 1 0,1 0 0,0 0 0,0 1 0,0 1 0,1 0 0,-1 0 0,1 1 0,1 0 0,-1 0 0,1 1 0,1 0 0,-1 0 0,1 1 0,1 0 0,0 1 0,0-1 0,1 1 0,-7 18 0,2-3 0,1 0 0,-11 51 0,19-69 0,0-1 0,0 1 0,1-1 0,0 1 0,0 0 0,0-1 0,1 1 0,0-1 0,0 1 0,1-1 0,0 1 0,0-1 0,0 0 0,1 0 0,0 0 0,0 0 0,6 8 0,2-2 0,0-1 0,0 0 0,1-1 0,0 0 0,1-1 0,24 13 0,89 35 0,-32-16 0,-74-33-136,0 0-1,1-1 1,0-2-1,1 0 1,-1-1-1,1-1 1,0-1-1,0-1 0,31-2 1,-27 1-6690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36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1 336 24575,'2'-8'0,"0"0"0,0 0 0,1 0 0,1 0 0,-1 1 0,1 0 0,0-1 0,1 1 0,0 1 0,0-1 0,0 1 0,11-10 0,6-5 0,0 1 0,1 1 0,1 2 0,1 0 0,52-26 0,-39 25 0,0 2 0,2 2 0,71-17 0,-13 16 0,-88 15 0,0-1 0,-1 1 0,1 0 0,0 1 0,-1 0 0,1 1 0,0 0 0,8 4 0,-14-5 0,-1 1 0,0 0 0,0 1 0,-1-1 0,1 0 0,0 1 0,-1 0 0,0-1 0,1 1 0,-1 0 0,0 0 0,0 0 0,-1 1 0,1-1 0,-1 0 0,1 1 0,-1-1 0,0 1 0,-1-1 0,2 6 0,1 9 0,-1 2 0,-1 30 0,-1-31 0,1 54 0,-2 0 0,-4-1 0,-4 1 0,-2-1 0,-21 72 0,20-114 0,0-1 0,-2-1 0,-1-1 0,-1 0 0,-35 44 0,-31 54 0,78-119 0,0 0 0,0 0 0,0 0 0,-1-1 0,0 0 0,0 1 0,-1-2 0,-11 9 0,121-13 61,180 21-1,-36 1-1546,-222-21-5340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0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258 199 24575,'-63'-11'0,"53"8"0,-1 1 0,1 0 0,-1 0 0,1 1 0,-20 0 0,27 2 0,0-1 0,0 1 0,0-1 0,1 1 0,-1 0 0,0 0 0,0 1 0,1-1 0,-1 0 0,0 1 0,1 0 0,-1 0 0,1 0 0,0 0 0,0 0 0,0 0 0,0 0 0,0 1 0,0-1 0,1 0 0,-1 1 0,1 0 0,-1-1 0,1 1 0,-1 3 0,-9 27 0,1 0 0,1 1 0,2 0 0,-5 61 0,8 142 0,5-158 0,1-41 0,3-1 0,1 0 0,2-1 0,1 0 0,2 0 0,21 49 0,-25-71 0,0 1 0,1-1 0,0-1 0,1 1 0,1-1 0,0-1 0,1 0 0,15 14 0,-21-21 0,-1-1 0,1 0 0,0 0 0,1 0 0,-1-1 0,0 0 0,1 0 0,0 0 0,0-1 0,0 1 0,0-1 0,0-1 0,0 1 0,0-1 0,1 0 0,-1-1 0,0 0 0,1 0 0,-1 0 0,0 0 0,1-1 0,-1 0 0,0-1 0,8-2 0,-10 2 0,0 0 0,-1-1 0,1 1 0,-1-1 0,0 0 0,1 0 0,-1 0 0,0 0 0,-1-1 0,1 1 0,-1-1 0,1 0 0,-1 0 0,0 0 0,-1 0 0,3-5 0,2-10 0,0-1 0,3-24 0,-6 26 0,11-77 0,-5 1 0,-4-1 0,-8-113 0,0 51 0,4 78 0,1 35 0,-2-1 0,-2 0 0,-9-47 0,9 84-91,-1-1 0,0 0 0,-1 1 0,0 0 0,-1 0 0,0 0 0,0 0 0,0 1 0,-1 0 0,0 0 0,0 1 0,-1-1 0,0 1 0,-9-6 0,-2-1-6735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36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24575,'4'0'0,"9"0"0,7 0 0,3 0 0,6 0 0,6 0 0,5 0 0,4-4 0,2-1 0,9 0 0,7 1 0,9 1 0,12 1 0,0 1 0,-10 1 0,-14-1 0,-12 2 0,-15-1-8191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7:37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24575,'3'0'0,"7"0"0,4 0 0,4 0 0,3 0 0,2 0 0,1 0 0,4 0 0,6 0 0,0 0 0,-1 0 0,-2 0 0,-7 0-8191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24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21 190 24575,'-1'-32'0,"0"18"0,0 1 0,2-1 0,-1 1 0,2-1 0,2-12 0,-3 22 0,0 1 0,0 0 0,0 0 0,1 0 0,-1 0 0,1 0 0,0 0 0,0 0 0,0 0 0,0 1 0,0-1 0,1 1 0,-1-1 0,1 1 0,0 0 0,-1 0 0,1 0 0,0 0 0,0 1 0,0-1 0,0 1 0,1 0 0,-1 0 0,6-1 0,-6 1 0,0 0 0,0 0 0,-1 1 0,1-1 0,0 1 0,0 0 0,0-1 0,0 2 0,0-1 0,0 0 0,0 1 0,0-1 0,0 1 0,0 0 0,0 0 0,0 0 0,0 0 0,-1 0 0,1 1 0,0-1 0,-1 1 0,0 0 0,5 3 0,-4 0 0,0 0 0,0 0 0,0 0 0,-1 0 0,0 0 0,0 1 0,0-1 0,-1 1 0,0 0 0,0-1 0,1 12 0,2 47 0,-2 1 0,-10 91 0,4-137 0,-1 0 0,-1-1 0,-1 0 0,-1 0 0,0-1 0,-1 0 0,-1 0 0,-16 20 0,-16 33 0,31-51 0,3-4 0,0-1 0,1 1 0,0 0 0,-6 25 0,12-37 0,0 0 0,1 0 0,-1 0 0,1 0 0,0 1 0,0-1 0,0 0 0,0 0 0,0 1 0,1-1 0,-1 0 0,1 0 0,0 0 0,0 0 0,0 0 0,1 0 0,-1 0 0,1 0 0,-1 0 0,1-1 0,0 1 0,0 0 0,0-1 0,1 0 0,-1 1 0,0-1 0,1 0 0,4 3 0,4 0 5,-1 1 0,1-1 0,1-1-1,-1 0 1,1-1 0,-1 0 0,1-1 0,24 2-1,8-2-116,50-5 0,-23 0-1072,-51 3-5642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10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24575,'8'0'0,"6"0"0,9 0 0,9 0 0,2 0 0,8 0 0,8 0 0,8 0 0,6 0 0,0 0 0,-4 0 0,1 0 0,-2 0 0,-4 0 0,-7 0 0,-7 0 0,-11 0-8191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10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24575,'4'0'0,"13"0"0,16 0 0,18 0 0,12 4 0,7 5 0,0 2 0,-4-2 0,-9-2 0,-15-3-8191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12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658 1 24575,'-32'17'0,"2"2"0,1 1 0,0 1 0,-48 48 0,-88 113 0,120-129 0,11-14 0,2 1 0,2 2 0,2 1 0,1 1 0,3 1 0,-20 52 0,43-94 0,-6 15 0,1 1 0,1-1 0,0 1 0,-1 21 0,5-37 0,1 0 0,-1 0 0,1 0 0,0 0 0,0 1 0,0-1 0,1 0 0,-1 0 0,1 0 0,-1 0 0,1 0 0,0 0 0,0 0 0,1 0 0,-1-1 0,1 1 0,-1 0 0,1-1 0,0 1 0,0-1 0,0 1 0,0-1 0,0 0 0,0 0 0,1 0 0,-1 0 0,1 0 0,0-1 0,-1 1 0,1-1 0,0 0 0,0 0 0,3 2 0,8 0 9,0-1-1,0 0 1,1-1-1,-1 0 1,0-1 0,0-1-1,0 0 1,0-1-1,0 0 1,0-1-1,0-1 1,-1 0-1,17-8 1,-4 0-257,-1-2 1,-1-1-1,0 0 1,-1-2-1,32-29 1,-33 26-6579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13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1 24575,'-5'1'0,"-1"0"0,0 0 0,0 0 0,1 1 0,-1 0 0,1 0 0,0 0 0,-1 1 0,1 0 0,0 0 0,0 0 0,1 1 0,-9 7 0,-52 59 0,61-65 0,-115 149 0,101-126 0,0 0 0,2 1 0,-23 59 0,29-52 0,1 1 0,1 0 0,3 0 0,1 0 0,1 1 0,2 0 0,6 55 0,-4-88 0,0 1 0,0-1 0,1 1 0,0-1 0,0 1 0,0-1 0,0 0 0,1 0 0,0 0 0,0 0 0,0 0 0,1-1 0,0 1 0,0-1 0,0 0 0,0 0 0,0 0 0,1-1 0,0 0 0,0 0 0,0 0 0,0 0 0,0-1 0,0 0 0,1 0 0,-1 0 0,1 0 0,7 0 0,-5 0 0,0-1 0,0 0 0,0-1 0,0 0 0,-1 0 0,1-1 0,0 0 0,0 0 0,0 0 0,0-1 0,-1-1 0,1 1 0,-1-1 0,1 0 0,-1-1 0,0 0 0,-1 0 0,1 0 0,-1-1 0,7-6 0,5-8 0,-2 0 0,0-1 0,-2-1 0,0 0 0,-1-1 0,-1 0 0,-1-1 0,-1 0 0,7-27 0,-15 42 0,0-1 0,-1 1 0,0-1 0,0 0 0,-1 1 0,0-1 0,0 0 0,-1 1 0,0-1 0,-1 0 0,0 1 0,0 0 0,-1-1 0,-5-9 0,3 9 0,-1 0 0,0 1 0,0 0 0,-1 0 0,0 0 0,0 1 0,-1 0 0,0 0 0,0 1 0,-1 0 0,-13-7 0,-8-4-341,-1 1 0,0 1-1,-36-10 1,43 17-6485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32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81 24575,'2'-1'0,"1"0"0,0-1 0,-1 1 0,0-1 0,1 1 0,-1-1 0,0 0 0,0 0 0,0 0 0,0 0 0,0 0 0,0 0 0,0-1 0,1-2 0,18-18 0,-14 19 0,0 0 0,0 0 0,0 1 0,1 0 0,-1 0 0,11-2 0,-17 5 0,1-1 0,-1 1 0,1 0 0,-1 0 0,1-1 0,-1 1 0,1 0 0,-1 0 0,1 1 0,-1-1 0,1 0 0,-1 0 0,1 1 0,-1-1 0,1 1 0,-1-1 0,0 1 0,1 0 0,-1-1 0,0 1 0,1 0 0,-1 0 0,0 0 0,0 0 0,0 0 0,0 0 0,0 0 0,0 1 0,0-1 0,0 0 0,-1 1 0,1-1 0,0 0 0,-1 1 0,1-1 0,-1 1 0,1-1 0,-1 2 0,5 34 0,-1-1 0,-2 1 0,-6 73 0,0-15 0,6-19 0,-1-41 0,0-1 0,-2 1 0,-7 37 0,6-62 0,-1 0 0,-1 0 0,1 0 0,-2-1 0,1 1 0,-1-1 0,-1 0 0,0-1 0,0 1 0,0-1 0,-1 0 0,-1-1 0,1 1 0,-1-2 0,0 1 0,-1-1 0,0 0 0,1-1 0,-2 0 0,1 0 0,-1-1 0,1 0 0,-1-1 0,0 0 0,-1-1 0,1 0 0,-17 2 0,41-2 0,0 1 0,-1 1 0,1 0 0,-1 1 0,19 9 0,43 15 0,-12-7 0,-48-16 0,0 0 0,0-1 0,0-1 0,0-1 0,0 0 0,22 1 0,-15-4-1365,-2 0-5461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35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952 1 24575,'-73'78'0,"-95"133"0,-48 111 0,-218 350 0,417-647 0,12-20 0,0 1 0,1 0 0,0 0 0,0 0 0,0 0 0,1 1 0,0-1 0,1 1 0,-1 0 0,1 0 0,-2 11 0,4-18 0,0 1 0,0-1 0,0 1 0,1-1 0,-1 1 0,0 0 0,0-1 0,0 1 0,1-1 0,-1 1 0,0-1 0,1 1 0,-1-1 0,0 1 0,1-1 0,-1 0 0,1 1 0,-1-1 0,1 0 0,-1 1 0,1-1 0,-1 0 0,1 1 0,-1-1 0,1 0 0,-1 0 0,1 1 0,-1-1 0,1 0 0,0 0 0,-1 0 0,1 0 0,-1 0 0,1 0 0,0 0 0,-1 0 0,1 0 0,-1 0 0,2-1 0,13-1 0,1 0 0,0-2 0,-1 0 0,0-1 0,19-8 0,-9 3 0,343-134 0,76-27 0,7 38 0,-418 130 0,-33 3 0,0 0 0,0 0 0,1 1 0,-1-1 0,0 0 0,0 0 0,0 1 0,0-1 0,0 0 0,0 1 0,0-1 0,0 0 0,0 0 0,0 1 0,0-1 0,0 0 0,0 0 0,0 1 0,0-1 0,0 0 0,0 0 0,-1 1 0,1-1 0,0 0 0,0 0 0,0 1 0,0-1 0,-1 0 0,1 0 0,0 1 0,0-1 0,0 0 0,0 0 0,-1 0 0,1 0 0,0 1 0,0-1 0,-1 0 0,1 0 0,0 0 0,0 0 0,-1 0 0,1 0 0,0 0 0,-1 0 0,1 0 0,-1 0 0,-57 33 0,-487 254 0,448-228 0,2 5 0,4 4 0,-118 112 0,205-177 0,0 0 0,0 1 0,1 0 0,-1-1 0,1 1 0,0 1 0,0-1 0,1 0 0,-1 1 0,1-1 0,0 1 0,0-1 0,-1 8 0,3-10 0,0-1 0,0 0 0,0 1 0,0-1 0,1 0 0,-1 0 0,0 0 0,1 1 0,-1-1 0,1 0 0,-1 0 0,1 0 0,0 0 0,-1 0 0,1 0 0,0 0 0,0 0 0,0 0 0,0 0 0,1 1 0,2 0 0,0 1 0,0-1 0,1 0 0,-1 0 0,0 0 0,1-1 0,7 3 0,40 6 0,0-2 0,66 2 0,115-7 0,-136-3 0,757-19-1365,-770 14-5461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8:38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0 390 24575,'28'-1'0,"-1"-1"0,1-1 0,-1-2 0,0 0 0,-1-2 0,52-20 0,-5-7 0,71-44 0,-29 14 0,-81 49 0,0 2 0,1 2 0,0 1 0,1 2 0,56-6 0,66-17 0,20-23-1365,-158 47-5461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1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6 24575,'0'0'0,"0"0"0,0 1 0,0-1 0,0 0 0,0 0 0,-1 1 0,1-1 0,0 0 0,0 0 0,-1 1 0,1-1 0,0 0 0,0 0 0,-1 1 0,1-1 0,0 0 0,-1 0 0,1 0 0,0 0 0,0 0 0,-1 0 0,1 0 0,0 1 0,-1-1 0,1 0 0,0 0 0,-1 0 0,1 0 0,0 0 0,-1 0 0,1 0 0,0-1 0,-1 1 0,1 0 0,0 0 0,-1 0 0,1 0 0,0 0 0,-1 0 0,1-1 0,0 1 0,0 0 0,-1 0 0,1 0 0,0-1 0,0 1 0,-1 0 0,1 0 0,0-1 0,0 1 0,0 0 0,0-1 0,-1 1 0,1 0 0,0-1 0,0 1 0,0 0 0,0 0 0,0-1 0,0 1 0,0 0 0,0-1 0,0 1 0,0 0 0,0-1 0,0 1 0,0 0 0,0-1 0,-17 23 0,8 3-13,2 1-1,1 1 1,1-1 0,-3 39-1,6 110 213,4-128-498,-3 0-1,-1 0 1,-2 0-1,-14 64 1,10-83-6527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6:57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1 659 24575,'14'-108'0,"-5"0"0,-10-209 0,-16 207 0,14 97 0,1 10 118,1 9-1601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6:58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1 385 24575,'4'0'0,"0"0"0,1-1 0,-1 1 0,1-1 0,-1 0 0,0 0 0,1 0 0,-1-1 0,0 0 0,0 0 0,0 0 0,0 0 0,-1 0 0,1-1 0,0 1 0,-1-1 0,0 0 0,0 0 0,0-1 0,0 1 0,0-1 0,-1 1 0,1-1 0,-1 0 0,0 0 0,0 0 0,0 0 0,-1 0 0,2-7 0,3-11 0,-2 0 0,0-1 0,-2 0 0,0-34 0,-1 27 0,0 12-273,2 1 0,-1-1 0,2 1 0,9-27 0,-7 31-6553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6:59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70 24575,'-1'0'0,"1"0"0,0 0 0,0 0 0,0 1 0,0-1 0,0 0 0,0 0 0,0 0 0,0 1 0,0-1 0,1 0 0,-1 0 0,0 0 0,0 1 0,0-1 0,0 0 0,0 0 0,0 0 0,0 1 0,0-1 0,0 0 0,1 0 0,-1 0 0,0 0 0,0 0 0,0 1 0,0-1 0,1 0 0,-1 0 0,0 0 0,0 0 0,0 0 0,0 0 0,1 0 0,-1 0 0,0 1 0,0-1 0,0 0 0,1 0 0,-1 0 0,0 0 0,0 0 0,1 0 0,11-6 0,17-17 0,-23 18 0,1-1 0,0 1 0,1 0 0,0 1 0,-1-1 0,1 2 0,0-1 0,15-4 0,-21 8 0,0-1 0,0 1 0,0 0 0,0 0 0,0-1 0,0 1 0,0 1 0,0-1 0,0 0 0,0 0 0,0 1 0,0-1 0,-1 1 0,1-1 0,0 1 0,0 0 0,0 0 0,-1 0 0,1 0 0,0 0 0,-1 0 0,1 0 0,-1 0 0,1 1 0,-1-1 0,0 1 0,1-1 0,-1 1 0,0-1 0,0 1 0,0 0 0,0 0 0,-1-1 0,1 1 0,0 0 0,-1 0 0,1 0 0,-1 0 0,0 0 0,1 2 0,2 32 0,0 0 0,-3 0 0,-7 70 0,6-98 0,0 0 0,0 0 0,-1 0 0,0 0 0,0-1 0,-1 1 0,0-1 0,0 1 0,-1-1 0,0 0 0,0 0 0,0 0 0,-1-1 0,0 1 0,-1-1 0,-9 9 0,5-8 0,0-1 0,-1 0 0,1 0 0,-1-1 0,0 0 0,0-1 0,-1 0 0,1-1 0,-1 0 0,-19 2 0,-77 13 0,212 18 0,3-5-1365,-80-26-5461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08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24575,'4'2'0,"-1"-1"0,1 0 0,0 1 0,-1 0 0,1 0 0,-1 0 0,0 0 0,1 1 0,-1-1 0,4 6 0,3 0 0,52 43 0,-2 3 0,-2 2 0,71 89 0,-81-73 0,12 15 0,69 85-1365,-114-155-5461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09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645 1 24575,'-2'2'0,"0"-1"0,-1 1 0,1 0 0,0 0 0,0 0 0,0 1 0,0-1 0,1 0 0,-1 1 0,-2 4 0,-3 3 0,-166 220 0,146-194 0,-1-1 0,-58 53 0,75-76 0,-1 0 0,0-2 0,-1 1 0,-1-1 0,0-1 0,0-1 0,0 0 0,-1-1 0,0 0 0,-23 6 0,26-9-136,1 0-1,0 0 1,0 1-1,0 0 1,1 1-1,-1 0 1,2 1-1,-1 0 0,-10 10 1,9-5-6690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13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24575,'4'0'0,"10"0"0,5 0 0,5 0 0,1 0 0,9 0 0,2 0 0,3 8 0,-1 2 0,5 0 0,-1 3 0,-8-2-8191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14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0 119 24575,'24'-3'0,"-1"-1"0,0-2 0,0 0 0,0-1 0,-1-1 0,26-13 0,-23 9-170,-1 2-1,1 1 0,1 1 1,0 1-1,0 1 0,0 1 1,30-1-1,-36 6-6655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27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2 24575,'-92'-1'0,"-100"3"0,188-1 0,0 0 0,0 0 0,1 0 0,-1 0 0,0 1 0,0 0 0,1-1 0,-1 1 0,1 1 0,-1-1 0,1 0 0,0 1 0,-4 3 0,6-5 0,0 0 0,1 0 0,-1 0 0,0 0 0,0 0 0,1 0 0,-1 0 0,1 0 0,-1 0 0,1 0 0,-1 0 0,1 0 0,-1 0 0,1 1 0,0-1 0,0 0 0,0 0 0,0 0 0,0 1 0,0-1 0,0 0 0,0 0 0,0 0 0,0 0 0,1 1 0,-1-1 0,0 0 0,1 0 0,-1 0 0,1 0 0,0 0 0,-1 0 0,1 0 0,0 0 0,-1 0 0,1 0 0,0 0 0,0 0 0,0-1 0,0 1 0,0 0 0,0-1 0,0 1 0,0 0 0,0-1 0,0 1 0,0-1 0,2 1 0,9 3 0,1 1 0,0-2 0,0 0 0,0 0 0,1-1 0,-1-1 0,1 0 0,-1-1 0,1 0 0,18-4 0,-16 3 0,0-1 0,0 2 0,0 0 0,0 2 0,1-1 0,27 8 0,-38-6 0,-1-1 0,1 2 0,0-1 0,-1 1 0,0 0 0,0 0 0,0 0 0,0 1 0,-1-1 0,1 1 0,-1 0 0,0 1 0,5 8 0,4 10 0,18 46 0,-27-61 0,6 18 0,-2 1 0,0 0 0,-2 1 0,-1-1 0,2 52 0,-13 147 0,5-214 0,-1 1 0,0 0 0,-1 0 0,-1-1 0,0 1 0,-1-1 0,0 0 0,-1-1 0,-1 1 0,0-1 0,0 0 0,-1-1 0,-1 0 0,0 0 0,0-1 0,-21 18 0,21-21 0,0 0 0,-1-1 0,0 0 0,0-1 0,0 0 0,-1 0 0,1-1 0,-1 0 0,0-1 0,0-1 0,-1 1 0,1-2 0,0 1 0,-1-2 0,1 0 0,-1 0 0,1-1 0,-1 0 0,1-1 0,-21-6 0,27 7 8,1-1-1,-1 0 1,1-1-1,0 1 1,0-1-1,0 1 1,0-1-1,0 0 1,0-1-1,1 1 1,0-1-1,-1 0 1,2 1-1,-1-1 1,-3-6-1,0-1-304,1-1 0,0 1 0,1-1 0,-5-21 0,3 4-6529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29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676 69 24575,'0'-2'0,"0"0"0,-1 0 0,1 1 0,-1-1 0,1 0 0,-1 1 0,0-1 0,0 0 0,0 1 0,0-1 0,0 1 0,0-1 0,0 1 0,0 0 0,-1-1 0,1 1 0,-1 0 0,1 0 0,-1 0 0,1 0 0,-1 0 0,1 0 0,-1 0 0,0 1 0,0-1 0,1 1 0,-1-1 0,-2 0 0,-60-8 0,51 7 0,-47-6 0,39 4 0,-1 0 0,0 2 0,-1 0 0,1 2 0,0 0 0,0 1 0,0 2 0,-42 9 0,55-8 0,1 0 0,0 1 0,0-1 0,1 2 0,-1-1 0,1 1 0,0 0 0,1 1 0,0 0 0,0 0 0,0 0 0,1 0 0,0 1 0,-5 10 0,-8 17 0,-27 72 0,40-92 0,-11 26 0,3 0 0,1 1 0,2 1 0,-5 53 0,5-15 0,4-44 0,2 0 0,1 0 0,4 52 0,1-79 0,0 0 0,1-1 0,0 1 0,0-1 0,1 0 0,1 0 0,-1 0 0,2-1 0,-1 1 0,1-1 0,0 0 0,11 10 0,6 5 0,1-1 0,38 27 0,-50-41 0,0-1 0,0 1 0,1-2 0,0 0 0,1-1 0,0 0 0,-1-1 0,1 0 0,1-1 0,-1-1 0,0 0 0,17-1 0,-25 0 0,-1-1 0,1-1 0,0 1 0,0-1 0,0 0 0,0 0 0,0-1 0,-1 0 0,1 0 0,-1 0 0,1-1 0,-1 1 0,0-1 0,0-1 0,0 1 0,0-1 0,-1 0 0,1 0 0,-1 0 0,0 0 0,0-1 0,-1 0 0,1 1 0,-1-2 0,0 1 0,0 0 0,-1 0 0,1-1 0,-1 0 0,-1 1 0,2-9 0,2-16 0,-1 0 0,-2 0 0,-1 0 0,-1 0 0,-2-1 0,-7-39 0,5 55 0,-1 1 0,0 0 0,-1 0 0,0 0 0,-1 0 0,-1 1 0,0 0 0,0 1 0,-22-23 0,4 6 0,-2 2 0,-53-39 0,30 37-1365,29 20-5461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43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0 759 24575,'2'-18'0,"0"0"0,1 0 0,1 1 0,7-22 0,3-13 0,42-227 0,-49 252 0,2 2 0,18-39 0,-17 44 0,-1 0 0,-1 0 0,-1-1 0,-1 0 0,3-23 0,-6 15-1365,-1 3-5461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1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24575,'28'3'0,"1"2"0,-1 0 0,0 2 0,0 1 0,-1 1 0,33 16 0,-24-11 0,57 24-105,-27-10-210,1-3 0,2-2 0,95 18 0,-143-38-6511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45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0 24575,'-20'69'0,"15"-17"0,4-32 0,-1 1 0,-1 0 0,0 0 0,-2-1 0,-9 28 0,13-47 0,0 1 0,1-1 0,-1 1 0,1-1 0,-1 1 0,1 0 0,0-1 0,0 1 0,0-1 0,0 1 0,0-1 0,0 1 0,0 0 0,1 1 0,-1-2 0,0 0 0,1-1 0,-1 1 0,0 0 0,1-1 0,-1 1 0,1-1 0,-1 1 0,1-1 0,-1 1 0,1-1 0,-1 1 0,1-1 0,0 1 0,-1-1 0,1 0 0,0 1 0,-1-1 0,1 0 0,0 0 0,-1 1 0,2-1 0,2 0 0,-1 0 0,1 0 0,0 0 0,0 0 0,-1-1 0,1 0 0,0 1 0,-1-1 0,1-1 0,-1 1 0,4-2 0,5-5 0,-2 0 0,1 0 0,-1-1 0,0 0 0,-1-1 0,10-13 0,-12 15 0,18-34 0,-23 38 0,0-1 0,0 1 0,0 0 0,1-1 0,-1 1 0,1 0 0,0 1 0,0-1 0,0 0 0,1 1 0,-1 0 0,1 0 0,6-4 0,-9 6 0,0 1 0,-1 0 0,1 0 0,0 0 0,-1 0 0,1-1 0,-1 1 0,1 0 0,0 0 0,-1 0 0,1 1 0,0-1 0,-1 0 0,1 0 0,-1 0 0,1 0 0,0 1 0,-1-1 0,1 0 0,-1 0 0,1 1 0,0-1 0,-1 0 0,1 1 0,-1-1 0,0 1 0,1-1 0,-1 1 0,1-1 0,-1 1 0,0-1 0,1 1 0,-1-1 0,0 1 0,1-1 0,-1 1 0,0 0 0,0-1 0,0 1 0,1-1 0,-1 1 0,0 0 0,0-1 0,0 1 0,0 0 0,4 36 0,-4-34 0,1 46 0,-2 0 0,-2 0 0,-2 0 0,-20 83 0,16-89 0,-3 64 0,3-15 0,0 44-1365,8-124-5461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46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260 202 24575,'-6'0'0,"0"1"0,-1 0 0,1 0 0,0 0 0,0 1 0,0 0 0,0 0 0,0 0 0,1 1 0,-1 0 0,1 0 0,-1 1 0,1-1 0,0 1 0,0 0 0,1 1 0,-1-1 0,-5 9 0,-5 7 0,0 1 0,2 1 0,-14 30 0,21-40 0,-7 16 0,1 0 0,2 1 0,1 0 0,1 0 0,1 1 0,2 0 0,1 0 0,1 0 0,1 1 0,5 51 0,-2-76 0,0 0 0,0-1 0,0 1 0,1-1 0,-1 0 0,2 1 0,-1-1 0,0 0 0,1 0 0,0 0 0,0-1 0,0 1 0,1-1 0,-1 1 0,1-1 0,0 0 0,1-1 0,-1 1 0,1-1 0,8 5 0,-9-6 0,0 0 0,1 0 0,-1-1 0,1 0 0,-1 0 0,1 0 0,0 0 0,-1-1 0,1 1 0,0-1 0,0-1 0,-1 1 0,1-1 0,0 1 0,-1-1 0,1-1 0,-1 1 0,1-1 0,-1 0 0,0 0 0,1 0 0,-1 0 0,0-1 0,7-5 0,0-2 0,0 0 0,0 0 0,-1-1 0,0 0 0,-1-1 0,0 0 0,-1-1 0,0 0 0,-1 0 0,-1 0 0,0-1 0,5-18 0,-2-3 0,-2 1 0,-2-1 0,-1-1 0,0-36 0,2-14 0,1-37 0,-8 108 0,0 1 0,-1 0 0,0 0 0,-1 1 0,-1-1 0,-9-24 0,-2 5-682,-33-54-1,39 74-6143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49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0 142 24575,'9'-1'0,"-1"0"0,0-1 0,0 0 0,0-1 0,0 0 0,11-5 0,9-3 0,9 0 0,0 3 0,0 1 0,51-3 0,62-12 0,-80 5 0,1 4 0,0 3 0,143-2 0,-211 12 0,-1 0 0,1 0 0,0 0 0,-1 0 0,1 1 0,-1-1 0,1 1 0,-1 0 0,1 0 0,-1 0 0,1 0 0,-1 0 0,0 1 0,3 1 0,-4-2 0,0 0 0,0 0 0,0 1 0,0-1 0,0 0 0,-1 0 0,1 1 0,0-1 0,-1 0 0,1 1 0,-1-1 0,1 1 0,-1-1 0,0 1 0,0-1 0,0 0 0,1 1 0,-2 2 0,1 1 0,-2 0 0,1 0 0,0 0 0,-1-1 0,0 1 0,0 0 0,0-1 0,-1 1 0,1-1 0,-1 0 0,0 0 0,-1 0 0,-4 4 0,-82 73 0,61-57 0,1 0 0,2 2 0,-36 43 0,-90 140 0,152-208 0,-1-1 0,1 0 0,-1 1 0,1-1 0,-1 1 0,1-1 0,0 1 0,-1-1 0,1 1 0,0-1 0,-1 1 0,1-1 0,0 1 0,0-1 0,0 1 0,-1 0 0,1-1 0,0 1 0,0-1 0,0 1 0,0 0 0,0-1 0,0 1 0,0-1 0,0 1 0,0 0 0,0-1 0,1 1 0,-1-1 0,0 1 0,0-1 0,1 1 0,-1-1 0,0 1 0,0-1 0,1 1 0,-1-1 0,1 1 0,-1-1 0,0 1 0,1-1 0,-1 1 0,1-1 0,-1 0 0,1 1 0,-1-1 0,1 0 0,-1 0 0,1 1 0,-1-1 0,1 0 0,0 0 0,-1 0 0,1 0 0,-1 0 0,1 0 0,0 0 0,43 3 0,-36-4 0,48 2 0,-1 2 0,1 3 0,0 2 0,-1 2 0,-1 3 0,56 21 0,-48-7-1365,-47-21-5461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24575,'4'8'0,"10"14"0,1 8 0,8 10 0,6 11 0,11 8 0,7 6 0,-6 4 0,-1 2 0,-3-3 0,-4-9 0,-5-11 0,-1-13 0,-3-13 0,-5-10-8191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0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432 1 24575,'-4'0'0,"-5"4"0,-2 5 0,-6 9 0,-8 9 0,0 9 0,0 1 0,-3-1 0,-2 1 0,-2 2 0,-5 3 0,1 1 0,-3-5 0,3-11 0,3-5 0,7-2 0,8-5-8191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1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24575,'4'0'0,"5"0"0,9 0 0,6 0 0,2 0 0,5 0 0,1 0 0,3 0 0,4 0 0,3 0 0,6 4 0,3 5 0,0 2 0,16-2 0,9 2 0,-6-2 0,-14-1-8191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1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24575,'4'0'0,"9"0"0,11 0 0,12 0 0,9 0 0,0 0 0,5 0 0,5 0 0,2 0 0,-9 0-8191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2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29 669 24575,'-18'-50'0,"12"-6"0,3 0 0,3-71 0,0-28 0,-1 147 0,1 0 0,0 0 0,0 0 0,1 0 0,0 0 0,0 0 0,0 0 0,1 1 0,1-1 0,3-8 0,-4 12 0,0 1 0,1-1 0,-1 1 0,1 0 0,0 0 0,0 0 0,0 0 0,1 1 0,-1-1 0,0 1 0,1 0 0,0 0 0,-1 0 0,1 1 0,0-1 0,0 1 0,0 0 0,0 0 0,0 0 0,0 0 0,5 1 0,7-2 0,-11 2 0,1 0 0,-1 0 0,0-1 0,0 0 0,1 0 0,-1 0 0,0-1 0,0 1 0,0-1 0,0 0 0,0-1 0,-1 1 0,1-1 0,-1 0 0,1 0 0,-1-1 0,0 1 0,6-8 0,14-17-1365,-13 18-5461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4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 24575,'-2'45'0,"-2"0"0,-2 0 0,-2-1 0,-2 1 0,-19 53 0,25-88 0,-1 0 0,0 0 0,-1-1 0,0 0 0,-1 0 0,0 0 0,0-1 0,-17 15 0,24-22 0,-1-1 0,1 0 0,0 0 0,-1 1 0,1-1 0,-1 0 0,1 1 0,0-1 0,-1 0 0,1 1 0,0-1 0,-1 1 0,1-1 0,0 0 0,0 1 0,-1-1 0,1 1 0,0-1 0,0 1 0,0-1 0,-1 1 0,1-1 0,0 1 0,0-1 0,0 1 0,0-1 0,0 1 0,0-1 0,0 1 0,0-1 0,1 1 0,-1-1 0,0 1 0,0-1 0,0 1 0,0-1 0,1 1 0,-1-1 0,0 1 0,25 6 0,46-7 0,-60-1 0,125-13 0,-53 3 0,-62 8 0,1 0 0,-1-1 0,0 0 0,-1-2 0,1-1 0,-1 0 0,0-2 0,30-18 0,-41 23 0,10-9 0,-20 8 0,-13 2 0,9 3 0,0 0 0,0 0 0,0 1 0,0 0 0,0 0 0,0 0 0,0 0 0,1 1 0,-1-1 0,0 1 0,1 0 0,-1 1 0,1-1 0,0 1 0,0 0 0,-6 5 0,4-1 0,0 0 0,0 0 0,1 0 0,0 0 0,0 1 0,1 0 0,0 0 0,-5 14 0,1 7 0,1 0 0,1 0 0,2 1 0,-2 47 0,5-64 0,-1 0 0,0-1 0,0 1 0,-2 0 0,1-1 0,-2 0 0,1 0 0,-14 22 0,15-25 0,-1 1 0,2-1 0,-1 1 0,1 0 0,0 0 0,1 0 0,1 0 0,0 14 0,10 86 0,-6-82 0,-4-23-91,0 1 0,1-1 0,0 0 0,0 1 0,1-1 0,0 0 0,-1 0 0,2 0 0,-1 0 0,0 0 0,1 0 0,0-1 0,0 0 0,7 7 0,2-3-6735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5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378 317 24575,'-28'2'0,"1"1"0,-1 1 0,1 1 0,0 2 0,0 0 0,0 2 0,1 1 0,1 1 0,-32 19 0,53-27 0,0 0 0,0-1 0,0 2 0,1-1 0,-1 0 0,1 1 0,-1 0 0,1 0 0,1 0 0,-1 0 0,1 0 0,-1 0 0,1 1 0,0-1 0,1 1 0,-3 7 0,0 8 0,1-1 0,-2 38 0,2-13 0,-5 39 0,5 0 0,12 151 0,-6-207 0,11 43 0,-12-62 0,0 0 0,1 0 0,0 0 0,1 0 0,0-1 0,0 0 0,0 0 0,1 0 0,8 9 0,-12-15 0,0 1 0,0-1 0,0 0 0,1 0 0,-1 0 0,0-1 0,1 1 0,-1 0 0,1 0 0,-1-1 0,1 1 0,-1-1 0,1 1 0,-1-1 0,1 1 0,0-1 0,-1 0 0,1 0 0,-1 0 0,1 0 0,0 0 0,1-1 0,1 0 0,-1 0 0,0 0 0,0 0 0,0-1 0,0 0 0,0 1 0,0-1 0,-1 0 0,1-1 0,3-2 0,5-8 0,0 0 0,-1 0 0,13-22 0,-18 26 0,20-31 0,-1-2 0,-3 0 0,-1-1 0,-2-1 0,-2-1 0,-2-1 0,-3 0 0,-1-1 0,-2 1 0,-2-2 0,-1-67 0,-3 27 0,-2-76 0,-2 137 0,-1 1 0,0-1 0,-15-49 0,15 68-151,0 0-1,0 1 0,-1-1 0,0 1 1,0 0-1,-1 0 0,0 0 1,-11-11-1,-2 2-6674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2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1 24575,'4'0'0,"-1"1"0,0 0 0,0 0 0,1 0 0,-1 0 0,0 1 0,0-1 0,0 1 0,0 0 0,-1 0 0,1 0 0,0 0 0,-1 0 0,1 1 0,3 4 0,33 45 0,-35-46 0,12 21 0,0 0 0,-2 1 0,-1 1 0,-1 0 0,-2 1 0,-1 0 0,10 56 0,-15-61 0,-2 0 0,0 0 0,-1 0 0,-2 0 0,0 0 0,-2 0 0,-1 0 0,-1 0 0,-1-1 0,-11 30 0,7-33 0,-2-1 0,0 0 0,-1-1 0,-1-1 0,-24 27 0,-15 18 0,47-56 0,0 0 0,-1-1 0,0 1 0,0-1 0,-1-1 0,1 1 0,-1-1 0,0 0 0,-1-1 0,1 0 0,-1-1 0,0 1 0,0-2 0,0 1 0,0-1 0,-1-1 0,-18 2 0,16-3 0,0 0 0,0 0 0,-1-1 0,1-1 0,0 0 0,0 0 0,0-1 0,1-1 0,-1 0 0,1-1 0,0 0 0,0-1 0,-14-9 0,12 5 0,0 0 0,2-1 0,-1 0 0,1-1 0,1 0 0,0 0 0,1-1 0,0-1 0,1 0 0,1 0 0,0 0 0,0-1 0,2 0 0,0 0 0,1-1 0,0 1 0,1-1 0,1 0 0,1 0 0,0 0 0,1 0 0,0 0 0,1 0 0,6-24 0,-6 37 0,0 1 0,0-1 0,0 1 0,0-1 0,0 1 0,1 0 0,-1-1 0,1 1 0,0 0 0,0 0 0,0 0 0,-1 0 0,2 1 0,-1-1 0,0 0 0,0 1 0,4-2 0,0 0 0,1 0 0,0 1 0,-1 0 0,1 0 0,0 1 0,11-2 0,3 2 0,1 1 0,-1 1 0,33 5 0,-30-1 0,0 1 0,-1 1 0,0 1 0,0 0 0,0 2 0,-1 1 0,27 18 0,134 109 0,-111-79 0,139 110-1365,-188-149-5461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6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24575,'16'12'0,"21"24"0,32 29 0,24 24 0,4 4 0,-6-2 0,-11-11 0,-19-17 0,-16-18 0,-16-17-8191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7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767 0 24575,'-2'1'0,"-1"-1"0,0 1 0,0-1 0,1 1 0,-1 0 0,1 0 0,-1 0 0,1 1 0,-1-1 0,1 0 0,0 1 0,0 0 0,0 0 0,0-1 0,0 1 0,0 0 0,-2 3 0,-30 45 0,23-33 0,-46 82 0,-15 19 0,52-89 0,-3 3 0,-33 37 0,47-59 0,-1 0 0,-1-1 0,1-1 0,-1 0 0,-1 0 0,0-1 0,-17 9 0,15-10-1,1 1 0,0 1-1,0 0 1,1 1 0,0 1-1,1-1 1,0 2 0,1 0-1,-16 20 1,-3 10 47,-37 72-1,44-73-766,-51 73-1,53-89-6104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8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1 118 24575,'4'0'0,"1"-4"0,4-5 0,5-6 0,-1-3 0,6 1 0,3 3 0,3 4 0,-4 0 0,-1 2 0,0 2 0,4 1 0,-2 3-8191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7:59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24575,'8'-4'0,"11"-2"0,5 1 0,0-3 0,2 0 0,2-3 0,4 1 0,4-2 0,4-4 0,3 2 0,2 3 0,-6 4-8191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8:00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0 142 24575,'93'10'0,"-73"-6"0,0-2 0,0 0 0,24-1 0,-37-1 0,1-1 0,-1 0 0,0-1 0,1 1 0,-1-1 0,0-1 0,0 0 0,-1 0 0,1 0 0,0 0 0,-1-1 0,9-7 0,-6 4 0,3-4 0,1 1 0,-1 0 0,2 1 0,-1 1 0,1 0 0,1 1 0,27-10 0,149-17 0,-169 31 0,-29 5 0,-1 0 0,1 1 0,0 0 0,0 0 0,0 1 0,0 0 0,0 0 0,1 0 0,-1 1 0,1 0 0,0 0 0,1 1 0,0 0 0,-1-1 0,2 2 0,-1-1 0,-5 11 0,-7 13 0,1 2 0,-18 53 0,22-55 0,-23 48 0,-3-3 0,-4-1 0,-90 121 0,124-185-227,1 0-1,1 1 1,-1 0-1,2 0 1,-9 22-1,9-13-6598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8:00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24575,'4'0'0,"5"0"0,5 0 0,4-4 0,7-5 0,4-2 0,3 2 0,2 2 0,-2 3 0,2 1 0,-1 2 0,2 0 0,-1 1 0,-2 1 0,1-1 0,-2 1 0,-5-1-8191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8:01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0 24575,'-8'1'0,"1"0"0,0 0 0,0 0 0,0 1 0,0 0 0,0 1 0,1 0 0,-1 0 0,1 0 0,0 0 0,0 1 0,0 0 0,0 1 0,0-1 0,1 1 0,0 0 0,-7 9 0,4-5 0,1 1 0,0-1 0,1 1 0,0 1 0,1-1 0,0 1 0,1 0 0,0 0 0,0 0 0,-2 13 0,-33 283 0,21-154 0,1-69 0,11-61 0,1 1 0,1-1 0,1 1 0,-1 44 0,5-62 0,-1 0 0,1 0 0,0-1 0,0 1 0,1-1 0,0 1 0,0-1 0,0 0 0,0 1 0,1-1 0,0 0 0,0-1 0,0 1 0,1 0 0,0-1 0,0 0 0,0 0 0,0 0 0,0 0 0,1-1 0,0 0 0,0 0 0,0 0 0,0 0 0,6 2 0,-7-4 0,0 1 0,0-1 0,0 0 0,0 0 0,0 0 0,0-1 0,0 0 0,0 1 0,0-1 0,1-1 0,-1 1 0,0 0 0,0-1 0,0 0 0,0 0 0,0 0 0,0-1 0,0 1 0,0-1 0,-1 0 0,1 0 0,-1-1 0,1 1 0,-1 0 0,0-1 0,6-6 0,5-6 0,-1-1 0,0-1 0,-2 0 0,14-25 0,1-1 0,-7 18 0,1 1 0,1 2 0,39-34 0,1-1 0,-38 35 0,-3 3 0,-1 0 0,0-1 0,-2-1 0,0-1 0,-1 0 0,24-48 0,-32 54 0,-1-1 0,0-1 0,-2 1 0,0-1 0,-1 0 0,-1 0 0,0 0 0,-1-1 0,-1 1 0,-3-29 0,2 26 0,-4-16 0,4 36 0,-1-1 0,1 1 0,-1 0 0,1 0 0,-1-1 0,0 1 0,0 0 0,0 0 0,0 0 0,0 0 0,0 0 0,0 0 0,0 0 0,0 0 0,0 1 0,0-1 0,-1 0 0,1 1 0,0-1 0,0 0 0,-1 1 0,1 0 0,0-1 0,-3 1 0,-17-2-225,0 1-1,0 1 1,0 1-1,0 1 1,-22 5-1,43-7 214,-39 6-6814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9:49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21 909 24575,'-10'33'0,"3"-27"0,4-25 0,7-62 0,3 0 0,29-125 0,-19 119 0,10-43-52,-12 66-386,-3-1 1,8-129-1,-20 174-6388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9:50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14 24575,'0'-1'0,"0"1"0,1-1 0,-1 1 0,0-1 0,0 1 0,0-1 0,0 1 0,0-1 0,-1 1 0,1 0 0,0-1 0,0 1 0,0-1 0,0 1 0,0-1 0,-1 1 0,1-1 0,0 1 0,0 0 0,-1-1 0,1 1 0,0-1 0,-1 1 0,1 0 0,0-1 0,-1 1 0,1 0 0,0 0 0,-1-1 0,1 1 0,-1 0 0,1 0 0,-1-1 0,-17 7 0,-10 22 0,13-1 0,2-1 0,-1 0 0,-1-1 0,-36 43 0,42-58 0,2-1 0,-1 1 0,1 1 0,1-1 0,0 1 0,0 0 0,1 1 0,1-1 0,0 1 0,0 0 0,1 0 0,1 0 0,0 1 0,0-1 0,1 0 0,1 1 0,2 23 0,-1-33 0,-1 0 0,1 0 0,0 1 0,0-1 0,0 0 0,0 0 0,1-1 0,-1 1 0,1 0 0,-1 0 0,1-1 0,0 1 0,0-1 0,1 1 0,-1-1 0,3 3 0,1-1 0,0 0 0,0 0 0,1-1 0,-1 1 0,1-1 0,13 3 0,1 0 0,1-2 0,0 0 0,39 0 0,-16-5 0,-32 0 0,-1 0 0,0 1 0,0 0 0,21 4 0,-30-3 0,0-1 0,0 1 0,0 0 0,0 0 0,-1 1 0,1-1 0,0 0 0,-1 1 0,1 0 0,-1 0 0,0 0 0,0 0 0,1 0 0,-1 0 0,-1 0 0,1 0 0,0 1 0,0-1 0,-1 1 0,1 0 0,-1-1 0,0 1 0,2 5 0,-1 4 0,0 0 0,0 1 0,-1-1 0,0 1 0,-1-1 0,-1 0 0,0 1 0,0-1 0,-1 0 0,-1 0 0,0 0 0,-1 0 0,-7 17 0,-9 14 0,-2-1 0,-32 47 0,40-67 0,12-19 0,-7 11 0,0 1 0,-1-1 0,0-1 0,-24 23 0,32-34 0,-1 0 0,1 0 0,-1 0 0,1 0 0,-1 0 0,0-1 0,0 1 0,0-1 0,0 0 0,0 1 0,0-1 0,0-1 0,-1 1 0,1 0 0,0-1 0,0 0 0,-1 0 0,1 0 0,0 0 0,0 0 0,-1-1 0,1 1 0,0-1 0,0 0 0,0 0 0,-1 0 0,1 0 0,1-1 0,-1 1 0,0-1 0,0 0 0,-3-2 0,-2-2-124,-1-1 0,2 0 0,-1 0 0,1 0 0,0-1 0,0 0-1,1-1 1,0 1 0,1-1 0,-7-13 0,6 3-6702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9:51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87 24575,'-3'35'0,"-2"0"0,-1 0 0,-2 0 0,-21 57 0,17-53 0,-2 5 0,2 1 0,2 0 0,2 0 0,2 1 0,0 78 0,9 72 0,-3-193 0,0 0 0,0 0 0,0 0 0,1 0 0,-1-1 0,1 1 0,0 0 0,-1 0 0,1-1 0,0 1 0,1 0 0,-1-1 0,0 1 0,1-1 0,0 0 0,-1 1 0,1-1 0,0 0 0,0 0 0,0 0 0,0 0 0,0-1 0,1 1 0,-1 0 0,1-1 0,-1 0 0,1 1 0,-1-1 0,1 0 0,0-1 0,-1 1 0,1 0 0,0-1 0,0 1 0,0-1 0,-1 0 0,1 0 0,0 0 0,0 0 0,5-2 0,2 1 0,0-1 0,0-1 0,0 0 0,-1 0 0,1-1 0,-1-1 0,0 1 0,0-1 0,0-1 0,10-8 0,-3-1 0,-1 0 0,-1 0 0,0-2 0,-1 0 0,-1 0 0,-1-1 0,10-20 0,-1-5 0,-2-1 0,14-51 0,-24 55 0,-1 0 0,-2 0 0,-2-1 0,-2 0 0,-6-62 0,2-3 0,3 101 0,1 0 0,-1-1 0,0 1 0,-1-1 0,1 1 0,-1 0 0,0-1 0,-1 1 0,1 0 0,-1 0 0,0 0 0,0 0 0,-1 0 0,0 0 0,1 1 0,-1-1 0,-1 1 0,1 0 0,-1 0 0,1 0 0,-1 0 0,-1 1 0,1-1 0,0 1 0,-1 0 0,1 0 0,-1 1 0,0-1 0,-9-2 0,-7-3-89,-1 0-1,0 2 1,-24-4-1,24 5-917,-4-1-5819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3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121 921 24575,'-3'-4'0,"1"-1"0,-1 1 0,1-1 0,0 1 0,0-1 0,0 0 0,1 0 0,-1 0 0,1 0 0,0 0 0,1 0 0,-1-7 0,-2-14 0,-38-132 0,28 115 0,1-1 0,2 0 0,2-1 0,-3-70 0,11 54 0,2 1 0,14-92 0,-7 74-1365,-8 53-5461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9:58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97 24575,'4'-4'0,"5"-5"0,5-5 0,8-5 0,5 2 0,1 3 0,0 5 0,3 3 0,0 2 0,-1 3 0,-1 1 0,1 1 0,1 0 0,-2-1 0,-6 1-8191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49:58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 24575,'4'0'0,"6"0"0,8 0 0,5 0 0,15 0 0,9-5 0,8 0 0,7 0 0,1 1 0,-3 1 0,-4 1 0,-2 1 0,-8 1 0,-7-4 0,-10-1-8191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0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1 24575,'-1'18'0,"-1"0"0,-1 1 0,-1-1 0,-12 34 0,1-1 0,-77 349 0,90-393 0,1-1 0,-1 0 0,0 0 0,-1 0 0,1 0 0,-1-1 0,-6 10 0,6-12 0,1 0 0,-1-1 0,1 0 0,-1 1 0,0-1 0,0 0 0,0 0 0,0-1 0,0 1 0,0-1 0,0 1 0,-1-1 0,1 0 0,-7 1 0,10-2 0,0 0 0,-1 0 0,1 0 0,0 0 0,-1 0 0,1 0 0,0 0 0,-1 0 0,1 0 0,0 0 0,-1 0 0,1 0 0,0 0 0,0 0 0,-1 1 0,1-1 0,0 0 0,-1 0 0,1 0 0,0 1 0,0-1 0,-1 0 0,1 0 0,0 0 0,0 1 0,0-1 0,-1 0 0,1 1 0,0-1 0,0 0 0,0 0 0,0 1 0,0-1 0,-1 0 0,1 1 0,10 7 0,20 5 0,-11-7 0,0 0 0,1-1 0,-1-1 0,41 3 0,-53-7 0,0 0 0,0-1 0,0 0 0,0 0 0,-1-1 0,1 1 0,0-1 0,0-1 0,-1 0 0,0 0 0,1 0 0,-1 0 0,0-1 0,-1 0 0,1-1 0,-1 1 0,9-10 0,-3 2 0,-1-1 0,0-1 0,0 1 0,-2-2 0,0 1 0,0-1 0,-2-1 0,0 1 0,0-1 0,-2 0 0,6-29 0,-4-8 0,-3 1 0,-3-74 0,-2 60 0,-1 35 0,3 31 0,0 0 0,0-1 0,0 1 0,-1 0 0,1 0 0,0 0 0,0 0 0,0 0 0,-1 0 0,1 0 0,0 0 0,0 0 0,0 0 0,-1 0 0,1 0 0,0 0 0,0 0 0,0 0 0,-1 0 0,1 1 0,0-1 0,0 0 0,0 0 0,-1 0 0,1 0 0,0 0 0,0 0 0,0 0 0,0 1 0,0-1 0,-1 0 0,1 0 0,0 0 0,0 0 0,0 1 0,0-1 0,0 0 0,0 0 0,0 0 0,0 0 0,0 1 0,-1-1 0,1 0 0,0 0 0,0 0 0,0 1 0,0-1 0,0 0 0,0 0 0,0 1 0,0-1 0,1 0 0,-1 0 0,0 0 0,0 0 0,0 1 0,-14 57 0,-7 44 0,4-27 0,3 0 0,4 1 0,-1 100 0,13-102-1365,-2-54-5461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1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0 24575,'-6'1'0,"1"-1"0,-1 1 0,0 0 0,1 0 0,0 1 0,-1-1 0,1 1 0,0 0 0,0 1 0,0-1 0,0 1 0,0 0 0,0 0 0,1 1 0,0-1 0,0 1 0,0 0 0,0 0 0,0 0 0,1 1 0,-6 8 0,-3 8 0,1 1 0,1 1 0,-13 40 0,9-24 0,-8 18 0,3 0 0,3 2 0,2 0 0,2 0 0,4 2 0,1-1 0,3 68 0,4-115 0,1-1 0,0 1 0,0 0 0,1-1 0,1 1 0,5 14 0,-6-23 0,-1-1 0,1 1 0,0-1 0,0 0 0,0 1 0,1-1 0,-1 0 0,1 0 0,0 0 0,0-1 0,0 1 0,0-1 0,0 0 0,0 1 0,1-2 0,-1 1 0,1 0 0,0-1 0,-1 1 0,1-1 0,0 0 0,0 0 0,0 0 0,5-1 0,-4 1 0,1 0 0,-1-1 0,1 1 0,-1-2 0,1 1 0,-1 0 0,1-1 0,-1 0 0,1-1 0,-1 1 0,0-1 0,0 0 0,0 0 0,0-1 0,0 1 0,0-1 0,0 0 0,-1 0 0,1-1 0,-1 1 0,0-1 0,0 0 0,-1 0 0,1-1 0,-1 1 0,0-1 0,0 1 0,0-1 0,-1 0 0,3-7 0,1-7 0,0 1 0,-2-1 0,0-1 0,-1 1 0,-1 0 0,-1-1 0,-1-26 0,-1 0 60,-10-63 0,7 91-272,0 0 0,-1 1 0,0-1-1,-1 1 1,-1 0 0,-14-23 0,7 18-6614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2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24575,'0'4'0,"0"6"0,0 4 0,0 8 0,0 5 0,0 5 0,0 1 0,0-1 0,0-2 0,0-2 0,0-2 0,0-1 0,0-5-8191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3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24575,'0'4'0,"0"13"0,0 20 0,7 19 0,8 12 0,4 6 0,4-1 0,1-5 0,0-11 0,-3-10 0,-5-10 0,-2-11 0,-3-6 0,0-6 0,-1-6-8191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3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24575,'4'0'0,"9"0"0,7 0 0,7 0 0,4 0 0,0 0 0,-1 0 0,-2 0 0,-6 0-8191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4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24575,'0'12'0,"0"11"0,8 11 0,3 7 0,-1 0 0,6 5 0,4 3 0,-1 1 0,4 0 0,2 0 0,1-6 0,-1-5 0,-3-6 0,-7-5 0,-1-6 0,1-8 0,-3-6-8191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5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 24575,'-4'0'0,"-10"0"0,-5 0 0,-4 8 0,-7 10 0,-1 3 0,1 1 0,4 1 0,8 1 0,6-5-8191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8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24575,'1487'0'-1365,"-1463"0"-5461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5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24575,'5'6'0,"0"1"0,0 0 0,0 1 0,-1-1 0,0 1 0,0 0 0,-1 0 0,0 0 0,-1 0 0,1 0 0,-2 1 0,3 15 0,-2 11 0,-3 65 0,-1-46 0,1 61-1365,1-95-5461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09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221 119 24575,'4'-1'0,"1"0"0,-1-1 0,0 1 0,1-1 0,-1 0 0,0 0 0,0 0 0,4-3 0,10-6 0,30-10 0,89-27 0,-113 42 0,0 1 0,0 1 0,1 1 0,-1 1 0,1 1 0,24 3 0,-46-2 0,0 0 0,-1 0 0,1 0 0,0 1 0,-1-1 0,1 1 0,0 0 0,-1 0 0,1 0 0,-1 0 0,0 0 0,1 1 0,-1-1 0,0 1 0,0-1 0,0 1 0,0 0 0,0 0 0,2 3 0,-3-4 0,-1 0 0,0 1 0,1-1 0,-1 1 0,0-1 0,0 1 0,0-1 0,0 1 0,0-1 0,0 1 0,-1-1 0,1 1 0,0-1 0,-1 1 0,1-1 0,-1 1 0,0-1 0,1 0 0,-1 1 0,0-1 0,0 0 0,0 0 0,0 0 0,0 1 0,0-1 0,0 0 0,0 0 0,-1 0 0,1-1 0,0 1 0,0 0 0,-1 0 0,1-1 0,-2 1 0,-23 13 0,-1-1 0,-1-1 0,0-2 0,0-1 0,-1-1 0,0-1 0,-38 3 0,23-3 0,1 2 0,-60 21 0,-134 71 0,246-98 0,24 0 0,39-1 0,317-3-1365,-369 1-5461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18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24575,'4'0'0,"1"-4"0,4-1 0,9 0 0,4 1 0,3 1 0,1 1 0,1 1 0,-2-3 0,5-2 0,-1 2 0,0 0 0,-1 1 0,-6 2-8191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25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946 2 24575,'-106'-1'0,"-118"3"0,196 2 0,-1 2 0,1 2 0,1 0 0,0 2 0,-45 22 0,11-5 0,34-13 0,29-9 0,15-2 0,37-3 0,-31-1 0,1 1 0,45 6 0,-62-4 0,0-1 0,-1 1 0,1 0 0,-1 0 0,1 1 0,-1 0 0,0 0 0,0 1 0,0 0 0,0 0 0,-1 0 0,0 0 0,1 1 0,6 8 0,-11-11 0,0-1 0,0 0 0,-1 1 0,1-1 0,0 1 0,0-1 0,-1 1 0,1 0 0,-1-1 0,0 1 0,1 0 0,-1-1 0,0 1 0,0 0 0,0-1 0,0 1 0,0 0 0,0-1 0,-1 1 0,1 0 0,-1 2 0,-1 1 0,0-1 0,0 0 0,-1 0 0,1 1 0,-1-1 0,0-1 0,-6 8 0,1-3 0,-1 0 0,0-1 0,0 0 0,-1 0 0,1-1 0,-13 6 0,-16 2 0,-52 13 0,53-16 0,-55 21 0,74-25 0,-1-1 0,0-1 0,-33 5 0,30-6 0,0 0 0,-33 12 0,33-9-1365,1-1-5461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37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24575,'0'-1'0,"0"1"0,0-1 0,0 0 0,1 0 0,-1 1 0,0-1 0,0 0 0,1 1 0,-1-1 0,0 0 0,1 1 0,-1-1 0,1 0 0,-1 1 0,1-1 0,-1 1 0,1-1 0,0 1 0,-1-1 0,1 1 0,-1-1 0,1 1 0,0 0 0,-1-1 0,1 1 0,0 0 0,0 0 0,-1 0 0,1-1 0,0 1 0,0 0 0,-1 0 0,1 0 0,0 0 0,0 0 0,-1 0 0,1 0 0,0 0 0,0 1 0,-1-1 0,1 0 0,0 0 0,-1 1 0,1-1 0,1 1 0,33 13 0,20 15 0,101 47 0,-136-68 0,0-2 0,0 0 0,0-1 0,0-1 0,1-1 0,29 0 0,-37-3 0,-7 0 0,1 0 0,-1 0 0,1 0 0,-1 1 0,0 0 0,10 3 0,-15-4 0,1 1 0,-1 0 0,1 0 0,-1 0 0,0 0 0,1 0 0,-1 0 0,0 0 0,0 0 0,1 0 0,-1 1 0,0-1 0,0 1 0,-1-1 0,1 0 0,0 1 0,0-1 0,-1 1 0,1 0 0,-1-1 0,1 1 0,-1-1 0,0 1 0,1 0 0,-1-1 0,0 1 0,0 0 0,0-1 0,-1 4 0,-1 12 0,-2 0 0,0 0 0,0 0 0,-2 0 0,-14 29 0,-11 35 0,13 2 0,15-63 0,-1 1 0,-1-1 0,-1 0 0,-1 0 0,-17 35 0,20-46 15,0 0 0,1 0-1,-1 1 1,2-1 0,0 1 0,0 0-1,-1 11 1,-7 34-1498,5-40-5343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38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24575,'539'0'-1365,"-519"0"-5461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39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 24575,'58'-18'0,"61"-5"0,-78 13 0,1 2 0,0 2 0,55-1 0,-75 8-1365,-2-1-5461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42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24575,'1'0'0,"1"1"0,-1 0 0,0-1 0,0 1 0,0 0 0,0 0 0,0 0 0,0 0 0,0 0 0,0 0 0,0 0 0,0 0 0,0 0 0,0 0 0,-1 0 0,1 1 0,0-1 0,-1 0 0,1 0 0,-1 1 0,0-1 0,1 3 0,10 38 0,-10-33 0,5 22 0,3 59 0,-7-65 0,0 1 0,1-1 0,13 48 0,-8-51 0,-5-18 0,-1 1 0,0 0 0,0-1 0,-1 1 0,0 0 0,1 0 0,-2 0 0,1 0 0,-1 0 0,1 1 0,-1-1 0,-1 0 0,-1 10 0,2-15 0,0 1 0,0 0 0,0 0 0,0-1 0,0 1 0,1 0 0,-1 0 0,0 0 0,0-1 0,1 1 0,-1 0 0,0-1 0,1 1 0,-1 0 0,0-1 0,1 1 0,-1 0 0,1-1 0,-1 1 0,1-1 0,-1 1 0,1-1 0,0 1 0,-1-1 0,1 1 0,0-1 0,-1 1 0,1-1 0,0 0 0,0 0 0,-1 1 0,1-1 0,0 0 0,0 0 0,-1 0 0,1 0 0,0 0 0,0 0 0,0 0 0,0 0 0,42 2 0,-37-2 0,14 0 0,-5 1 0,-1-1 0,0 0 0,1-1 0,-1-1 0,26-6 0,-36 7 0,-1-1 0,1 1 0,-1-1 0,1 0 0,-1 0 0,0 0 0,0 0 0,0-1 0,0 1 0,0-1 0,-1 0 0,1 0 0,-1 0 0,0 0 0,1 0 0,-1-1 0,-1 1 0,1-1 0,0 1 0,-1-1 0,0 1 0,0-1 0,0 0 0,0 0 0,-1 1 0,1-9 0,-2-96 0,-1 86 0,1 0 0,2 0 0,0 0 0,0 0 0,2 1 0,6-22 0,-9 41 0,1 0 0,-1 1 0,1-1 0,-1 1 0,1-1 0,-1 0 0,1 1 0,0 0 0,0-1 0,0 1 0,0-1 0,0 1 0,0 0 0,0 0 0,0 0 0,1 0 0,-1-1 0,0 2 0,1-1 0,-1 0 0,1 0 0,2-1 0,-3 2 0,0 1 0,0-1 0,1 0 0,-1 1 0,0-1 0,0 1 0,0-1 0,0 1 0,0-1 0,0 1 0,0 0 0,0-1 0,0 1 0,0 0 0,0 0 0,-1 0 0,1 0 0,0 0 0,0 0 0,-1 0 0,1 0 0,-1 0 0,1 0 0,-1 0 0,0 0 0,1 0 0,-1 1 0,0-1 0,1 0 0,-1 0 0,0 3 0,8 46 0,4 89 0,-2-14 0,-6-71 0,-4 86 0,-1-30 0,0-108-37,1-1 0,0 0 1,0 1-1,0-1 0,0 0 0,0 1 0,0-1 0,0 0 0,0 1 0,0-1 0,1 0 0,-1 1 1,0-1-1,1 0 0,-1 0 0,1 1 0,0-1 0,-1 0 0,1 0 0,0 0 0,0 0 0,0 0 1,-1 0-1,1 0 0,0 0 0,1 0 0,-1 0 0,0-1 0,0 1 0,0 0 0,0-1 0,0 1 1,1-1-1,-1 1 0,0-1 0,2 1 0,11-3-6789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45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23 24575,'0'-1'0,"-1"0"0,1-1 0,-1 1 0,0 0 0,1 0 0,-1 0 0,0 0 0,0 0 0,0 0 0,1 0 0,-1 1 0,0-1 0,0 0 0,0 0 0,-1 1 0,1-1 0,0 0 0,0 1 0,0-1 0,0 1 0,0 0 0,-1-1 0,1 1 0,0 0 0,0 0 0,-1 0 0,-1 0 0,-35-4 0,33 5 0,0 0 0,0-1 0,0 2 0,1-1 0,-1 0 0,0 1 0,1 0 0,-1 0 0,1 1 0,-1-1 0,1 1 0,0 0 0,0 0 0,0 0 0,1 0 0,-1 1 0,1 0 0,0 0 0,0 0 0,0 0 0,0 0 0,1 0 0,-3 7 0,-6 12 0,2 0 0,1 1 0,-9 37 0,5-16 0,7-25 0,1 0 0,0 0 0,2 0 0,0 0 0,1 1 0,1-1 0,1 0 0,1 1 0,6 25 0,-4-33 0,1 0 0,1-1 0,0 0 0,1 0 0,1 0 0,-1-1 0,2 0 0,14 15 0,-1-4 0,1-1 0,43 31 0,-62-49 0,1 0 0,0 1 0,0-2 0,1 1 0,-1 0 0,1-1 0,-1 0 0,1-1 0,-1 1 0,1-1 0,0 0 0,0 0 0,0-1 0,0 0 0,0 0 0,0 0 0,-1-1 0,1 0 0,0 0 0,0 0 0,-1-1 0,1 0 0,0 0 0,-1 0 0,0-1 0,1 1 0,-1-1 0,8-7 0,-6 4 0,1-1 0,-1 0 0,0-1 0,0 0 0,-1 0 0,0 0 0,0-1 0,-1 1 0,0-1 0,-1-1 0,0 1 0,-1-1 0,1 1 0,-2-1 0,4-19 0,-4-17 0,-1 0 0,-2 0 0,-2 0 0,-19-90 0,19 125-91,-1 0 0,-1 0 0,1 0 0,-2 1 0,0 0 0,0 0 0,-1 0 0,0 1 0,0 0 0,-1 0 0,0 1 0,-1 0 0,0 0 0,-14-8 0,10 6-6735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46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24575,'6'0'0,"-1"0"0,0 0 0,0 0 0,1 1 0,-1 0 0,0 0 0,0 0 0,0 0 0,0 1 0,0 0 0,0 0 0,8 5 0,-10-4 0,0 0 0,0 1 0,0-1 0,0 1 0,0 0 0,-1 0 0,1 0 0,-1 0 0,0 0 0,-1 0 0,1 1 0,-1-1 0,0 1 0,0-1 0,1 5 0,1 23 0,0 0 0,-2 0 0,-2 0 0,-1 0 0,-7 39 0,-2 56 0,10-63-1365,1-39-5461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47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24575,'12'0'0,"8"0"0,8 0 0,4 0 0,4 0 0,4 0 0,3 0 0,-2 0 0,-4 0 0,-4 0 0,-8 0-8191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6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24575,'0'-4'0,"4"-2"0,5 1 0,5 1 0,5 1 0,2 1 0,2 1 0,1 1 0,4 0 0,2 0 0,-1 0 0,-1 1 0,-6-1-8191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47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24575,'0'21'15,"2"-1"0,1 0 0,0 0 0,1 0 0,1-1 0,1 1 0,13 27 0,-13-34-129,0-1 0,0 0-1,1 0 1,1-1 0,0 0 0,1 0-1,0-1 1,0 0 0,1-1 0,0 0-1,1 0 1,12 7 0,-5-6-6712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48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0 24575,'-4'1'0,"0"0"0,-1 0 0,1 1 0,0-1 0,0 1 0,0 0 0,0 0 0,0 0 0,1 1 0,-1-1 0,0 1 0,1 0 0,0 0 0,0 0 0,0 0 0,-4 6 0,-41 61 0,38-52-85,-2 0 0,0-1-1,-1-1 1,0 0 0,-2 0-1,1-1 1,-2-1 0,0-1-1,-1 0 1,0-1 0,-1-1-1,0 0 1,-1-2 0,0 0-1,-34 10 1,32-13-6741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52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89 24575,'1'-2'0,"-1"0"0,1 1 0,-1-1 0,1 0 0,-1 1 0,1-1 0,0 1 0,0-1 0,0 1 0,0 0 0,0-1 0,0 1 0,0 0 0,0 0 0,0-1 0,1 1 0,-1 0 0,0 0 0,3-1 0,32-17 0,-28 16 0,96-34 0,-125 48 0,0 0 0,0 2 0,1 1 0,-22 20 0,-74 49 0,113-82 0,0 1 0,1-1 0,-1 1 0,1-1 0,0 1 0,-1 0 0,1 0 0,0 0 0,0 0 0,0 1 0,1-1 0,-1 0 0,0 1 0,1-1 0,-1 1 0,1 0 0,0-1 0,0 1 0,0 0 0,0 0 0,1 0 0,-1-1 0,1 1 0,0 0 0,0 0 0,0 0 0,0 0 0,0 0 0,0 0 0,1 0 0,0 0 0,-1 0 0,1-1 0,0 1 0,2 3 0,4 9 0,2 0 0,0 0 0,0-1 0,1 0 0,13 12 0,1 3 0,0 4 0,-3-7 0,-1 1 0,-1 1 0,-1 1 0,14 32 0,-31-60 0,0 1 0,0 0 0,0 0 0,-1 0 0,1 0 0,-1 0 0,1 0 0,-1 0 0,0 0 0,1 0 0,-1 0 0,0 0 0,0 0 0,-1 0 0,1 0 0,0 0 0,-1 0 0,1 0 0,-2 3 0,1-4 0,0 0 0,0 0 0,0 0 0,-1 0 0,1 0 0,0 0 0,0-1 0,-1 1 0,1 0 0,0-1 0,-1 1 0,1-1 0,0 1 0,-1-1 0,1 0 0,-1 0 0,1 0 0,-1 0 0,1 0 0,-3 0 0,-10-2 0,0 0 0,1-1 0,-1-1 0,-17-7 0,20 7 0,-18-6 0,11 5 0,0-1 0,0 0 0,1-1 0,-1-2 0,2 1 0,-26-19 0,28 12-1365,4 0-5461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53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 24575,'-4'0'0,"-1"1"0,0 0 0,0 0 0,1 0 0,-1 1 0,0-1 0,1 1 0,-1 0 0,1 1 0,0-1 0,0 1 0,0 0 0,0 0 0,0 0 0,1 0 0,-1 1 0,1-1 0,-5 7 0,-6 10 0,1 0 0,-17 34 0,15-26 0,6-13 0,1 0 0,1 0 0,0 1 0,1 0 0,-6 25 0,11-38 0,1-1 0,-1 1 0,1 0 0,-1 0 0,1 0 0,0 0 0,0 0 0,1 0 0,-1 0 0,1-1 0,-1 1 0,1 0 0,0 0 0,0 0 0,0-1 0,0 1 0,0-1 0,1 1 0,-1-1 0,1 1 0,0-1 0,0 0 0,0 0 0,0 0 0,0 0 0,0 0 0,0 0 0,1 0 0,-1-1 0,1 1 0,-1-1 0,1 0 0,0 0 0,-1 0 0,1 0 0,0 0 0,0 0 0,0-1 0,-1 0 0,4 1 0,70 1 0,-63-3 0,0 1 0,0 0 0,0 1 0,0 0 0,0 1 0,15 4 0,-25-5 0,1 1 0,-1-1 0,0 1 0,1 0 0,-1 0 0,0 0 0,0 1 0,-1-1 0,1 1 0,0-1 0,-1 1 0,0 0 0,1 0 0,-1 0 0,0 0 0,-1 0 0,1 1 0,0-1 0,-1 0 0,0 1 0,0-1 0,0 1 0,0 0 0,-1-1 0,1 1 0,-1 5 0,4 89 0,-4-90 0,0-1 0,-1 1 0,0-1 0,0 1 0,-1 0 0,0-1 0,0 0 0,-1 0 0,0 0 0,-6 10 0,7-14 0,-1 0 0,0 0 0,0-1 0,-1 0 0,1 1 0,0-1 0,-1 0 0,1-1 0,-1 1 0,0-1 0,1 1 0,-1-1 0,0 0 0,0 0 0,0-1 0,0 1 0,0-1 0,0 0 0,0 0 0,-6-1 0,-4 0 0,1-1 0,-1 0 0,1-1 0,-23-8 0,1-4-1365,3 0-5461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49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 24575,'-4'0'0,"-2"4"0,1 5 0,1 5 0,1 4 0,1 4 0,5 0 0,6-2 0,6-5 0,3-5 0,8-4 0,6-3 0,2-2 0,4-2 0,-2 0 0,2 0 0,-2 0 0,-7 1-8191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50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24575,'4'0'0,"5"0"0,5 0 0,5 0 0,10 0 0,0-4 0,0-1 0,-2 0 0,-1 1 0,-1 2 0,-5 0-8191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54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24575,'2'12'0,"1"0"0,1 1 0,-1-1 0,2 0 0,0-1 0,0 1 0,14 20 0,-3-1 0,132 265 0,-143-285-136,0-1-1,1 1 1,0-1-1,0 0 1,1-1-1,1 1 1,-1-1-1,2-1 0,10 10 1,-4-9-6690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55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 24575,'0'3'0,"-1"0"0,-1 1 0,1-1 0,0 0 0,-1 0 0,0 0 0,1 0 0,-1 0 0,-5 5 0,-5 10 0,2 5 0,1-1 0,2 2 0,0-1 0,-5 36 0,8-37 0,0-1 0,-2 1 0,0-1 0,-2 0 0,0 0 0,-13 23 0,9-24-75,7-11-183,0-1 0,0 1 0,-1-1 0,-11 11 0,7-10-6568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0:56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24575,'9'1'0,"0"0"0,1 0 0,-1 1 0,0 0 0,-1 1 0,1 0 0,0 0 0,-1 1 0,1 0 0,-1 0 0,0 1 0,12 10 0,8 8 0,48 52 0,-38-36 0,34 32 0,22 24 0,178 139 0,-249-220 15,-1 0 0,2-2 0,0 0 0,0-2 0,1 0 0,0-2 0,30 6 0,-11-6-386,0-1-1,1-2 1,59-2 0,-80-4-6455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2:58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52 24575,'0'-1'0,"-1"0"0,0-1 0,0 1 0,0 0 0,0 0 0,0 0 0,0 0 0,0 0 0,0 0 0,-1 0 0,1 1 0,0-1 0,0 0 0,-1 0 0,1 1 0,-1-1 0,1 1 0,0 0 0,-1-1 0,1 1 0,-1 0 0,1 0 0,-1 0 0,1 0 0,-1 0 0,1 0 0,-1 0 0,1 0 0,-1 1 0,1-1 0,-1 0 0,1 1 0,0 0 0,-1-1 0,1 1 0,0 0 0,-1-1 0,1 1 0,0 0 0,0 0 0,0 0 0,0 0 0,0 0 0,-1 2 0,-4 2 0,1 1 0,0 0 0,0 0 0,1 0 0,-1 0 0,2 1 0,-5 7 0,-86 262 0,48-143 0,46-133 0,0 1 0,-1-1 0,1 0 0,0 1 0,-1-1 0,1 0 0,0 1 0,-1-1 0,1 1 0,0-1 0,0 1 0,0-1 0,0 0 0,-1 1 0,1-1 0,0 1 0,0-1 0,0 1 0,0-1 0,0 1 0,0-1 0,0 1 0,0-1 0,0 1 0,0-1 0,1 1 0,-1-1 0,0 1 0,0-1 0,0 0 0,1 1 0,-1-1 0,0 1 0,0-1 0,1 1 0,-1-1 0,0 0 0,1 1 0,-1-1 0,0 0 0,1 1 0,-1-1 0,1 0 0,-1 0 0,0 1 0,1-1 0,-1 0 0,1 0 0,-1 0 0,1 0 0,-1 0 0,1 1 0,-1-1 0,1 0 0,-1 0 0,1 0 0,-1 0 0,1 0 0,0-1 0,0 1 0,1 0 0,0-1 0,-1 1 0,1-1 0,0 1 0,-1-1 0,1 0 0,-1 1 0,1-1 0,-1 0 0,0 0 0,1 0 0,-1 0 0,0 0 0,0-1 0,1 1 0,1-3 0,0-5 0,1 0 0,-1 0 0,0 0 0,-1 0 0,0-1 0,-1 1 0,0-1 0,0 0 0,-2-16 0,1 13 0,1-1 0,0 1 0,4-22 0,-3 30 0,-1 0 0,1 0 0,0 0 0,0 1 0,0-1 0,1 1 0,0-1 0,0 1 0,0 0 0,0 0 0,1 1 0,-1-1 0,8-5 0,15-10 0,-18 14 0,0-1 0,0 0 0,-1 0 0,1 0 0,-1-1 0,-1 0 0,0 0 0,0-1 0,0 0 0,-1 0 0,0 0 0,5-11 0,2-16 0,-8 24 0,0 0 0,0 0 0,1 0 0,9-15 0,-12 23 0,0 0 0,1 1 0,-1-1 0,1 0 0,0 1 0,-1-1 0,1 1 0,0 0 0,0 0 0,1 0 0,-1 0 0,0 1 0,1-1 0,-1 1 0,1 0 0,-1 0 0,1 0 0,5 0 0,28-1 46,64 4-1,-27 1-1501,-54-3-5370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19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 24575,'0'32'0,"1"-1"0,1 0 0,2 1 0,1-1 0,2-1 0,1 1 0,19 47 0,-13-45 0,-2 1 0,-1 1 0,-2 0 0,9 69 0,-17-96 0,0 0 0,0 1 0,0-1 0,1 0 0,1 0 0,-1 0 0,1 0 0,8 13 0,-11-21 0,1 0 0,-1 0 0,1 0 0,0 1 0,-1-1 0,1 0 0,-1 0 0,1 0 0,0-1 0,-1 1 0,1 0 0,0 0 0,-1 0 0,1 0 0,-1 0 0,1-1 0,0 1 0,-1 0 0,1-1 0,-1 1 0,1 0 0,-1-1 0,1 1 0,-1 0 0,1-1 0,-1 1 0,0-1 0,1 1 0,-1-1 0,0 1 0,1-1 0,-1 1 0,0-1 0,0 0 0,1 1 0,-1-2 0,12-25 0,-11 25 0,8-32 0,-1 0 0,-2 0 0,-1-1 0,-1 0 0,-2 0 0,-4-47 0,6-74 0,0 129 3,2 0-1,1 1 1,10-27-1,0 1-1377,-11 33-5451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38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137 143 24575,'3'127'0,"-1"-40"0,-11 123 0,-10-95 0,10-71 0,2 1 0,-2 63 0,9-85 0,-1-11 0,1 0 0,0 1 0,1-1 0,1 0 0,3 18 0,-3-27 0,-1 1 0,1 0 0,-1-1 0,1 1 0,0-1 0,1 0 0,-1 0 0,0 0 0,1 0 0,0 0 0,0 0 0,-1-1 0,2 1 0,-1-1 0,0 0 0,0 0 0,1 0 0,-1 0 0,1-1 0,0 1 0,5 1 0,6 1 0,0 1 0,0-2 0,1 0 0,-1-1 0,1 0 0,0-1 0,26-2 0,-36 0 0,0 0 0,-1 0 0,1-1 0,0 0 0,-1 0 0,1 0 0,-1-1 0,0 0 0,0 0 0,0 0 0,0 0 0,0-1 0,-1 0 0,0 0 0,0 0 0,0 0 0,0-1 0,0 1 0,-1-1 0,0 0 0,0 0 0,0-1 0,3-9 0,-1-1 0,0 0 0,-1-1 0,0 0 0,-2 1 0,2-29 0,-7-90 0,0 58 0,2 41 0,-2 0 0,-1 0 0,-2 1 0,-1 0 0,-2 0 0,-1 1 0,-22-48 0,21 56 0,-2 1 0,-1 1 0,-1 0 0,-1 1 0,-1 1 0,-25-26 0,29 34 24,0 0 0,-1 1 0,-1 1 0,-28-19 0,33 25-173,0 1 1,0 1-1,0 0 1,0 0-1,-1 1 1,0 0-1,1 1 1,-1 0-1,-18-1 1,9 3-6678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2:58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24575,'4'0'0,"5"0"0,5 0 0,4 0 0,4 0 0,1 0 0,1 0 0,0 0 0,0 0 0,0 0 0,-4 0-8191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3:03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0 24575,'-3'6'0,"0"0"0,-1 0 0,0-1 0,0 1 0,0-1 0,-1 0 0,0 0 0,0-1 0,-8 7 0,8-7 0,-3 3 0,-1-1 0,1 0 0,-1-1 0,0 0 0,-1-1 0,1 1 0,-1-2 0,0 1 0,0-2 0,0 1 0,0-1 0,0-1 0,-14 1 0,-9 3 0,32-5 0,-1 0 0,0 0 0,0 1 0,1-1 0,-1 1 0,0-1 0,1 1 0,-1 0 0,1 0 0,-1-1 0,1 1 0,-1 0 0,1 0 0,-1 0 0,1 1 0,0-1 0,0 0 0,0 0 0,-1 1 0,1-1 0,0 1 0,1-1 0,-1 1 0,0-1 0,-1 4 0,1 1 0,0 1 0,0-1 0,1 1 0,0-1 0,1 13 0,-1-15 0,1 0 0,-1 0 0,1 0 0,-1 0 0,0 0 0,-1 0 0,1 0 0,-1 0 0,0 0 0,0 0 0,0 0 0,0 0 0,-1 0 0,1-1 0,-1 1 0,-4 6 0,1-6 0,1 1 0,0-1 0,-1 1 0,2 0 0,-1 0 0,1 1 0,-4 7 0,7-11-1365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3:05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4 301 24575,'2'34'0,"10"59"0,-3-38 0,-6-40 0,0 0 0,2-1 0,7 19 0,-7-21 0,-1 0 0,0 0 0,-1 0 0,4 22 0,-7-29 0,0-1 0,0 1 0,-1-1 0,1 1 0,-1-1 0,0 1 0,0-1 0,0 1 0,-1-1 0,0 1 0,0-1 0,0 0 0,0 0 0,0 0 0,-1 0 0,0-1 0,-4 5 0,2-1 0,0-1 0,0 2 0,0-1 0,1 0 0,0 1 0,-4 8 0,7-14 0,0 1 0,0-1 0,1 0 0,-1 1 0,0-1 0,1 1 0,-1-1 0,1 0 0,0 1 0,0-1 0,0 1 0,0-1 0,0 1 0,1-1 0,-1 1 0,1-1 0,0 1 0,-1-1 0,1 0 0,0 1 0,0-1 0,1 0 0,-1 0 0,0 0 0,2 2 0,-2-3 0,0-1 0,0 1 0,0-1 0,0 1 0,0-1 0,0 1 0,0-1 0,0 0 0,0 1 0,0-1 0,0 0 0,0 0 0,0 0 0,0 0 0,0 0 0,0 0 0,0 0 0,0 0 0,0-1 0,0 1 0,0 0 0,0-1 0,0 1 0,0 0 0,0-1 0,0 1 0,0-1 0,0 1 0,0-1 0,0 0 0,-1 1 0,1-1 0,0 0 0,0 0 0,-1 0 0,1 1 0,-1-1 0,1 0 0,0-1 0,27-41 0,-26 37 0,5-9 0,0 0 0,-2-1 0,0 0 0,0 0 0,-2-1 0,0 1 0,1-33 0,-2 22 0,12-52 0,3 14 0,3 1 0,2 1 0,3 1 0,42-73 0,-60 122-195,0 1 0,-1-1 0,-1 0 0,0 0 0,-1-1 0,4-17 0,-5 9-6631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3:15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 24575,'-1'92'0,"3"104"0,0-181 0,1-1 0,0 1 0,1-1 0,1 0 0,0 0 0,1 0 0,1-1 0,0 1 0,9 11 0,-6-8 0,0 0 0,-1 1 0,-1 0 0,7 24 0,-14-6 0,-8-25 0,7-11 0,-1 0 0,0 0 0,1 0 0,-1 0 0,0-1 0,1 1 0,-1 0 0,0-1 0,1 1 0,-1 0 0,1-1 0,-1 1 0,1-1 0,-1 1 0,1-1 0,-1 1 0,1-1 0,-1 1 0,1-1 0,0 0 0,-1 1 0,1-1 0,-1 0 0,-6-13 0,1 0 0,0-1 0,0 0 0,2 0 0,-3-16 0,-4-6 0,-7-24 0,2-1 0,2 0 0,-6-87 0,20 145 0,0 0 0,0 0 0,0 1 0,0-1 0,1 0 0,-1 0 0,1 0 0,0 1 0,0-1 0,1 0 0,-1 1 0,1-1 0,0 1 0,0-1 0,0 1 0,0 0 0,1 0 0,-1 0 0,1 0 0,-1 1 0,1-1 0,0 1 0,0-1 0,1 1 0,-1 0 0,6-3 0,4 0 0,-1 1 0,1 0 0,0 1 0,-1 0 0,1 1 0,25-1 0,119 2 55,-83 2-1475,-54-1-5406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3:18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24575,'4'0'0,"5"0"0,5 0 0,4 0 0,4 0 0,1 0 0,1 0 0,0 0 0,-4 0-8191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9:30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59:32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24575,'0'0'-8191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41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167 567 24575,'1'-16'0,"0"-1"0,2 0 0,0 1 0,1 0 0,0 0 0,1 0 0,1 0 0,9-16 0,6-7 0,47-68 0,-44 73 0,1 2 0,2 0 0,41-37 0,-57 59 0,1 0 0,-1 2 0,2-1 0,-1 2 0,1-1 0,0 2 0,0 0 0,1 0 0,0 1 0,0 1 0,0 0 0,29-3 0,-31 6 0,1 0 0,-1 1 0,1 1 0,-1 0 0,1 0 0,-1 1 0,0 1 0,16 5 0,-23-6 0,1 1 0,-1 0 0,1 0 0,-1 0 0,0 1 0,0-1 0,-1 1 0,1 1 0,-1-1 0,0 1 0,0-1 0,0 1 0,-1 0 0,0 0 0,0 1 0,0-1 0,0 1 0,2 10 0,3 10 0,-2 0 0,-1 0 0,-1 1 0,-2 0 0,0 37 0,-4-10 0,-14 90 0,14-135 0,-1 0 0,0 1 0,0-1 0,-1 0 0,0 0 0,0-1 0,-1 1 0,-1-1 0,1 0 0,-1-1 0,0 1 0,-14 12 0,-7 3 0,-1-1 0,-36 22 0,29-22 0,-525 392 0,489-357 0,71-58 0,1 1 0,-1 0 0,1 0 0,-1 0 0,1 0 0,-1 0 0,1 0 0,-1 0 0,1 0 0,-1 0 0,1 0 0,-1 0 0,1 0 0,-1 1 0,1-1 0,-1 0 0,1 0 0,-1 0 0,1 1 0,-1-1 0,1 0 0,-1 1 0,0-1 0,1 0 0,-1 1 0,1-1 0,-1 0 0,0 1 0,1-1 0,-1 1 0,0-1 0,0 1 0,1-1 0,-1 0 0,0 1 0,0-1 0,0 1 0,0-1 0,0 1 0,0 0 0,1-1 0,-1 1 0,0-1 0,0 1 0,-1-1 0,1 1 0,0-1 0,0 1 0,0-1 0,0 1 0,0-1 0,0 1 0,-1-1 0,1 1 0,0-1 0,0 0 0,-1 1 0,1-1 0,0 1 0,-1-1 0,1 0 0,-1 1 0,1-1 0,0 0 0,-1 1 0,1-1 0,-1 0 0,1 0 0,-1 1 0,50 0 0,-42-1 0,128-6 0,196 3 0,-196 21-1365,-108-15-5461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50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1303 24575,'7'-132'0,"6"1"0,43-192 0,-32 198 0,-9 37 0,-6 34 0,1 0 0,29-85 0,-19 87-455,2 1 0,47-78 0,-53 105-6371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51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211 166 24575,'0'11'0,"-1"1"0,-1 0 0,0-1 0,0 1 0,-1-1 0,-1 1 0,-7 16 0,-45 73 0,43-80 0,0 0 0,2 1 0,0 0 0,1 1 0,-8 29 0,-2 25 0,11-47 0,1 0 0,2 1 0,-4 47 0,11 226 0,1-289 0,0-1 0,1 0 0,0 0 0,1 0 0,0-1 0,2 1 0,-1-1 0,2 0 0,-1 0 0,2-1 0,0 0 0,0 0 0,1-1 0,13 13 0,-15-17 0,-1-1 0,1 0 0,0 0 0,1-1 0,-1 0 0,1 0 0,0-1 0,0 0 0,1 0 0,-1-1 0,1 0 0,0-1 0,0 0 0,0 0 0,0-1 0,0 0 0,0 0 0,0-1 0,0 0 0,0-1 0,0 0 0,0 0 0,12-4 0,-13 2 0,-2-1 0,1 1 0,0-1 0,-1-1 0,0 1 0,0-1 0,0 0 0,0 0 0,-1-1 0,0 1 0,0-1 0,7-12 0,6-9 0,20-47 0,-35 69 0,39-83 0,42-127 0,-70 170 0,-2 0 0,-3-1 0,-1-1 0,-2 1 0,-1-50 0,-4 37 0,-7-198 0,4 245 0,-1 1 0,0 0 0,0 0 0,-1 1 0,-1-1 0,0 1 0,0 0 0,-1 0 0,0 0 0,0 1 0,-1 0 0,-1 0 0,1 1 0,-13-10 0,13 11 0,-1 0 0,0 0 0,-1 1 0,1 0 0,-1 0 0,-1 1 0,1 1 0,-1-1 0,1 2 0,-1-1 0,0 1 0,-1 1 0,1 0 0,0 0 0,-18 0 0,24 2-97,-1 1-1,1 0 1,0 0-1,0 0 1,0 0-1,0 1 1,0 0-1,0 0 1,0 0-1,0 0 1,1 0-1,-1 1 0,-5 4 1,-6 8-6729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53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259 400 24575,'-2'0'0,"-1"1"0,1 0 0,0 0 0,0 0 0,0 0 0,0 0 0,0 0 0,0 0 0,0 1 0,0-1 0,1 1 0,-1 0 0,0-1 0,1 1 0,0 0 0,-1 0 0,1 0 0,-1 2 0,-22 40 0,23-43 0,-44 97 0,-42 131 0,70-171 0,2 2 0,3-1 0,-8 107 0,18-112 0,6 82 0,-1-109 0,1-1 0,2 1 0,0-1 0,2-1 0,11 27 0,1 2 0,16 69 0,8 23 0,-39-135 0,-1 0 0,2 0 0,-1-1 0,1 0 0,1 0 0,0 0 0,14 15 0,-19-23 0,1 0 0,-1 0 0,0 1 0,1-1 0,-1-1 0,1 1 0,0 0 0,0-1 0,0 1 0,0-1 0,0 0 0,0 0 0,0 0 0,0 0 0,0-1 0,0 1 0,0-1 0,0 0 0,1 0 0,-1 0 0,0 0 0,0-1 0,0 1 0,1-1 0,-1 1 0,0-1 0,0 0 0,0-1 0,0 1 0,0 0 0,-1-1 0,6-3 0,8-8 0,0-1 0,0-1 0,-1 0 0,-1-1 0,-1 0 0,0-1 0,12-23 0,67-138 0,-79 149 0,24-58 0,-3-1 0,40-179 0,8-191 0,-54 202 0,-26 215 0,-2 0 0,-2 0 0,-2 0 0,-10-49 0,10 78 10,1-1 0,-2 1 0,1 0 0,-2 1 0,0-1 0,0 1 0,-1 0 0,0 1 0,-1 0 0,0 0 0,-13-12 0,17 18-60,0 0 1,0 1-1,-1 0 1,1-1-1,-1 2 1,0-1-1,0 0 1,1 1-1,-2 0 1,1 0-1,0 1 1,0-1-1,-1 1 1,1 0-1,0 1 1,-1-1-1,1 1 1,-1 0-1,1 0 1,-1 1-1,1 0 1,0 0-1,-1 0 1,1 0-1,0 1 1,0 0-1,0 0 1,0 1-1,-5 2 1,-5 5-6777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03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24575,'2'185'0,"-4"207"0,1-370-124,-1 0 0,0 0 0,-2 0 0,0 0 0,-1-1 0,-2 0-1,0 0 1,-1 0 0,-1-1 0,-21 34 0,16-35-6702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04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97 24575,'0'-4'0,"1"1"0,-1 0 0,0 0 0,1 0 0,-1-1 0,1 1 0,0 0 0,0 0 0,0 0 0,1 0 0,-1 1 0,1-1 0,-1 0 0,1 0 0,0 1 0,0-1 0,4-3 0,-1 2 0,0 1 0,0-1 0,0 1 0,0 0 0,0 1 0,1-1 0,-1 1 0,1 0 0,6-1 0,12-1 0,1 1 0,0 0 0,41 3 0,-54 0 0,233 15 0,-170-9 0,9 1-455,0 4 0,104 26 0,-155-28-6371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07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588 0 24575,'23'21'0,"-18"-17"0,0 1 0,0-1 0,-1 1 0,0-1 0,0 1 0,0 0 0,0 1 0,4 8 0,-2 2 0,0-1 0,-1 1 0,-1 0 0,-1 0 0,0 0 0,0 20 0,-2 105 0,-3-72 0,1 35 0,-33 614 0,31-693 0,-1 0 0,-1-1 0,-1 1 0,-19 44 0,22-63 0,0 0 0,0-1 0,0 0 0,-1 1 0,0-1 0,0-1 0,0 1 0,0 0 0,-1-1 0,-10 7 0,11-9 0,1 0 0,-1 0 0,0-1 0,0 1 0,0-1 0,0 0 0,0 0 0,0-1 0,0 1 0,-1-1 0,1 0 0,0 0 0,0 0 0,0-1 0,0 1 0,0-1 0,-1 0 0,-4-2 0,-4-2 0,1-1 0,0-1 0,1 1 0,0-2 0,0 1 0,0-2 0,1 1 0,0-1 0,-13-16 0,-76-103 0,84 107 0,-35-50 0,4-2 0,-69-146 0,111 211 0,1 0 0,0-1 0,0 1 0,1-1 0,0 1 0,0-1 0,1 0 0,0 0 0,1 1 0,0-1 0,2-12 0,-1 15 0,1 0 0,0 0 0,0 0 0,0 1 0,1-1 0,0 0 0,0 1 0,0 0 0,1 0 0,0 0 0,0 0 0,0 1 0,1-1 0,-1 1 0,1 0 0,10-6 0,3-1 0,1 1 0,0 1 0,0 0 0,1 1 0,0 2 0,42-9 0,-25 8 0,0 3 0,0 1 0,44 2 0,-53 4 0,0 1 0,0 2 0,0 1 0,-1 1 0,0 1 0,31 16 0,-18-8 0,64 17 0,-67-23 32,-1 1 0,51 26 0,-59-24-324,1-1 0,1-2-1,0-1 1,42 9 0,-49-17-6534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07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1634 24575,'1'0'0,"0"0"0,-1-1 0,1 1 0,0-1 0,0 1 0,-1-1 0,1 0 0,0 1 0,-1-1 0,1 0 0,0 1 0,-1-1 0,1 0 0,-1 0 0,1 0 0,-1 1 0,0-1 0,1 0 0,-1 0 0,0 0 0,0 0 0,1 0 0,-1 0 0,0 0 0,0-1 0,4-31 0,-3 29 0,7-498 0,-11 292 0,7 63 0,6-1 0,7 2 0,45-181 0,-46 256-1365,-11 45-5461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08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261 108 24575,'-2'0'0,"0"1"0,0-1 0,0 1 0,0 0 0,0-1 0,0 1 0,0 0 0,1 0 0,-1 1 0,0-1 0,0 0 0,1 1 0,-1-1 0,1 1 0,-1-1 0,1 1 0,0 0 0,-2 3 0,-21 37 0,22-37 0,-50 104 0,-36 115 0,73-178 0,2 0 0,3 1 0,1 1 0,3 0 0,-1 71 0,7-80 0,9 66 0,-6-89 0,0 0 0,2-1 0,0 0 0,0 1 0,1-2 0,16 28 0,-15-31 0,9 16 0,1-1 0,1 0 0,23 23 0,-37-44 0,1 0 0,0 0 0,0 0 0,0-1 0,1 0 0,-1 0 0,1 0 0,0-1 0,0 0 0,0 0 0,0 0 0,1-1 0,-1 0 0,1 0 0,-1-1 0,1 0 0,0 0 0,0 0 0,-1-1 0,11 0 0,-12-2 0,0 1 0,0-1 0,0 0 0,0 0 0,0-1 0,-1 1 0,1-1 0,-1 0 0,1-1 0,-1 1 0,0 0 0,-1-1 0,1 0 0,-1 0 0,1 0 0,-1-1 0,0 1 0,-1-1 0,1 0 0,-1 1 0,0-1 0,0 0 0,1-6 0,5-15 0,-1-1 0,-2 0 0,3-32 0,-6 46 0,32-722 0,-35 722 0,0 0 0,-1 0 0,-1 0 0,0 0 0,-1 1 0,0-1 0,-1 1 0,0 0 0,-1 0 0,-1 1 0,1 0 0,-2 0 0,0 0 0,-9-9 0,-5-4 0,-2 0 0,0 2 0,-2 1 0,-37-25 0,54 41-61,0 0 0,0 1 0,0 0 0,0 1 0,-1 0 0,-12-2 0,8 1-877,-5-1-5888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24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24575,'0'12'0,"0"11"0,0 11 0,0 6 0,0 2 0,0-4 0,0-3 0,0-5 0,4-2 0,1 1 0,0 0 0,-1-1 0,-1 2 0,-2 1 0,0-2 0,0-1 0,-1-2 0,0-4-8191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09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0 24575,'0'796'0,"0"-793"-91,1 1 0,-1-1 0,0 1 0,-1-1 0,1 0 0,-1 1 0,1-1 0,-1 0 0,0 1 0,0-1 0,-1 0 0,1 0 0,0 0 0,-4 5 0,-5 2-6735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10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 24575,'8'-4'0,"7"-1"0,4-4 0,3 0 0,6-3 0,3 1 0,-5 2-8191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14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24575,'334'-12'0,"1"0"0,-257 12-1365,-52 0-5461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15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24575,'8'0'0,"6"0"0,9 0 0,9 0 0,6 0 0,5 0 0,0-4 0,-1-2 0,-3-3 0,0 0 0,-3 1 0,-3 2 0,-4 3 0,-2 0 0,-6 2-8191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17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68 24575,'-8'-1'0,"1"-1"0,-1 0 0,1 0 0,-1-1 0,1 0 0,0 0 0,0-1 0,-12-7 0,-17-8 0,27 15 0,-1 1 0,0 0 0,0 1 0,0 0 0,0 0 0,-1 1 0,1 1 0,0 0 0,0 0 0,-13 2 0,-1 3 0,0 0 0,0 2 0,-26 10 0,46-15 0,0 0 0,1 0 0,-1 0 0,1 1 0,0-1 0,-1 1 0,1 0 0,0 0 0,0 0 0,1 0 0,-1 0 0,1 1 0,0-1 0,0 1 0,0 0 0,0-1 0,0 1 0,1 0 0,-2 8 0,-2 9 0,1 0 0,-1 39 0,1-19 0,-10 50 0,6-51 0,2 0 0,2 1 0,2 41 0,2-75 0,0 0 0,1 0 0,0 0 0,0-1 0,0 1 0,1 0 0,0-1 0,1 1 0,-1-1 0,1 0 0,1 0 0,-1 0 0,1 0 0,0 0 0,0-1 0,1 0 0,-1 0 0,1 0 0,0 0 0,1-1 0,-1 0 0,1 0 0,0 0 0,0-1 0,0 0 0,0 0 0,0 0 0,1-1 0,-1 0 0,1 0 0,0-1 0,0 1 0,-1-2 0,1 1 0,0-1 0,0 0 0,0 0 0,0-1 0,0 0 0,11-3 0,-5 0 0,0 0 0,-1-1 0,1 0 0,-1-1 0,0-1 0,0 0 0,-1 0 0,0-1 0,0 0 0,-1-1 0,16-18 0,7-12 0,51-77 0,-55 72 0,-27 42 0,-1-1 0,1 0 0,0 1 0,0-1 0,0 1 0,1 0 0,-1-1 0,0 1 0,1 0 0,-1 0 0,1 1 0,4-3 0,-5 4 0,-1 0 0,1 0 0,-1 0 0,1 0 0,-1 0 0,1 1 0,-1-1 0,0 1 0,1-1 0,-1 1 0,0-1 0,1 1 0,-1 0 0,0 0 0,0-1 0,0 1 0,1 0 0,-1 0 0,0 0 0,0 1 0,0-1 0,-1 0 0,1 0 0,0 0 0,0 1 0,-1-1 0,1 0 0,0 1 0,0 1 0,9 19 0,-1 0 0,0 1 0,-2 0 0,0 1 0,-2-1 0,5 48 0,-6-8 0,-5 95 0,-3-113 0,-1-1 0,-3 0 0,-2 0 0,-1-1 0,-2 0 0,-26 54 0,23-61 0,-2-1 0,-2-2 0,0 1 0,-3-2 0,0-1 0,-2-1 0,-45 41 0,64-65 0,0-1 0,0 0 0,0 0 0,-1 0 0,0-1 0,0 0 0,0-1 0,-1 0 0,1 0 0,-1 0 0,1-1 0,-1 0 0,0 0 0,0-1 0,0 0 0,0-1 0,-11 0 0,17 0 0,-1-1 0,1 0 0,0 1 0,0-1 0,0 0 0,0 0 0,0 0 0,0-1 0,0 1 0,1 0 0,-1-1 0,0 1 0,1-1 0,-1 0 0,1 1 0,-1-1 0,1 0 0,0 0 0,0 0 0,0 0 0,0 0 0,0 0 0,0 0 0,0 0 0,1 0 0,-1-1 0,1-1 0,-3-10 0,1 0 0,0 0 0,1-16 0,1 21 0,0-7-195,1 0 0,0 0 0,1 0 0,1 1 0,1-1 0,9-26 0,3 2-6631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29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1 24575,'-2'0'0,"0"1"0,0 0 0,0 0 0,0 0 0,1 0 0,-1 0 0,0 0 0,0 0 0,1 1 0,-1-1 0,1 0 0,-1 1 0,1 0 0,-3 2 0,-20 30 0,22-31 0,-16 30 0,1 2 0,2 0 0,1 1 0,2 0 0,-9 44 0,-14 37 0,11-34 0,3 0 0,4 1 0,3 1 0,4 0 0,3 166 0,6-231 0,1-5 0,0 0 0,0 0 0,1 0 0,5 21 0,-6-34 0,1 0 0,-1 0 0,1 0 0,-1 0 0,1 0 0,0 0 0,0 0 0,0 0 0,0-1 0,0 1 0,0 0 0,0-1 0,1 1 0,-1-1 0,0 1 0,1-1 0,-1 1 0,1-1 0,0 0 0,0 0 0,-1 0 0,1 0 0,0 0 0,0 0 0,0 0 0,0-1 0,0 1 0,0-1 0,0 0 0,0 1 0,0-1 0,0 0 0,0 0 0,0 0 0,0 0 0,0 0 0,0-1 0,0 1 0,4-2 0,0 0 9,0-1-1,0 1 1,0-1-1,0-1 1,0 1 0,-1-1-1,0 0 1,0 0-1,0-1 1,0 1-1,0-1 1,-1 0-1,6-9 1,-5 6-174,1 0 0,-2-1 0,1 0 0,-1 0 0,0 0 0,-1 0 0,0-1 0,2-14 0,-3 2-6661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30.9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24575,'6'1'0,"0"0"0,1 0 0,-1 0 0,0 1 0,0 0 0,0 0 0,0 1 0,0-1 0,-1 1 0,1 1 0,-1-1 0,0 1 0,6 4 0,8 9 0,32 35 0,-46-47 0,20 23 0,0 2 0,21 33 0,-40-52 0,1-1 0,-1 1 0,-1 0 0,0 0 0,-1 1 0,0 0 0,0-1 0,-2 1 0,1 1 0,0 17 0,-3-26 3,0-1 0,0 1 0,-1 0-1,0-1 1,0 1 0,0 0 0,0-1 0,0 1-1,-1-1 1,1 0 0,-1 0 0,0 1-1,0-1 1,0 0 0,-1 0 0,1-1 0,-1 1-1,1 0 1,-1-1 0,0 0 0,0 1 0,0-1-1,0 0 1,-1-1 0,1 1 0,0-1-1,-1 1 1,1-1 0,-1 0 0,1 0 0,-8 0-1,-11 3-153,0-1 1,-1-1-1,1-2 0,-25-1 0,23 0-549,4 1-6126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42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24575,'4'0'0,"13"0"0,15 0 0,15 0 0,11 0 0,0 0 0,-3 0 0,-6 0 0,-8 0 0,-6 0 0,-10 0-8191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9:42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4 214 24575,'-4'0'0,"7"0"0,19-4 0,9-6 0,11-4 0,7-4 0,7-3 0,-3 2 0,3 0 0,-2 0 0,-1 2 0,-6 5 0,-3 1 0,3-7 0,-2 1 0,-10 2-8191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34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129 322 24575,'-1'0'0,"0"0"0,0-1 0,0 1 0,0-1 0,0 1 0,0-1 0,0 0 0,0 1 0,0-1 0,0 0 0,0 0 0,1 0 0,-1 0 0,0 1 0,0-1 0,1 0 0,-1 0 0,1 0 0,-1 0 0,1 0 0,-1-1 0,1 1 0,0 0 0,0 0 0,-1 0 0,1 0 0,0 0 0,0 0 0,0-3 0,2-35 0,3 26 0,0 1 0,1 0 0,0 0 0,1 0 0,1 1 0,0 0 0,0 1 0,1 0 0,0 0 0,21-16 0,-5 6 0,1 1 0,0 2 0,44-22 0,-64 36 0,1 0 0,-1 0 0,1 0 0,0 1 0,0 0 0,0 1 0,0-1 0,10 0 0,-14 2 0,-1 1 0,1-1 0,-1 0 0,1 1 0,-1 0 0,1-1 0,-1 1 0,0 0 0,1 0 0,-1 0 0,0 1 0,0-1 0,1 1 0,-1-1 0,0 1 0,-1 0 0,1-1 0,0 1 0,0 0 0,-1 0 0,1 0 0,-1 1 0,0-1 0,1 0 0,0 4 0,4 8 0,-1 0 0,-1 1 0,0-1 0,-1 1 0,0-1 0,-1 1 0,-1 18 0,-6 114 0,0-52 0,3-66 0,0-1 0,-1 0 0,-2 0 0,-1-1 0,-1 1 0,-13 31 0,-7 3 0,-49 83 0,35-71 0,-2-3 0,-94 117 0,123-172 0,-97 103 0,110-118 0,1-1 0,-1 1 0,0-1 0,1 1 0,-1-1 0,1 1 0,-1-1 0,1 1 0,-1-1 0,1 1 0,0 0 0,-1-1 0,1 1 0,0 0 0,-1-1 0,1 1 0,0 0 0,0-1 0,0 1 0,0 0 0,-1 0 0,1-1 0,0 1 0,0 0 0,0 0 0,1-1 0,-1 2 0,1-1 0,-1 0 0,1 0 0,0 0 0,0 0 0,0 0 0,0 0 0,0 0 0,0 0 0,0-1 0,0 1 0,1-1 0,-1 1 0,0 0 0,0-1 0,2 1 0,63 11 0,-39-8 0,22 10 0,0 3 0,-2 1 0,0 2 0,-1 3 0,81 53 0,-119-71-102,-1 0-38,1 0 0,0 0-1,0 0 1,1-1-1,-1-1 1,1 0 0,0 0-1,12 3 1,-4-6-6686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25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24575,'1'1'0,"-1"-1"0,1 0 0,0 1 0,0-1 0,-1 1 0,1-1 0,0 1 0,-1-1 0,1 1 0,0-1 0,-1 1 0,1 0 0,-1-1 0,1 1 0,-1 0 0,1-1 0,-1 1 0,1 0 0,-1 0 0,0 0 0,0 0 0,1-1 0,-1 1 0,0 0 0,0 2 0,5 25 0,-5-24 0,9 117 0,-10 149 0,-2-103 0,3-76-1365,0-71-5461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48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1362 24575,'-2'-170'0,"4"-184"0,6 272 0,2 1 0,5 0 0,3 1 0,52-143 0,-51 169 0,23-110 0,-40 143 0,-3 17 0,1 0 0,1 0 0,-1 0 0,0 1 0,1-1 0,0 0 0,0 0 0,0 1 0,0-1 0,1 1 0,-1-1 0,3-3 0,-4 7 0,1 0 0,-1 0 0,0 1 0,1-1 0,-1 0 0,1 0 0,-1 0 0,0 0 0,1 0 0,-1 1 0,0-1 0,0 0 0,1 0 0,-1 1 0,0-1 0,1 0 0,-1 0 0,0 1 0,0-1 0,0 0 0,1 1 0,-1-1 0,0 0 0,0 1 0,0-1 0,0 0 0,1 1 0,-1-1 0,0 1 0,0-1 0,0 0 0,0 1 0,0-1 0,0 0 0,0 1 0,0-1 0,0 1 0,0-1 0,-1 0 0,1 1 0,0-1 0,0 0 0,0 1 0,0-1 0,0 23 0,-37 198 0,29-179 0,-44 167 0,7-28 0,22-71 0,6 1 0,-6 225 0,24-266 0,2 1 0,16 92 0,-13-143 120,-6-20-144,0 0-1,0 0 1,0 1 0,0-1-1,0 0 1,0 0 0,0 1-1,0-1 1,0 0 0,0 0-1,0 1 1,0-1 0,0 0-1,0 1 1,0-1-1,0 0 1,1 0 0,-1 0-1,0 1 1,0-1 0,0 0-1,0 0 1,1 1 0,-1-1-1,0 0 1,0 0 0,0 0-1,1 0 1,-1 0 0,0 1-1,0-1 1,1 0 0,-1 0-1,0 0 1,0 0 0,1 0-1,-1 0 1,0 0 0,0 0-1,1 0 1,-1 0 0,0 0-1,1 0 1,-1 0-1,0 0 1,0 0 0,1 0-1,-1 0 1,0 0 0,0 0-1,1 0 1,-1 0 0,0-1-1,0 1 1,1 0 0,-1 0-1,0 0 1,0 0 0,0-1-1,1 1 1,3-10-6802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49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1406 24575,'9'-11'0,"-1"0"0,0 0 0,0-1 0,-1 0 0,-1 0 0,0-1 0,0 0 0,-1 0 0,-1 0 0,-1-1 0,3-16 0,2-20 0,2-87 0,-13-35 0,0 106 0,3 1 0,9-76 0,0 94 0,3-1 0,25-66 0,-19 63 0,19-85 0,-26 62 25,-7 41-720,14-57 0,-13 74-6131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50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73 24575,'4'-4'0,"9"-5"0,6-1 0,9-4 0,6 2 0,2 2 0,3 3 0,-2 3 0,2 2 0,1 1 0,-6 1-8191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50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24575,'4'0'0,"5"0"0,10 0 0,4 0 0,3 0 0,1 0 0,0 0 0,-1 0 0,-1 0 0,0 0 0,-1 0 0,3 0 0,-2 0-8191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52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1164 24575,'0'-1045'0,"1"1025"-385,1-1 0,8-34 0,-9 52 175,3-17-6616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57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 24575,'58'-1'0,"-29"-1"0,0 2 0,41 5 0,-66-4 0,0 0 0,0 0 0,0 0 0,-1 1 0,1 0 0,-1-1 0,1 2 0,-1-1 0,0 0 0,1 0 0,-1 1 0,0 0 0,-1 0 0,1 0 0,0 0 0,-1 0 0,0 0 0,0 1 0,0-1 0,0 1 0,0-1 0,-1 1 0,1 0 0,-1 0 0,0-1 0,-1 1 0,1 0 0,0 5 0,2 15 0,-1 0 0,-2 0 0,-3 39 0,1-28 0,3 29 0,-1-28 0,-4 45 0,3-70 0,-1 0 0,0 0 0,-1 0 0,-1 0 0,1-1 0,-2 1 0,1-1 0,-9 13 0,-37 48 0,-97 107 0,145-176 0,0 0 0,0 1 0,0-1 0,0 1 0,0-1 0,0 1 0,1 0 0,-1 0 0,1 0 0,0-1 0,0 1 0,0 0 0,0 1 0,0 2 0,1-4 0,1-1 0,-1 0 0,1 1 0,0-1 0,-1 0 0,1 1 0,0-1 0,0 0 0,0 0 0,0 0 0,0 0 0,0 0 0,0 0 0,0 0 0,0 0 0,1 0 0,-1 0 0,0-1 0,1 1 0,-1 0 0,0-1 0,1 1 0,-1-1 0,1 0 0,-1 1 0,1-1 0,-1 0 0,1 0 0,-1 0 0,1 0 0,1 0 0,229 8 0,-119 3-1365,-84-9-5461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58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683 0 24575,'1'72'0,"-4"0"0,-2-1 0,-3 0 0,-22 85 0,24-129 0,-2 0 0,0-1 0,-2 0 0,0-1 0,-2 0 0,-1-1 0,-1 0 0,-33 41 0,-51 62 0,-15 17 0,94-123 0,0 0 0,-2-2 0,-1 0 0,-32 21 0,52-39 0,0 1 0,0-1 0,-1 0 0,1 1 0,0-1 0,0 0 0,-1-1 0,1 1 0,-1 0 0,1-1 0,-1 1 0,1-1 0,-1 0 0,1 0 0,-1 0 0,1 0 0,-1 0 0,1 0 0,-1-1 0,1 1 0,-1-1 0,1 0 0,-3-1 0,1-1 0,0 1 0,0-1 0,0 0 0,1-1 0,0 1 0,-1 0 0,1-1 0,1 0 0,-1 0 0,0 0 0,-2-7 0,-5-10 0,2-1 0,0 0 0,-8-44 0,9 28 0,2 0 0,1-1 0,1 1 0,3-1 0,1 0 0,9-55 0,-7 73 0,2 1 0,0 0 0,1 0 0,0 1 0,2-1 0,0 2 0,1-1 0,2 1 0,-1 0 0,2 1 0,0 1 0,1 0 0,26-25 0,-32 35 0,0 1 0,1 0 0,-1 1 0,1-1 0,0 1 0,0 1 0,0 0 0,1 0 0,-1 0 0,1 1 0,0 1 0,-1-1 0,1 1 0,0 1 0,0 0 0,0 0 0,-1 1 0,1 0 0,0 0 0,13 4 0,14 6 0,-1 1 0,0 2 0,53 31 0,-24-13 0,27 11-273,1-4 0,2-4 0,2-5 0,131 26 0,-199-52-6553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59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24575,'4'-4'0,"1"-5"0,8-2 0,2 6 0,-2 15 0,1 18 0,-2 16 0,-3 9 0,-3 6 0,-3 2 0,-1-2 0,-2 2 0,0-3 0,-1-2 0,1-12-8191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0:59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24575,'470'31'0,"-63"-14"-1365,-371-17-5461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1:00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1189 24575,'1'-10'0,"0"0"0,1 0 0,0 0 0,1 0 0,8-18 0,4-21 0,-6-15 0,-2-1 0,-4 1 0,-6-89 0,0 33 0,1 41 0,7-151 0,-2 203 0,1-1 0,1 1 0,2 0 0,0 0 0,2 1 0,15-32 0,-4 11-1365,-13 28-5461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26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24575,'-1'97'0,"4"1"0,27 170 0,-22-217-54,-3 0 0,-2 0 0,-4 59 0,1-43-1095,0-47-5677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1:01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209 159 24575,'-3'0'0,"0"1"0,0 0 0,0 0 0,0 0 0,0 0 0,0 1 0,0-1 0,1 1 0,-1 0 0,0-1 0,1 1 0,-1 0 0,1 1 0,0-1 0,0 0 0,0 1 0,0-1 0,0 1 0,0-1 0,-1 6 0,-32 65 0,29-59 0,-10 29 0,1 0 0,3 1 0,-11 71 0,-3 136 0,25-227 0,-9 37 0,7-47 0,0 0 0,1 0 0,1 0 0,0 24 0,1-34 0,1 0 0,-1 0 0,1 0 0,0 0 0,1-1 0,-1 1 0,1 0 0,-1-1 0,1 1 0,0-1 0,0 1 0,1-1 0,-1 0 0,1 0 0,-1 0 0,1 0 0,0 0 0,0-1 0,0 1 0,1-1 0,3 2 0,-1 0 0,2 0 0,-1 0 0,0-1 0,1 0 0,0 0 0,0-1 0,0 0 0,0 0 0,0-1 0,0 0 0,12 0 0,-15-1 0,0-1 0,0 0 0,-1 0 0,1 0 0,0-1 0,-1 0 0,1 1 0,-1-2 0,1 1 0,-1 0 0,0-1 0,0 0 0,0 0 0,0 0 0,-1 0 0,1-1 0,-1 0 0,0 1 0,0-1 0,3-5 0,6-12 0,-1 0 0,-1 0 0,0-1 0,9-34 0,17-97 0,-29 123 0,9-43 0,-2-1 0,-4-1 0,-4 1 0,-2-92 0,-5 155-57,-1 0 0,0 0 1,-1 0-1,0 0 0,-1 1 0,0-1 0,0 1 0,-1 0 0,0 0 0,-1 1 0,0-1 1,-1 1-1,0 0 0,0 1 0,-1 0 0,0 0 0,0 1 0,-1 0 0,0 0 1,0 1-1,-1 0 0,0 0 0,-16-6 0,5 4-6769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1:02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 24575,'4'0'0,"13"-4"0,8-2 0,11-3 0,4 0 0,-2 1 0,2 2 0,-3 2 0,-3 2 0,0 5 0,-5 6 0,-5 6 0,-1 7 0,-5 5 0,-6 2 0,-4 7 0,-4-3-8191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1:02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24575,'8'0'0,"10"0"0,7 0 0,10 0 0,3 0 0,8 0 0,7 0 0,3 0 0,0 0 0,-2 0 0,-6 0 0,-8 0 0,-9 0-8191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1:04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634 0 24575,'0'20'0,"-7"299"0,2-258 0,-3 0 0,-2-1 0,-23 72 0,23-99 0,-10 36 0,-4-1 0,-53 110 0,74-173 0,1-1 0,-1 1 0,0-1 0,0 0 0,0 0 0,-1 0 0,1-1 0,-1 1 0,0-1 0,0 0 0,0 0 0,-1 0 0,1-1 0,-1 1 0,1-1 0,-1 0 0,0 0 0,0-1 0,0 0 0,0 1 0,0-2 0,0 1 0,0-1 0,0 1 0,0-1 0,0-1 0,0 1 0,0-1 0,0 0 0,0 0 0,0 0 0,0-1 0,0 1 0,-9-6 0,1 1 0,1 0 0,-1-2 0,1 0 0,0 0 0,1-1 0,-1 0 0,2-1 0,0 0 0,0-1 0,1 0 0,-11-16 0,0-9 0,1 0 0,2-1 0,1-1 0,3 0 0,0-1 0,3-1 0,1 0 0,2 0 0,-3-77 0,10 112 0,0-1 0,0 1 0,1-1 0,0 1 0,0-1 0,0 1 0,0 0 0,1 0 0,0-1 0,0 1 0,0 0 0,1 1 0,0-1 0,0 0 0,0 1 0,0-1 0,1 1 0,-1 0 0,1 0 0,0 1 0,0-1 0,1 1 0,-1 0 0,1 0 0,0 0 0,0 0 0,0 1 0,0 0 0,0 0 0,0 1 0,0-1 0,1 1 0,-1 0 0,1 0 0,-1 1 0,1 0 0,-1 0 0,0 0 0,1 0 0,-1 1 0,1 0 0,-1 0 0,9 4 0,28 13 0,-1 1 0,-1 3 0,63 45 0,-2-2 0,-41-29 0,1-3 0,2-3 0,0-3 0,2-2 0,100 24 0,-90-27-1365,-60-16-5461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1:05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415 167 24575,'1'-4'0,"1"0"0,0 0 0,1 0 0,-1 0 0,1 0 0,0 1 0,-1-1 0,2 1 0,-1-1 0,6-4 0,0 0 0,4-7 0,1 2 0,1 0 0,1 1 0,0 0 0,23-12 0,-34 21 0,0 0 0,0 0 0,0 1 0,0-1 0,1 1 0,-1 0 0,1 1 0,-1 0 0,1-1 0,0 2 0,-1-1 0,1 1 0,0 0 0,0 0 0,0 0 0,-1 1 0,1 0 0,0 0 0,-1 0 0,1 1 0,-1 0 0,9 4 0,-10-3 0,0 0 0,-1 1 0,0-1 0,1 1 0,-1 0 0,-1 0 0,1 0 0,-1 0 0,1 1 0,-1-1 0,0 1 0,-1-1 0,1 1 0,-1-1 0,0 1 0,0 0 0,-1 0 0,1 0 0,-1-1 0,0 1 0,-1 6 0,0 3 0,0 0 0,-1 0 0,-1 0 0,0 0 0,-1 0 0,-6 15 0,-17 28 0,-2-1 0,-2-2 0,-3 0 0,-2-3 0,-3-1 0,-1-1 0,-60 55 0,-219 255 0,315-354 0,-38 52 0,39-52 0,0 0 0,1 0 0,-1 0 0,1 0 0,0 1 0,0-1 0,1 0 0,0 1 0,0-1 0,-1 7 0,3-10 0,-1 0 0,1-1 0,-1 1 0,1 0 0,-1 0 0,1-1 0,0 1 0,0-1 0,0 1 0,0 0 0,0-1 0,0 0 0,0 1 0,1-1 0,-1 0 0,0 1 0,1-1 0,-1 0 0,1 0 0,-1 0 0,1 0 0,0-1 0,-1 1 0,1 0 0,0-1 0,0 1 0,2 0 0,56 10 0,-49-10 0,58 12 0,0 2 0,70 27 0,30 7 0,-125-39-82,-24-7-175,0 2 1,-1 0-1,1 1 0,34 16 1,-42-14-6570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27.9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24575,'6'10'0,"1"0"0,1-1 0,0 0 0,0 0 0,0 0 0,18 12 0,11 13 0,4 13 0,-2 2 0,41 68 0,31 40 0,-42-62-5,-49-65-267,0-2 0,2 0 0,1-1 0,38 34 0,-44-48-6554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2:55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684 56 24575,'-17'0'0,"-4"-1"0,1 2 0,-39 5 0,51-4 0,0 0 0,0 1 0,0 0 0,0 0 0,0 1 0,1 0 0,-1 0 0,1 1 0,0 0 0,-7 6 0,-256 261 0,233-231 0,1 1 0,2 2 0,-37 63 0,67-97 0,-1 1 0,1-1 0,1 1 0,0 0 0,0 1 0,1-1 0,-1 23 0,6 86 0,1-46 0,-3-63 0,1 0 0,0 1 0,0-1 0,1 0 0,1 0 0,0 0 0,0-1 0,1 1 0,0-1 0,11 15 0,3 2 0,1-1 0,33 33 0,-38-43 0,1-1 0,1-1 0,0 0 0,1-1 0,26 14 0,-33-22 0,-1 0 0,1 0 0,1-1 0,-1-1 0,1 0 0,-1 0 0,1-1 0,0 0 0,0-1 0,0-1 0,18-1 0,-22-1 0,0 0 0,-1 0 0,1 0 0,0-1 0,-1-1 0,0 1 0,0-1 0,0 0 0,9-8 0,56-49 0,-69 59 0,6-8 0,0 0 0,-1-1 0,0 0 0,-1 0 0,0-1 0,-1 0 0,0 0 0,-1 0 0,0-1 0,-1 0 0,0 1 0,-1-2 0,1-14 0,2-24 0,-1-104 0,-5 137 0,-3-33 0,-2 1 0,-2 0 0,-2 0 0,-19-58 0,20 71 0,2-1 0,2 1 0,2-1 0,5-77 0,-1 63 0,-7-87 0,2 132 0,-1 15 0,-2 21 0,-4 89 0,8 166 0,4-136 0,0-116 0,1 1 0,1-1 0,1 0 0,2 0 0,2 0 0,0-1 0,26 55 0,-25-64 0,-3-3 0,1 0 0,1 0 0,1-1 0,21 28 0,-29-42 0,0 0 0,1 0 0,-1-1 0,1 1 0,0-1 0,0 1 0,-1-1 0,2 0 0,-1 0 0,0 0 0,0-1 0,1 1 0,-1-1 0,1 0 0,-1 0 0,1 0 0,-1 0 0,1-1 0,0 1 0,-1-1 0,1 0 0,0 0 0,-1 0 0,1-1 0,0 1 0,-1-1 0,1 0 0,-1 0 0,1 0 0,-1 0 0,1-1 0,3-1 0,16-14-1365,-3-3-5461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2:56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24575,'12'0'0,"7"4"0,10 1 0,2 0 0,5-1 0,0 3 0,-2 0 0,-7-1-8191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2:56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24575,'4'0'0,"5"0"0,6 0 0,3 0 0,3 0 0,2 0 0,1 0 0,0 0 0,4 0 0,-2 0-8191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2:58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24575,'525'24'0,"30"0"0,-391-23 0,186 24 0,-60-8 0,-149-13 0,-50 4 0,171 40 0,-75-10 0,121 6 0,342 3 0,315-43 0,-509-8 0,-241 0 0,0-9 0,0-10 0,-2-9 0,293-83 0,-417 84-1365,-70 23-5461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32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24575,'0'4'0,"0"6"0,0 4 0,0 4 0,0 3 0,0 2 0,0 1 0,0 0 0,0 1 0,0-1 0,0 0 0,0 0 0,0-1 0,0 1 0,0-1 0,0 0 0,0 0 0,0-3-8191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12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1098 24575,'0'-1'0,"-1"1"0,0 0 0,0 0 0,1-1 0,-1 1 0,0 0 0,1-1 0,-1 1 0,0-1 0,1 1 0,-1-1 0,0 1 0,1-1 0,-1 1 0,1-1 0,-1 0 0,1 1 0,0-1 0,-1 0 0,1 1 0,0-1 0,-1 0 0,1 0 0,0 1 0,0-1 0,-1 0 0,1 0 0,0-1 0,-3-25 0,3 24 0,2-35 0,1 0 0,3 1 0,0-1 0,3 1 0,15-45 0,-1 1 0,-9 20 0,-4 0 0,-2-1 0,-2 0 0,-5-89 0,-2-131-1365,1 263-5461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16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1 815 24575,'0'-65'0,"10"-68"0,-7 108 0,2 0 0,1 1 0,0 0 0,2 0 0,20-42 0,-15 40 0,-1 0 0,-2 0 0,0-1 0,-2 0 0,-1-1 0,-1 0 0,-2 0 0,0 0 0,-2-56 0,-3 4-1365,0 60-5461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17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171 166 24575,'-8'0'0,"-5"0"0,1 0 0,-1 0 0,0 1 0,1 1 0,-22 5 0,31-5 0,-1-1 0,1 1 0,-1 0 0,1 0 0,0 0 0,0 0 0,0 1 0,0-1 0,0 1 0,0-1 0,1 1 0,-1 0 0,1 0 0,0 1 0,0-1 0,0 0 0,0 1 0,0-1 0,1 1 0,0 0 0,0-1 0,-2 9 0,-1 21 0,1 0 0,2 0 0,1 1 0,7 48 0,-5-64 0,0 2 0,1 0 0,1-1 0,0 1 0,2-1 0,0 0 0,2-1 0,9 19 0,-15-30 0,2-1 0,-1 0 0,1 0 0,0-1 0,0 1 0,0-1 0,1 0 0,0 0 0,0 0 0,0 0 0,1-1 0,-1 0 0,1 0 0,0-1 0,0 0 0,0 0 0,1 0 0,-1 0 0,1-1 0,0 0 0,-1-1 0,1 0 0,11 1 0,-14-2 0,0 0 0,1 0 0,-1-1 0,0 0 0,0 0 0,0 0 0,0 0 0,0-1 0,0 0 0,0 1 0,-1-1 0,1-1 0,0 1 0,-1 0 0,0-1 0,0 0 0,4-3 0,-2 0 0,0-1 0,0 0 0,0 0 0,-1-1 0,0 1 0,0-1 0,-1 0 0,3-8 0,1-12 0,-1 0 0,-1-1 0,2-54 0,-5 60 0,-1-113 0,-2 123 0,-1 0 0,0 0 0,0 0 0,-1 0 0,-1 0 0,-1 1 0,-11-25 0,4 14 0,1 3 0,0 1 0,-1 0 0,-26-31 0,32 44 0,1 1 0,-1 0 0,0 0 0,0 0 0,-1 1 0,0 0 0,1 0 0,-1 1 0,0 0 0,-1 0 0,1 0 0,0 1 0,-1 0 0,1 1 0,-10-1 0,-30 0-1365,27 3-5461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22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24575,'819'0'-1365,"-797"0"-5461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24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24575,'0'514'0,"0"-511"0,0 0 0,0-1 0,0 1 0,0 0 0,1 0 0,-1-1 0,1 1 0,-1 0 0,1-1 0,0 1 0,0 0 0,1-1 0,-1 1 0,0-1 0,1 0 0,-1 1 0,1-1 0,0 0 0,0 0 0,0 0 0,3 3 0,2-2 0,0 1 0,0-1 0,0-1 0,0 1 0,1-1 0,10 2 0,-1 0 0,-7-2 0,0 1 0,1-2 0,0 1 0,-1-1 0,1-1 0,0 0 0,0 0 0,0-1 0,-1-1 0,19-4 0,-23 4 0,-1 0 0,0-1 0,-1 1 0,1-1 0,0 0 0,-1 0 0,1-1 0,-1 1 0,0-1 0,0 0 0,-1 0 0,1-1 0,-1 1 0,0-1 0,0 1 0,0-1 0,0 0 0,-1 0 0,0 0 0,0 0 0,-1-1 0,3-9 0,1-24 0,-1 0 0,-1-1 0,-3 0 0,-1 1 0,-2-1 0,-10-49 0,11 73 0,-1 0 0,-1 0 0,0 0 0,-1 1 0,-1 0 0,0 0 0,-1 0 0,-11-16 0,18 31 0,0 0 0,0-1 0,0 1 0,-1-1 0,1 1 0,0 0 0,0-1 0,-1 1 0,1 0 0,0-1 0,0 1 0,-1 0 0,1-1 0,-1 1 0,1 0 0,0 0 0,-1-1 0,1 1 0,0 0 0,-1 0 0,1 0 0,-1-1 0,1 1 0,-1 0 0,1 0 0,0 0 0,-1 0 0,1 0 0,-1 0 0,1 0 0,-1 0 0,1 0 0,-1 0 0,1 0 0,0 1 0,-1-1 0,1 0 0,-1 0 0,1 0 0,-1 0 0,1 1 0,-10 21 0,5 31 0,5-53 0,-3 354 0,-7 119 0,0-163 0,20-381-1365,-5 29-5461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25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98 24575,'24'291'0,"0"-12"0,-23-213 0,-4 158 0,3-221 0,-1 0 0,1 0 0,-1 0 0,0 0 0,0 0 0,0 0 0,0 0 0,-1 0 0,1 0 0,-1-1 0,1 1 0,-1-1 0,0 1 0,0-1 0,0 0 0,-4 4 0,0-2 0,0 0 0,0 0 0,0-1 0,0 1 0,-1-1 0,1-1 0,-8 3 0,-4 0 0,0-1 0,-1-1 0,0 0 0,-32-1 0,39-2 0,1-1 0,-1-1 0,0 0 0,1 0 0,-1-1 0,1-1 0,0 0 0,0 0 0,0-1 0,1-1 0,-1 1 0,1-2 0,-15-11 0,21 14 0,0 0 0,0 0 0,0 0 0,1 0 0,-1 0 0,1-1 0,0 0 0,0 1 0,1-1 0,-1 0 0,1 0 0,0-1 0,1 1 0,-1 0 0,1-1 0,0 1 0,0-1 0,1 1 0,-1-1 0,1 1 0,1-1 0,-1 1 0,1-1 0,0 1 0,0-1 0,0 1 0,1-1 0,0 1 0,0 0 0,5-9 0,3-2 0,0 1 0,1 1 0,0-1 0,1 2 0,1 0 0,0 0 0,1 2 0,19-14 0,10-5 0,75-36 0,-88 51 0,-1-1 0,-1-1 0,39-30 0,-59 39 0,0 1 0,-1-1 0,1 0 0,-2 0 0,1-1 0,-1 1 0,0-2 0,-1 1 0,0-1 0,-1 1 0,0-1 0,0-1 0,-1 1 0,3-18 0,-4 20 0,5-36 0,-1 0 0,-2 0 0,-3-68 0,-1 107 4,-1 1 1,0 0-1,0 0 0,0 0 0,-1 0 0,1 0 0,-1 1 0,0-1 0,0 0 1,-1 1-1,1-1 0,-1 1 0,1 0 0,-1 0 0,0 0 0,0 0 0,0 0 1,-1 1-1,1 0 0,-1-1 0,1 1 0,-1 0 0,0 1 0,0-1 0,0 1 1,0-1-1,0 1 0,-5 0 0,-10-3-301,-1 1 0,0 1 0,0 1 0,-29 1 0,28 1-6529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28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227 495 24575,'1'-14'0,"1"-1"0,0 1 0,1-1 0,0 1 0,1 0 0,10-22 0,42-78 0,-55 111 0,21-38 0,45-64 0,-60 96 0,0-1 0,1 1 0,0 0 0,0 1 0,1 0 0,0 0 0,1 1 0,-1 0 0,1 1 0,1 0 0,-1 1 0,15-6 0,-21 9 0,1 1 0,-1 0 0,0 0 0,1 0 0,0 1 0,-1-1 0,1 1 0,-1 0 0,1 0 0,-1 1 0,1-1 0,-1 1 0,1 0 0,-1 0 0,1 1 0,-1-1 0,8 5 0,-7-2 0,-1-1 0,0 1 0,0 0 0,0 0 0,0 1 0,-1-1 0,0 1 0,0 0 0,0 0 0,0 0 0,-1 0 0,0 0 0,0 1 0,2 6 0,8 28 0,-1 1 0,-2 1 0,-2-1 0,-2 2 0,0 43 0,-5-68 0,-1 0 0,0 1 0,-2-1 0,0 0 0,-1 0 0,-1 0 0,0-1 0,-1 0 0,-1 0 0,-1 0 0,-1-1 0,0 0 0,-1-1 0,-14 19 0,4-14 0,0 0 0,-1-1 0,-1-1 0,-1-1 0,0-1 0,-1-1 0,-1-1 0,-41 17 0,14-11 0,0-3 0,-2-2 0,-79 13 0,63-21 0,51-5 0,62-2 0,36 2 0,112 18 0,-110-8 0,115 0 0,54-14-1365,-222 2-5461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30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0 24575,'-11'7'0,"1"1"0,0 0 0,1 0 0,0 1 0,1 0 0,-1 0 0,-6 12 0,-14 13 0,7-10 0,-118 139 0,127-144 0,0 0 0,2 0 0,0 1 0,1 1 0,1 0 0,1 0 0,-8 32 0,4-5 0,6-29 0,1 1 0,1-1 0,1 1 0,0 0 0,1 23 0,2-39 0,1 1 0,-1 0 0,1-1 0,0 1 0,0-1 0,0 0 0,1 1 0,0-1 0,-1 0 0,2 0 0,-1 0 0,0 0 0,1 0 0,0 0 0,-1-1 0,2 1 0,-1-1 0,0 0 0,1 0 0,-1 0 0,1-1 0,0 1 0,0-1 0,0 0 0,0 0 0,0 0 0,8 2 0,35 12 0,2-3 0,0-2 0,54 5 0,-99-15 0,0-1 0,0 0 0,0 0 0,0-1 0,0 1 0,0-1 0,0 0 0,0 0 0,0 0 0,0 0 0,-1-1 0,1 1 0,-1-1 0,1 0 0,-1 0 0,4-3 0,-1 0 0,-1-1 0,1 1 0,-1-1 0,0 0 0,-1 0 0,1 0 0,5-14 0,-1 0 0,0-1 0,-2 0 0,-1-1 0,7-41 0,-6 5 0,-2 0 0,-3 0 0,-3 0 0,-9-69 0,9 113 0,-1 0 0,-1 0 0,0 0 0,-1 1 0,-1-1 0,0 1 0,0 0 0,-2 0 0,1 1 0,-2 0 0,0 0 0,0 0 0,-1 1 0,0 1 0,-1-1 0,0 2 0,-15-12 0,24 20 0,1 1 0,-1-1 0,0 1 0,1-1 0,-1 1 0,0 0 0,1-1 0,-1 1 0,0 0 0,0 0 0,1-1 0,-1 1 0,0 0 0,0 0 0,0 0 0,1 0 0,-1 0 0,0 0 0,0 0 0,1 0 0,-1 0 0,0 1 0,0-1 0,1 0 0,-1 0 0,0 1 0,0-1 0,1 0 0,-1 1 0,0-1 0,1 1 0,-1-1 0,1 1 0,-1-1 0,1 1 0,-1-1 0,1 1 0,-1 0 0,1-1 0,-1 1 0,1 0 0,0-1 0,-1 1 0,1 0 0,0 0 0,0-1 0,-1 1 0,1 0 0,0 0 0,0 0 0,0-1 0,0 1 0,0 1 0,-4 50 0,4-44 0,3 467 0,-2-442 0,2 0 0,1 1 0,11 41 0,-12-65 0,0 0 0,1 0 0,0 0 0,0-1 0,1 1 0,0-1 0,1-1 0,0 1 0,1-1 0,-1 0 0,1 0 0,1-1 0,0 0 0,14 10 0,-11-9 0,1-2 0,-1 0 0,1 0 0,0-1 0,0 0 0,1-1 0,-1-1 0,1 0 0,17 2 0,-25-5 0,0 0 0,0 0 0,0 0 0,0 0 0,0-1 0,0 1 0,-1-1 0,1-1 0,0 1 0,-1-1 0,1 1 0,-1-1 0,1-1 0,-1 1 0,0-1 0,0 1 0,0-1 0,0 0 0,0-1 0,-1 1 0,1 0 0,-1-1 0,0 0 0,0 0 0,0 0 0,-1 0 0,3-7 0,0 0-195,-1 0 0,-1-1 0,0 1 0,-1-1 0,0 1 0,1-24 0,-3 9-6631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30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24575,'3'0'0,"7"0"0,4 0 0,4 0 0,3 0 0,2 0 0,1 0 0,1 0 0,-5 0-8191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3:31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24575,'4'0'0,"5"0"0,5 0 0,5 0 0,2 0 0,-2 0-8191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07:33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24575,'0'584'-1365,"0"-563"-5461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12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 1 24575,'-35'0'0,"10"-1"0,-1 1 0,-50 8 0,67-6 0,0 1 0,0-1 0,0 2 0,0-1 0,1 1 0,0 0 0,0 1 0,0 0 0,0 1 0,1-1 0,-13 13 0,9-7 0,-3 2 0,1 0 0,1 1 0,0 0 0,1 1 0,-11 18 0,20-28 0,-1 1 0,1-1 0,0 1 0,0 0 0,1 0 0,0 0 0,0 0 0,0 0 0,1 0 0,0 0 0,0 0 0,0 0 0,1 0 0,0 0 0,0 0 0,1 0 0,-1-1 0,1 1 0,5 10 0,9 14 0,0 0 0,2-1 0,1-2 0,1 1 0,2-2 0,0-1 0,2-1 0,0-1 0,2-1 0,0-1 0,2-1 0,48 25 0,-65-38 0,1-2 0,0 0 0,1 0 0,0-1 0,21 4 0,-31-8 0,-1 1 0,0-1 0,0 0 0,0 0 0,0 0 0,0 0 0,0 0 0,0 0 0,0-1 0,0 1 0,0-1 0,0 1 0,0-1 0,0 0 0,0 0 0,0 0 0,0 0 0,0 0 0,-1 0 0,1 0 0,0-1 0,-1 1 0,1-1 0,-1 1 0,0-1 0,1 1 0,-1-1 0,0 0 0,0 0 0,0 1 0,0-1 0,0 0 0,-1 0 0,1 0 0,0 0 0,-1 0 0,0 0 0,1 0 0,-1-1 0,0 1 0,0 0 0,0 0 0,0 0 0,-1 0 0,1-2 0,-4-17 0,0 0 0,-1 0 0,-1 1 0,-1 0 0,0 0 0,-2 1 0,0 0 0,-1 0 0,-14-17 0,0 2 0,-1 1 0,-2 2 0,-2 1 0,-39-34 0,63 60 8,-1 0 0,0 1 0,1-1 0,-1 1 0,0 0 0,0 0 0,-1 1 0,1 0 0,-1 0 0,1 1 0,-1-1 0,1 1 0,-1 1 0,-9-1 0,3 2-220,0 0 0,-1 1 0,1 0-1,0 1 1,0 1 0,-15 6 0,13-4-6614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13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44 24575,'0'-1'0,"-1"0"0,0 1 0,1-1 0,0 0 0,-1 0 0,1 0 0,-1 0 0,1 0 0,0 0 0,0 0 0,0-1 0,0 1 0,-1 0 0,1 0 0,0 0 0,1 0 0,-1 0 0,0 0 0,0 0 0,0 0 0,1 0 0,-1 0 0,0 0 0,1 0 0,-1 0 0,1 0 0,0 0 0,-1 0 0,1 1 0,0-2 0,2 0 0,-1 1 0,1-1 0,-1 1 0,1 0 0,-1 0 0,1 0 0,-1 0 0,1 0 0,0 1 0,0-1 0,4 1 0,7-1 0,1 1 0,-1 1 0,24 4 0,19 6 0,-1 3 0,0 3 0,56 25 0,-106-40 0,1 1 0,-1 0 0,-1 1 0,1-1 0,0 1 0,-1 0 0,0 1 0,0-1 0,0 1 0,-1 0 0,1 0 0,-1 1 0,0-1 0,-1 1 0,1 0 0,-1 0 0,-1 0 0,1 1 0,-1-1 0,0 0 0,0 1 0,-1 0 0,1-1 0,-2 1 0,1 0 0,-1-1 0,0 1 0,0 0 0,-2 7 0,0 1 0,-1-1 0,-1 1 0,0-1 0,-1 0 0,0-1 0,-1 1 0,-1-1 0,0 0 0,0 0 0,-2-1 0,1 0 0,-17 16 0,-14 8 0,-2-2 0,-65 43 0,72-53 0,32-23 0,0-1 0,1 1 0,0 0 0,-1 0 0,1 0 0,0 0 0,-1 0 0,1 1 0,0-1 0,0 0 0,0 1 0,0-1 0,0 0 0,0 1 0,1-1 0,-2 4 0,2-4 0,0-1 0,0 1 0,1-1 0,-1 1 0,0 0 0,1-1 0,-1 1 0,1-1 0,-1 1 0,1-1 0,-1 1 0,1-1 0,-1 0 0,1 1 0,-1-1 0,1 0 0,-1 1 0,1-1 0,-1 0 0,1 1 0,0-1 0,-1 0 0,1 0 0,0 0 0,-1 0 0,1 0 0,0 0 0,0 0 0,67 1 0,-56-2 0,15 1-170,0 2-1,-1 0 0,1 2 1,-1 1-1,0 1 0,0 1 1,29 12-1,-27-9-6655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14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24575,'33'-8'0,"0"2"0,1 1 0,-1 2 0,1 1 0,39 3 0,-8-1 0,32-2 0,8-2 0,0 5 0,142 18 0,75 42-1365,-281-53-5461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15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96 24575,'4'-9'0,"0"0"0,2 0 0,-1 1 0,1 0 0,0 0 0,7-7 0,-9 11 0,0 1 0,1 0 0,-1 1 0,1-1 0,-1 1 0,1 0 0,0 0 0,0 0 0,0 0 0,0 1 0,0 0 0,0 0 0,8 0 0,5 0 0,0 1 0,0 1 0,0 0 0,-1 1 0,1 1 0,-1 1 0,1 0 0,19 9 0,-34-11 0,0-1 0,0 1 0,-1 1 0,0-1 0,1 0 0,-1 0 0,0 1 0,0 0 0,0-1 0,0 1 0,-1 0 0,1 0 0,-1 0 0,1 0 0,-1 0 0,0 0 0,0 0 0,-1 0 0,1 0 0,-1 1 0,1 4 0,0 11 0,-1 0 0,-3 31 0,1-20 0,1-6 0,1 7 0,-1 0 0,-1-1 0,-2 1 0,-1-1 0,-2 0 0,-14 44 0,0-29 0,-1-1 0,-3-1 0,-36 49 0,-100 113 0,46-63 0,114-142 0,-25 40 0,26-40 0,0 0 0,0 1 0,-1-1 0,1 0 0,0 0 0,0 1 0,0-1 0,0 0 0,0 1 0,0-1 0,0 0 0,0 1 0,0-1 0,0 0 0,0 1 0,0-1 0,0 0 0,0 1 0,0-1 0,0 0 0,0 1 0,0-1 0,1 0 0,-1 1 0,0-1 0,0 0 0,0 1 0,0-1 0,1 0 0,-1 0 0,0 1 0,0-1 0,1 0 0,-1 1 0,23-4 0,16-10 0,-11 2 0,1 2 0,0 1 0,0 1 0,1 2 0,56-3 0,222 10-1365,-283-2-5461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20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938 53 24575,'-124'-1'0,"-138"3"0,240 1 0,0 0 0,0 2 0,0 1 0,1 0 0,-1 2 0,1 0 0,1 1 0,0 2 0,0 0 0,1 1 0,-20 16 0,-7 9 0,1 1 0,3 3 0,-40 47 0,75-79 0,-1-1 0,2 1 0,-1 0 0,2 1 0,-1 0 0,1 0 0,1 0 0,-1 0 0,2 1 0,-1-1 0,-2 19 0,6-20 0,-1-1 0,1 1 0,1 0 0,-1 0 0,1 0 0,1 0 0,0 0 0,0-1 0,1 1 0,0-1 0,1 0 0,-1 1 0,1-2 0,1 1 0,5 8 0,3 1 0,1-1 0,1 0 0,0-1 0,1 0 0,0-1 0,1-1 0,32 19 0,-22-17 0,0-2 0,0 0 0,2-2 0,55 15 0,-37-19 0,0-2 0,0-3 0,1-1 0,72-9 0,-90 6 0,-25 2 0,11-1 0,1-1 0,28-6 0,-42 7 0,0 0 0,1 0 0,-1 0 0,0 0 0,0-1 0,0 1 0,0-1 0,0 1 0,-1-1 0,1 0 0,0 0 0,-1-1 0,1 1 0,-1 0 0,0-1 0,0 0 0,0 1 0,0-1 0,0 0 0,1-4 0,10-33 0,-2-1 0,-2 0 0,5-66 0,-14 98 0,0 0 0,-1 0 0,0 0 0,0 0 0,-1 0 0,-1 0 0,1 1 0,-1-1 0,-1 1 0,0 0 0,0 0 0,-7-11 0,-10-11 0,-44-49 0,15 20 0,48 56 0,-20-24 0,2-1 0,1-2 0,-20-40 0,11 26 0,23 38 0,0-1 0,1 1 0,0-1 0,0 1 0,0-1 0,1-1 0,0 1 0,-3-15 0,5 22 0,1 0 0,0-1 0,0 1 0,0 0 0,0-1 0,0 1 0,0-1 0,-1 1 0,1 0 0,0-1 0,0 1 0,0-1 0,0 1 0,0 0 0,1-1 0,-1 1 0,0-1 0,0 1 0,0 0 0,0-1 0,0 1 0,1-1 0,-1 1 0,0 0 0,0-1 0,0 1 0,1 0 0,-1-1 0,0 1 0,1 0 0,-1 0 0,0-1 0,0 1 0,1 0 0,-1 0 0,1 0 0,-1-1 0,0 1 0,1 0 0,-1 0 0,0 0 0,1 0 0,-1 0 0,1 0 0,-1 0 0,0 0 0,1 0 0,-1 0 0,1 0 0,-1 0 0,0 0 0,1 0 0,-1 0 0,1 0 0,-1 0 0,0 0 0,1 1 0,-1-1 0,0 0 0,1 0 0,-1 0 0,1 1 0,-1-1 0,0 0 0,0 0 0,1 1 0,-1-1 0,1 1 0,22 19 0,0 8 0,34 53 0,-38-51 0,42 49 0,-31-42 0,-2 1 0,28 50 0,-38-60 0,52 114 0,-52-107 0,20 50 0,-27-55 0,2-1 0,0-1 0,22 31 0,-35-57-3,1-1-1,0 1 1,0-1 0,0 0-1,0 1 1,0-1-1,0 0 1,0 0-1,1 0 1,-1 0-1,0 0 1,1 0 0,-1 0-1,1-1 1,-1 1-1,1 0 1,-1-1-1,1 1 1,-1-1 0,1 1-1,-1-1 1,1 0-1,0 0 1,-1 0-1,3 0 1,-1-1 17,0 0 0,-1 0 0,1 0 0,-1 0-1,1-1 1,-1 1 0,0-1 0,1 1 0,-1-1 0,0 0 0,0 0 0,0 0 0,2-4 0,7-9-282,-1-1 1,-1 1 0,11-28 0,-17 36-135,5-10-6424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20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24575,'7'0'0,"8"0"0,12 0 0,10 0 0,6 0 0,5 0 0,-3 0 0,-1 0 0,0 0 0,1-4 0,0-1 0,-3 0 0,-2 1 0,-6 1-8191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21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24575,'4'0'0,"5"0"0,5 0 0,5 0 0,2 0 0,2 4 0,1 2 0,0 3 0,0 0 0,0-1 0,0-2 0,0-2 0,-1-2 0,-3-1-8191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23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27 24575,'-15'-3'0,"31"-2"0,31-5 0,-38 9 0,12-2 0,-1 1 0,1 0 0,0 2 0,40 4 0,-59-3 0,1 0 0,0 0 0,0 0 0,-1 1 0,1-1 0,-1 1 0,1-1 0,-1 1 0,0 0 0,0 0 0,0 0 0,0 0 0,0 1 0,0-1 0,0 0 0,-1 1 0,1-1 0,-1 1 0,0 0 0,0-1 0,0 1 0,0 0 0,1 3 0,1 8 0,0 1 0,0 0 0,-1 18 0,-1-28 0,3 42 0,-2 1 0,-3 0 0,-10 85 0,10-128 0,0 0 0,-1-1 0,0 1 0,1-1 0,-2 1 0,1-1 0,0 0 0,-1 0 0,0 0 0,0 0 0,0 0 0,0-1 0,-1 1 0,1-1 0,-8 5 0,2-2 0,0-1 0,-1 0 0,1-1 0,-1 0 0,-19 5 0,29-9 0,-1 0 0,1 1 0,0-1 0,-1 0 0,1 0 0,0 1 0,-1-1 0,1 0 0,0 1 0,0-1 0,-1 0 0,1 1 0,0-1 0,0 0 0,-1 1 0,1-1 0,0 0 0,0 1 0,0-1 0,0 1 0,0-1 0,0 0 0,-1 1 0,1-1 0,0 1 0,0-1 0,0 0 0,0 1 0,1-1 0,-1 1 0,0-1 0,0 0 0,0 1 0,0-1 0,0 1 0,0-1 0,1 0 0,-1 1 0,0-1 0,0 0 0,1 1 0,-1-1 0,0 0 0,0 1 0,1-1 0,-1 0 0,0 1 0,1-1 0,-1 0 0,0 0 0,1 0 0,-1 1 0,1-1 0,26 25 0,-17-17 0,0 3 0,0 1 0,-1 1 0,0 0 0,-1 0 0,0 0 0,-1 1 0,-1 0 0,0 1 0,-1-1 0,0 1 0,-2 0 0,1 1 0,0 18 0,-2-20 0,-1-1 0,-1 1 0,0 0 0,-1-1 0,-1 1 0,0-1 0,0 1 0,-2-1 0,1 0 0,-2 0 0,0 0 0,0-1 0,-1 1 0,-1-2 0,-11 17 0,14-23 0,-1-1 0,1 1 0,-1-1 0,0 0 0,0 0 0,-1-1 0,1 1 0,-1-1 0,0-1 0,1 1 0,-1-1 0,-1 0 0,1 0 0,0-1 0,0 1 0,-9-1 0,-7 1 0,-1-1 0,0-2 0,-27-3 0,42 2 7,1 1 0,-1-1 0,1-1 0,0 1 0,0-1 1,0 0-1,0-1 0,0 0 0,1 0 0,-1 0 0,1-1 0,0 0 0,1 0 0,-1 0 0,1-1 0,-8-11 0,2 1-255,1 1 1,1-2-1,0 1 1,2-1-1,-11-32 1,9 17-6579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23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1 856 24575,'0'-825'-1365,"0"794"-5461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4:25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24575,'8'0'0,"15"4"0,10 5 0,13 9 0,10 9 0,-1 5 0,-2 0 0,7 3 0,-4 3 0,-3 3 0,-3-1 0,-1 0 0,-6-2 0,-10-8-8191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12:28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24575,'2'13'0,"0"0"0,1-1 0,0 1 0,1-1 0,1 0 0,7 16 0,3 8 0,-3-9 0,0-1 0,2 0 0,1 0 0,1-1 0,1-1 0,1-1 0,25 26 0,163 137 0,-89-86 0,-48-34 0,-3 2 0,89 121 0,-146-179 0,-1 0 0,1-1 0,1 0 0,0-1 0,0 0 0,14 9 0,75 36 0,-44-24 0,-25-10 0,-1 0 0,-1 2 0,31 30 0,-47-40 0,-12-11 0,1 1-49,0 0 0,-1 0 1,1 0-1,0 0 0,0-1 0,0 1 1,-1 0-1,1-1 0,0 1 0,0 0 1,0-1-1,0 1 0,0-1 0,0 0 1,0 1-1,0-1 0,1 0 0,-1 0 1,0 1-1,0-1 0,0 0 0,0 0 1,0 0-1,0 0 0,0 0 0,1-1 1,0 1-1,6-8-6777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39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361 611 24575,'0'-28'0,"-1"-24"0,9-70 0,-5 104 0,1 0 0,0 0 0,1 0 0,1 1 0,1 0 0,0 0 0,14-23 0,-14 29 0,0 0 0,0 0 0,1 1 0,0 0 0,1 1 0,0-1 0,1 2 0,0-1 0,0 2 0,0-1 0,1 1 0,0 1 0,1 0 0,0 0 0,-1 2 0,2-1 0,-1 1 0,21-3 0,2 0 0,0-1 0,-1-2 0,63-26 0,-81 29 0,0 2 0,0-1 0,1 2 0,0 0 0,0 1 0,22-1 0,-2 2 0,70 6 0,-104-3 0,0-1 0,0 1 0,-1-1 0,1 1 0,0 0 0,0 0 0,-1 1 0,1-1 0,0 0 0,-1 1 0,1 0 0,-1 0 0,0-1 0,0 1 0,0 0 0,0 1 0,0-1 0,0 0 0,0 1 0,-1-1 0,1 1 0,-1-1 0,1 1 0,-1 0 0,0-1 0,0 1 0,-1 0 0,1 0 0,0 3 0,2 11 0,-1 1 0,-1-1 0,-2 34 0,0-21 0,1-15 0,-5 135 0,3-128 0,-1 1 0,-1-1 0,-1 0 0,-12 34 0,12-48 0,0 0 0,-1 0 0,0 0 0,0 0 0,-1-1 0,0 0 0,0-1 0,-1 1 0,1-2 0,-1 1 0,-1-1 0,-14 8 0,-23 16 0,-50 43 0,-175 122 0,208-154 0,-1-2 0,-101 42 0,146-73 0,0 1 0,1 1 0,1 1 0,-1 0 0,2 2 0,-1-1 0,2 2 0,0 0 0,0 1 0,1 1 0,1 0 0,0 1 0,1 0 0,-15 28 0,-54 75 0,80-117 0,0 0 0,0 0 0,0-1 0,1 1 0,-1 0 0,0 0 0,1 0 0,-1 0 0,1 0 0,0 0 0,0 0 0,0 0 0,-1-1 0,2 1 0,-1 0 0,0 0 0,0 0 0,1 0 0,-1 0 0,1 0 0,-1 0 0,2 2 0,0-2 0,0 1 0,0 0 0,0-1 0,1 0 0,-1 1 0,0-1 0,1 0 0,0 0 0,-1-1 0,1 1 0,0 0 0,4 1 0,10 3 0,0-1 0,0 0 0,35 4 0,-44-8 0,25 4 0,90 15 0,0-5 0,165-1 0,-280-14-68,0 0 0,-1-1-1,1 0 1,-1 0 0,1-1 0,-1 0-1,0 0 1,1 0 0,-1-1 0,-1-1-1,1 1 1,0-1 0,-1 0 0,1 0-1,-1-1 1,0 0 0,-1 0-1,1 0 1,8-11 0,0-3-6758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24575,'3'0'0,"0"0"0,0 1 0,0-1 0,1 0 0,-1 1 0,0 0 0,0 0 0,0 0 0,0 0 0,0 0 0,0 0 0,-1 1 0,1-1 0,0 1 0,4 4 0,0 1 0,-1 1 0,0-1 0,0 1 0,5 11 0,-8-15 0,211 400 0,-27 17 0,20 86 0,-204-500 0,0 0 0,1 0 0,0 0 0,0-1 0,0 1 0,1-1 0,0 0 0,0 0 0,11 8 0,-14-12 0,0-1 0,0 0 0,0 0 0,1 0 0,-1 0 0,1 0 0,-1 0 0,0 0 0,1-1 0,-1 0 0,1 1 0,0-1 0,-1 0 0,1 0 0,-1 0 0,1-1 0,-1 1 0,1 0 0,-1-1 0,1 0 0,-1 0 0,1 0 0,-1 0 0,0 0 0,0 0 0,1 0 0,-1-1 0,0 1 0,0-1 0,0 1 0,0-1 0,1-2 0,0 1-151,0 0-1,-1 0 0,1-1 0,-1 1 1,0-1-1,0 1 0,0-1 1,2-6-1,3-10-6674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1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489 18 24575,'0'-1'0,"0"0"0,-1 0 0,1 0 0,0 0 0,0 1 0,-1-1 0,1 0 0,-1 0 0,1 1 0,-1-1 0,1 0 0,-1 1 0,1-1 0,-1 0 0,1 1 0,-1-1 0,0 1 0,1-1 0,-1 1 0,0-1 0,0 1 0,1-1 0,-1 1 0,0 0 0,0 0 0,0-1 0,1 1 0,-1 0 0,0 0 0,0 0 0,0 0 0,0 0 0,0 0 0,-1 0 0,-31 5 0,26-1 0,-1 0 0,1 1 0,0 0 0,0 1 0,0-1 0,1 1 0,0 1 0,0-1 0,1 1 0,-9 13 0,-5 10 0,-18 41 0,28-51 0,-189 434 0,186-427 0,-2 0 0,0-1 0,-22 29 0,36-55-4,-1 2-68,-1-1 0,1 1 1,0 0-1,0 0 1,0 0-1,0-1 0,0 1 1,0 0-1,0 0 1,1 0-1,-1 0 0,1 1 1,-1-1-1,1 0 0,0 0 1,0 0-1,0 0 1,0 3-1,7 10-6754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1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1 146 24575,'4'0'0,"5"0"0,9-4 0,22-9 0,19-11 0,16-4 0,22 1 0,24 7 0,10 5 0,6 7 0,5 3 0,-11 4 0,-11 1 0,-23 1 0,-23 0 0,-21 4 0,-19 1-8191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1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0 118 24575,'20'-2'0,"0"-1"0,-1 0 0,0-1 0,29-11 0,-5 2 0,252-50 0,-234 54 0,-1 4 0,121 4 0,-152 5-1365,-5 2-5461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3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166 403 24575,'6'0'0,"1"0"0,0 0 0,0 1 0,-1 0 0,1 1 0,0 0 0,-1 0 0,1 0 0,-1 1 0,0-1 0,0 2 0,0-1 0,0 1 0,-1-1 0,1 2 0,-1-1 0,0 0 0,0 1 0,-1 0 0,1 0 0,-1 1 0,0-1 0,4 9 0,19 30 0,-2 1 0,-2 1 0,-2 2 0,-2 0 0,-2 0 0,-2 2 0,-3 0 0,-1 1 0,-3 0 0,-2 0 0,-3 0 0,-2 54 0,-1-93 0,-8 137 0,6-130 0,-2 1 0,0-2 0,-1 1 0,-1 0 0,-14 29 0,10-29 0,-7 18 0,-32 46 0,44-74 0,-1-1 0,0 0 0,-1-1 0,0 1 0,0-1 0,0 0 0,-1-1 0,0 0 0,0 0 0,-1-1 0,-9 6 0,13-10 0,1 0 0,0 0 0,-1 0 0,1-1 0,-1 0 0,1 1 0,-1-1 0,1-1 0,-1 1 0,1-1 0,-1 0 0,1 0 0,0 0 0,-1 0 0,1-1 0,0 0 0,0 0 0,0 0 0,0 0 0,1 0 0,-1-1 0,0 0 0,1 0 0,0 0 0,0 0 0,0 0 0,-5-7 0,-3-4 0,0-1 0,1 0 0,0-1 0,2 0 0,-11-26 0,-1-14 0,3 0 0,2-1 0,3 0 0,3-1 0,-5-118 0,15 167 0,0-1 0,0 0 0,1 1 0,0 0 0,1-1 0,0 1 0,0 0 0,1 0 0,0 1 0,0-1 0,1 1 0,1 0 0,-1 0 0,1 1 0,0-1 0,1 1 0,0 0 0,9-7 0,4-1 0,0 0 0,1 1 0,0 1 0,2 1 0,42-17 0,-36 19 0,1 2 0,55-8 0,-64 14 0,0-1 0,-1-1 0,1-1 0,-1-1 0,0-1 0,-1 0 0,0-1 0,23-14 0,-27 12 0,0-1 0,0 0 0,-1-1 0,-1-1 0,0 0 0,-1-1 0,0 0 0,-1-1 0,18-31 0,-25 37 0,0-1 0,0 0 0,-1 0 0,0 0 0,0 0 0,-1-1 0,-1 1 0,0 0 0,0-1 0,-1 0 0,-1 1 0,0-1 0,0 1 0,-1 0 0,0-1 0,0 1 0,-2 0 0,1 0 0,-5-9 0,-2 0 0,0 2 0,-1 0 0,-1 0 0,-1 1 0,0 0 0,-1 1 0,-1 1 0,0 0 0,-33-22 0,-9-2 0,-100-47 0,139 77 0,0 0 0,-1 2 0,0 0 0,0 1 0,0 1 0,-1 1 0,1 1 0,-1 1 0,0 0 0,0 1 0,-30 5 0,31-1-1365,4 2-5461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4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794 228 24575,'-11'-9'0,"-1"2"0,0-1 0,0 2 0,0-1 0,-1 2 0,0 0 0,0 0 0,-16-3 0,1-1 0,14 4 0,-1 0 0,1 1 0,-1 1 0,1 0 0,-1 1 0,0 1 0,0 0 0,0 1 0,0 0 0,0 1 0,0 1 0,0 1 0,1 0 0,-1 0 0,1 2 0,0 0 0,0 0 0,0 2 0,1-1 0,0 2 0,0 0 0,1 0 0,0 1 0,0 1 0,1 0 0,0 0 0,-9 13 0,-1 3 0,1 2 0,2 0 0,-29 58 0,-30 98 0,63-144 0,1 1 0,3 0 0,1 1 0,2 0 0,2 0 0,1 1 0,5 79 0,0-115 0,1 0 0,0 0 0,0 0 0,1 0 0,0 0 0,0 0 0,0-1 0,1 1 0,0-1 0,7 8 0,53 56 0,-50-57 0,35 36 0,3-2 0,60 42 0,-92-75 0,0-1 0,0-1 0,1-1 0,1 0 0,0-2 0,0 0 0,0-2 0,1 0 0,44 5 0,-59-11 0,0-1 0,0-1 0,-1 1 0,1-2 0,0 1 0,-1-1 0,1 0 0,-1 0 0,1-1 0,-1 0 0,0 0 0,0-1 0,-1 0 0,1 0 0,-1-1 0,0 0 0,0 0 0,0 0 0,6-8 0,6-8 0,-2-1 0,0 0 0,-2-1 0,15-31 0,7-16 0,45-126 0,-72 167 0,-1-1 0,-1 0 0,-1 0 0,-2 0 0,-1-1 0,-1 0 0,-4-45 0,-1 55 0,-2 0 0,0 0 0,-1 1 0,-2 0 0,0 0 0,-1 1 0,0 0 0,-14-19 0,-105-137 0,128 174 0,-50-56 0,-87-76 0,94 93 0,18 19-273,-1 1 0,-1 1 0,-1 2 0,-31-15 0,42 23-6553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5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24575,'4'0'0,"5"0"0,6 0 0,3 4 0,15 9 0,18 10 0,12 2 0,15 0 0,10 0 0,2-1 0,-3-4 0,-7-5 0,-14-6 0,-11-4 0,-9-2 0,-10-3 0,-11-1-8191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5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24575,'4'0'0,"5"0"0,5 0 0,5 0 0,2 0 0,2 0 0,9 0 0,2 0 0,9 0 0,4 0 0,-3 0 0,1 0 0,-9 0-8191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5-25T15:28:46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1 24575,'-10'223'0,"2"-58"0,-2 10 0,0 114 0,11-275 0,0 1 0,1-1 0,0 0 0,1 0 0,1 0 0,0 0 0,1-1 0,0 0 0,13 23 0,-12-27 0,1 0 0,0 0 0,1-1 0,-1 0 0,2 0 0,-1-1 0,1 0 0,0 0 0,0-1 0,1-1 0,0 1 0,18 6 0,-17-7-170,0-1-1,1 0 0,-1-1 1,1 0-1,-1-1 0,1 0 1,19 0-1,-9-4-6655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60163-6BA6-4B6E-8A07-153D490CA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91A4BC7-035D-4A75-BEA9-BB18B5516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59F3E5-B12F-4CE7-89D0-4D9404AEE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B00953-D28F-4A8C-A7C1-BFCF430E1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BB7A6E-C7C5-4213-8F20-D1219F27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3039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C3B461-FC68-447D-A213-FE2D374BA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0CFB17-442B-4F87-B0C6-0EBB8DDBC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BB72A6-2429-4530-BEF3-4E4FECE64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AAC49C-47D4-48F6-8597-D2311FF0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25E944-ED5F-4274-8EFB-98122D5F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0906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9D2C31-10B5-4CF6-946E-CA5964206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6A1310-973F-4C14-B5B6-6EE69C286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810301-2E42-44E9-820F-2957BEBBF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9F2388-81DB-4D8B-8933-1959E556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D16DFC-C289-4688-B13B-D1CF4D28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4723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05D8D-29F5-4FBE-A3A7-EBF351BAD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EF438D-C4A3-427A-ACE0-91309E0AC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17BC54-DAA0-4C4A-8475-6EB8A9E61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5EA3D5-7FEA-4B1B-97E0-1D666A4A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0C1DD6-8CD6-40D5-84FC-FC8DA260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08640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354E5-27D6-4EEF-BAB4-83E3BA56A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A3F9D1-731E-4934-9D59-A0DFC2E51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76CD7D-A640-49C9-8935-C7C5CCD6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6B875D-2841-46F3-AB71-1AF3B16B5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96A1F7-4510-4890-A7AD-A81D4D111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85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DE8B1-1B43-4479-885E-598B5D7F1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76DA19-09B8-4DD2-860F-C883F0E6A7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CAE9E0-234C-46D1-9422-C4111F9A4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F9E2F3-FD06-48A9-9345-0F3242FDD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4EABB8-9C1C-4FF2-8BE6-A6ACAF2B7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73DEFD-4CB8-4385-B8BA-28EB2059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137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1EAD93-A2E4-4E8A-B811-DB9F2B06C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D2E3BA-2E95-4F12-B696-BFE83BDBF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40AEAB-4F4E-4235-A1C0-86E1397A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BEC3EF7-5BE2-4DFB-8ED0-2289EBBC1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E1CFB2-4A4E-4BB2-A25A-70219EAC0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96545ED-9E71-412B-966E-52548AA8C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63EF75D-7A77-4D4E-98B6-F3D932CCD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69E11F-37CD-4470-8C97-19D22F0B3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400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9ED11-B1F8-4D0E-B95B-44957E75E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A7A810-04D7-44A9-B86A-A67263E8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D2AD065-7C8F-46A9-B0C4-B50B104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90C4A4-ABDA-4F51-A2C4-C62A11FA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8553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1CC3314-D030-4DC2-9064-77A812383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A45AC4-FCB7-4238-87AF-92AC71F40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D13473-EB7C-402C-B2C4-9D589D73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550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B4F44-7D5F-4F00-A983-3FDD06B5F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1AF21-E57B-46C2-8967-50E1AF18F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82A20A8-1F88-4CCF-9B14-D4A620EFD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ABF521-F556-4F91-83B9-5DB898F83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B266AF-7CC6-4882-9263-5788E1E0D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4F1AF0-7099-4B6C-BD7C-F347E1E2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574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15CB8C-3866-4EA9-90D9-455B15C85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557DB5F-8F8C-418E-975A-1F5751F03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AAE178D-4415-4C08-85C1-9BD697C0C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D9E3C8-FAB8-459C-996F-EC87C9642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CC9CBA-E3F2-4DA1-8B38-B49F398B6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59C38B-9D90-4729-AF83-D1AB5031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5638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D40E2C-1CB4-4CF0-8771-DC38D540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9E4A71-14DC-4A9B-AF57-C743FA4FD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0C32CB-CC6E-4954-8E7D-C78B103D1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62C03-938E-460E-9FD0-CDAE95D73A81}" type="datetimeFigureOut">
              <a:rPr lang="es-PE" smtClean="0"/>
              <a:t>25/05/2021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3A53A5-0E5F-40CC-8984-4C57974EB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5CFE7-6D4B-44EC-8C40-AD9F620E7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4439E-AB75-4218-8600-0D228290C47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776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63.png"/><Relationship Id="rId21" Type="http://schemas.openxmlformats.org/officeDocument/2006/relationships/customXml" Target="../ink/ink152.xml"/><Relationship Id="rId42" Type="http://schemas.openxmlformats.org/officeDocument/2006/relationships/image" Target="../media/image171.png"/><Relationship Id="rId47" Type="http://schemas.openxmlformats.org/officeDocument/2006/relationships/customXml" Target="../ink/ink165.xml"/><Relationship Id="rId63" Type="http://schemas.openxmlformats.org/officeDocument/2006/relationships/customXml" Target="../ink/ink173.xml"/><Relationship Id="rId68" Type="http://schemas.openxmlformats.org/officeDocument/2006/relationships/image" Target="../media/image184.png"/><Relationship Id="rId2" Type="http://schemas.openxmlformats.org/officeDocument/2006/relationships/image" Target="../media/image151.png"/><Relationship Id="rId16" Type="http://schemas.openxmlformats.org/officeDocument/2006/relationships/image" Target="../media/image158.png"/><Relationship Id="rId29" Type="http://schemas.openxmlformats.org/officeDocument/2006/relationships/customXml" Target="../ink/ink156.xml"/><Relationship Id="rId11" Type="http://schemas.openxmlformats.org/officeDocument/2006/relationships/customXml" Target="../ink/ink147.xml"/><Relationship Id="rId24" Type="http://schemas.openxmlformats.org/officeDocument/2006/relationships/image" Target="../media/image162.png"/><Relationship Id="rId32" Type="http://schemas.openxmlformats.org/officeDocument/2006/relationships/image" Target="../media/image166.png"/><Relationship Id="rId37" Type="http://schemas.openxmlformats.org/officeDocument/2006/relationships/customXml" Target="../ink/ink160.xml"/><Relationship Id="rId40" Type="http://schemas.openxmlformats.org/officeDocument/2006/relationships/image" Target="../media/image170.png"/><Relationship Id="rId45" Type="http://schemas.openxmlformats.org/officeDocument/2006/relationships/customXml" Target="../ink/ink164.xml"/><Relationship Id="rId53" Type="http://schemas.openxmlformats.org/officeDocument/2006/relationships/customXml" Target="../ink/ink168.xml"/><Relationship Id="rId58" Type="http://schemas.openxmlformats.org/officeDocument/2006/relationships/image" Target="../media/image179.png"/><Relationship Id="rId66" Type="http://schemas.openxmlformats.org/officeDocument/2006/relationships/image" Target="../media/image183.png"/><Relationship Id="rId74" Type="http://schemas.openxmlformats.org/officeDocument/2006/relationships/image" Target="../media/image187.png"/><Relationship Id="rId5" Type="http://schemas.openxmlformats.org/officeDocument/2006/relationships/customXml" Target="../ink/ink144.xml"/><Relationship Id="rId61" Type="http://schemas.openxmlformats.org/officeDocument/2006/relationships/customXml" Target="../ink/ink172.xml"/><Relationship Id="rId19" Type="http://schemas.openxmlformats.org/officeDocument/2006/relationships/customXml" Target="../ink/ink151.xml"/><Relationship Id="rId14" Type="http://schemas.openxmlformats.org/officeDocument/2006/relationships/image" Target="../media/image157.png"/><Relationship Id="rId22" Type="http://schemas.openxmlformats.org/officeDocument/2006/relationships/image" Target="../media/image161.png"/><Relationship Id="rId27" Type="http://schemas.openxmlformats.org/officeDocument/2006/relationships/customXml" Target="../ink/ink155.xml"/><Relationship Id="rId30" Type="http://schemas.openxmlformats.org/officeDocument/2006/relationships/image" Target="../media/image165.png"/><Relationship Id="rId35" Type="http://schemas.openxmlformats.org/officeDocument/2006/relationships/customXml" Target="../ink/ink159.xml"/><Relationship Id="rId43" Type="http://schemas.openxmlformats.org/officeDocument/2006/relationships/customXml" Target="../ink/ink163.xml"/><Relationship Id="rId48" Type="http://schemas.openxmlformats.org/officeDocument/2006/relationships/image" Target="../media/image174.png"/><Relationship Id="rId56" Type="http://schemas.openxmlformats.org/officeDocument/2006/relationships/image" Target="../media/image178.png"/><Relationship Id="rId64" Type="http://schemas.openxmlformats.org/officeDocument/2006/relationships/image" Target="../media/image182.png"/><Relationship Id="rId69" Type="http://schemas.openxmlformats.org/officeDocument/2006/relationships/customXml" Target="../ink/ink176.xml"/><Relationship Id="rId8" Type="http://schemas.openxmlformats.org/officeDocument/2006/relationships/image" Target="../media/image154.png"/><Relationship Id="rId51" Type="http://schemas.openxmlformats.org/officeDocument/2006/relationships/customXml" Target="../ink/ink167.xml"/><Relationship Id="rId72" Type="http://schemas.openxmlformats.org/officeDocument/2006/relationships/image" Target="../media/image186.png"/><Relationship Id="rId3" Type="http://schemas.openxmlformats.org/officeDocument/2006/relationships/customXml" Target="../ink/ink143.xml"/><Relationship Id="rId12" Type="http://schemas.openxmlformats.org/officeDocument/2006/relationships/image" Target="../media/image156.png"/><Relationship Id="rId17" Type="http://schemas.openxmlformats.org/officeDocument/2006/relationships/customXml" Target="../ink/ink150.xml"/><Relationship Id="rId25" Type="http://schemas.openxmlformats.org/officeDocument/2006/relationships/customXml" Target="../ink/ink154.xml"/><Relationship Id="rId33" Type="http://schemas.openxmlformats.org/officeDocument/2006/relationships/customXml" Target="../ink/ink158.xml"/><Relationship Id="rId38" Type="http://schemas.openxmlformats.org/officeDocument/2006/relationships/image" Target="../media/image169.png"/><Relationship Id="rId46" Type="http://schemas.openxmlformats.org/officeDocument/2006/relationships/image" Target="../media/image173.png"/><Relationship Id="rId59" Type="http://schemas.openxmlformats.org/officeDocument/2006/relationships/customXml" Target="../ink/ink171.xml"/><Relationship Id="rId67" Type="http://schemas.openxmlformats.org/officeDocument/2006/relationships/customXml" Target="../ink/ink175.xml"/><Relationship Id="rId20" Type="http://schemas.openxmlformats.org/officeDocument/2006/relationships/image" Target="../media/image160.png"/><Relationship Id="rId41" Type="http://schemas.openxmlformats.org/officeDocument/2006/relationships/customXml" Target="../ink/ink162.xml"/><Relationship Id="rId54" Type="http://schemas.openxmlformats.org/officeDocument/2006/relationships/image" Target="../media/image177.png"/><Relationship Id="rId62" Type="http://schemas.openxmlformats.org/officeDocument/2006/relationships/image" Target="../media/image181.png"/><Relationship Id="rId70" Type="http://schemas.openxmlformats.org/officeDocument/2006/relationships/image" Target="../media/image1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3.png"/><Relationship Id="rId15" Type="http://schemas.openxmlformats.org/officeDocument/2006/relationships/customXml" Target="../ink/ink149.xml"/><Relationship Id="rId23" Type="http://schemas.openxmlformats.org/officeDocument/2006/relationships/customXml" Target="../ink/ink153.xml"/><Relationship Id="rId28" Type="http://schemas.openxmlformats.org/officeDocument/2006/relationships/image" Target="../media/image164.png"/><Relationship Id="rId36" Type="http://schemas.openxmlformats.org/officeDocument/2006/relationships/image" Target="../media/image168.png"/><Relationship Id="rId49" Type="http://schemas.openxmlformats.org/officeDocument/2006/relationships/customXml" Target="../ink/ink166.xml"/><Relationship Id="rId57" Type="http://schemas.openxmlformats.org/officeDocument/2006/relationships/customXml" Target="../ink/ink170.xml"/><Relationship Id="rId10" Type="http://schemas.openxmlformats.org/officeDocument/2006/relationships/image" Target="../media/image155.png"/><Relationship Id="rId31" Type="http://schemas.openxmlformats.org/officeDocument/2006/relationships/customXml" Target="../ink/ink157.xml"/><Relationship Id="rId44" Type="http://schemas.openxmlformats.org/officeDocument/2006/relationships/image" Target="../media/image172.png"/><Relationship Id="rId52" Type="http://schemas.openxmlformats.org/officeDocument/2006/relationships/image" Target="../media/image176.png"/><Relationship Id="rId60" Type="http://schemas.openxmlformats.org/officeDocument/2006/relationships/image" Target="../media/image180.png"/><Relationship Id="rId65" Type="http://schemas.openxmlformats.org/officeDocument/2006/relationships/customXml" Target="../ink/ink174.xml"/><Relationship Id="rId73" Type="http://schemas.openxmlformats.org/officeDocument/2006/relationships/customXml" Target="../ink/ink178.xml"/><Relationship Id="rId4" Type="http://schemas.openxmlformats.org/officeDocument/2006/relationships/image" Target="../media/image152.png"/><Relationship Id="rId9" Type="http://schemas.openxmlformats.org/officeDocument/2006/relationships/customXml" Target="../ink/ink146.xml"/><Relationship Id="rId13" Type="http://schemas.openxmlformats.org/officeDocument/2006/relationships/customXml" Target="../ink/ink148.xml"/><Relationship Id="rId18" Type="http://schemas.openxmlformats.org/officeDocument/2006/relationships/image" Target="../media/image159.png"/><Relationship Id="rId39" Type="http://schemas.openxmlformats.org/officeDocument/2006/relationships/customXml" Target="../ink/ink161.xml"/><Relationship Id="rId34" Type="http://schemas.openxmlformats.org/officeDocument/2006/relationships/image" Target="../media/image167.png"/><Relationship Id="rId50" Type="http://schemas.openxmlformats.org/officeDocument/2006/relationships/image" Target="../media/image175.png"/><Relationship Id="rId55" Type="http://schemas.openxmlformats.org/officeDocument/2006/relationships/customXml" Target="../ink/ink169.xml"/><Relationship Id="rId7" Type="http://schemas.openxmlformats.org/officeDocument/2006/relationships/customXml" Target="../ink/ink145.xml"/><Relationship Id="rId71" Type="http://schemas.openxmlformats.org/officeDocument/2006/relationships/customXml" Target="../ink/ink177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00.png"/><Relationship Id="rId21" Type="http://schemas.openxmlformats.org/officeDocument/2006/relationships/customXml" Target="../ink/ink188.xml"/><Relationship Id="rId42" Type="http://schemas.openxmlformats.org/officeDocument/2006/relationships/image" Target="../media/image208.png"/><Relationship Id="rId47" Type="http://schemas.openxmlformats.org/officeDocument/2006/relationships/customXml" Target="../ink/ink201.xml"/><Relationship Id="rId63" Type="http://schemas.openxmlformats.org/officeDocument/2006/relationships/customXml" Target="../ink/ink209.xml"/><Relationship Id="rId68" Type="http://schemas.openxmlformats.org/officeDocument/2006/relationships/image" Target="../media/image220.png"/><Relationship Id="rId2" Type="http://schemas.openxmlformats.org/officeDocument/2006/relationships/image" Target="../media/image188.png"/><Relationship Id="rId16" Type="http://schemas.openxmlformats.org/officeDocument/2006/relationships/image" Target="../media/image195.png"/><Relationship Id="rId29" Type="http://schemas.openxmlformats.org/officeDocument/2006/relationships/customXml" Target="../ink/ink192.xml"/><Relationship Id="rId11" Type="http://schemas.openxmlformats.org/officeDocument/2006/relationships/customXml" Target="../ink/ink183.xml"/><Relationship Id="rId24" Type="http://schemas.openxmlformats.org/officeDocument/2006/relationships/image" Target="../media/image199.png"/><Relationship Id="rId32" Type="http://schemas.openxmlformats.org/officeDocument/2006/relationships/image" Target="../media/image203.png"/><Relationship Id="rId37" Type="http://schemas.openxmlformats.org/officeDocument/2006/relationships/customXml" Target="../ink/ink196.xml"/><Relationship Id="rId40" Type="http://schemas.openxmlformats.org/officeDocument/2006/relationships/image" Target="../media/image207.png"/><Relationship Id="rId45" Type="http://schemas.openxmlformats.org/officeDocument/2006/relationships/customXml" Target="../ink/ink200.xml"/><Relationship Id="rId53" Type="http://schemas.openxmlformats.org/officeDocument/2006/relationships/customXml" Target="../ink/ink204.xml"/><Relationship Id="rId58" Type="http://schemas.openxmlformats.org/officeDocument/2006/relationships/image" Target="../media/image216.png"/><Relationship Id="rId66" Type="http://schemas.openxmlformats.org/officeDocument/2006/relationships/image" Target="../media/image219.png"/><Relationship Id="rId74" Type="http://schemas.openxmlformats.org/officeDocument/2006/relationships/image" Target="../media/image223.png"/><Relationship Id="rId5" Type="http://schemas.openxmlformats.org/officeDocument/2006/relationships/customXml" Target="../ink/ink180.xml"/><Relationship Id="rId61" Type="http://schemas.openxmlformats.org/officeDocument/2006/relationships/customXml" Target="../ink/ink208.xml"/><Relationship Id="rId19" Type="http://schemas.openxmlformats.org/officeDocument/2006/relationships/customXml" Target="../ink/ink187.xml"/><Relationship Id="rId14" Type="http://schemas.openxmlformats.org/officeDocument/2006/relationships/image" Target="../media/image194.png"/><Relationship Id="rId22" Type="http://schemas.openxmlformats.org/officeDocument/2006/relationships/image" Target="../media/image198.png"/><Relationship Id="rId27" Type="http://schemas.openxmlformats.org/officeDocument/2006/relationships/customXml" Target="../ink/ink191.xml"/><Relationship Id="rId30" Type="http://schemas.openxmlformats.org/officeDocument/2006/relationships/image" Target="../media/image202.png"/><Relationship Id="rId35" Type="http://schemas.openxmlformats.org/officeDocument/2006/relationships/customXml" Target="../ink/ink195.xml"/><Relationship Id="rId43" Type="http://schemas.openxmlformats.org/officeDocument/2006/relationships/customXml" Target="../ink/ink199.xml"/><Relationship Id="rId48" Type="http://schemas.openxmlformats.org/officeDocument/2006/relationships/image" Target="../media/image211.png"/><Relationship Id="rId56" Type="http://schemas.openxmlformats.org/officeDocument/2006/relationships/image" Target="../media/image215.png"/><Relationship Id="rId64" Type="http://schemas.openxmlformats.org/officeDocument/2006/relationships/image" Target="../media/image51.png"/><Relationship Id="rId69" Type="http://schemas.openxmlformats.org/officeDocument/2006/relationships/customXml" Target="../ink/ink212.xml"/><Relationship Id="rId8" Type="http://schemas.openxmlformats.org/officeDocument/2006/relationships/image" Target="../media/image191.png"/><Relationship Id="rId51" Type="http://schemas.openxmlformats.org/officeDocument/2006/relationships/customXml" Target="../ink/ink203.xml"/><Relationship Id="rId72" Type="http://schemas.openxmlformats.org/officeDocument/2006/relationships/image" Target="../media/image222.png"/><Relationship Id="rId3" Type="http://schemas.openxmlformats.org/officeDocument/2006/relationships/customXml" Target="../ink/ink179.xml"/><Relationship Id="rId12" Type="http://schemas.openxmlformats.org/officeDocument/2006/relationships/image" Target="../media/image193.png"/><Relationship Id="rId17" Type="http://schemas.openxmlformats.org/officeDocument/2006/relationships/customXml" Target="../ink/ink186.xml"/><Relationship Id="rId25" Type="http://schemas.openxmlformats.org/officeDocument/2006/relationships/customXml" Target="../ink/ink190.xml"/><Relationship Id="rId33" Type="http://schemas.openxmlformats.org/officeDocument/2006/relationships/customXml" Target="../ink/ink194.xml"/><Relationship Id="rId38" Type="http://schemas.openxmlformats.org/officeDocument/2006/relationships/image" Target="../media/image206.png"/><Relationship Id="rId46" Type="http://schemas.openxmlformats.org/officeDocument/2006/relationships/image" Target="../media/image210.png"/><Relationship Id="rId59" Type="http://schemas.openxmlformats.org/officeDocument/2006/relationships/customXml" Target="../ink/ink207.xml"/><Relationship Id="rId67" Type="http://schemas.openxmlformats.org/officeDocument/2006/relationships/customXml" Target="../ink/ink211.xml"/><Relationship Id="rId20" Type="http://schemas.openxmlformats.org/officeDocument/2006/relationships/image" Target="../media/image197.png"/><Relationship Id="rId41" Type="http://schemas.openxmlformats.org/officeDocument/2006/relationships/customXml" Target="../ink/ink198.xml"/><Relationship Id="rId54" Type="http://schemas.openxmlformats.org/officeDocument/2006/relationships/image" Target="../media/image214.png"/><Relationship Id="rId62" Type="http://schemas.openxmlformats.org/officeDocument/2006/relationships/image" Target="../media/image218.png"/><Relationship Id="rId70" Type="http://schemas.openxmlformats.org/officeDocument/2006/relationships/image" Target="../media/image221.png"/><Relationship Id="rId75" Type="http://schemas.openxmlformats.org/officeDocument/2006/relationships/customXml" Target="../ink/ink2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0.png"/><Relationship Id="rId15" Type="http://schemas.openxmlformats.org/officeDocument/2006/relationships/customXml" Target="../ink/ink185.xml"/><Relationship Id="rId23" Type="http://schemas.openxmlformats.org/officeDocument/2006/relationships/customXml" Target="../ink/ink189.xml"/><Relationship Id="rId28" Type="http://schemas.openxmlformats.org/officeDocument/2006/relationships/image" Target="../media/image201.png"/><Relationship Id="rId36" Type="http://schemas.openxmlformats.org/officeDocument/2006/relationships/image" Target="../media/image205.png"/><Relationship Id="rId49" Type="http://schemas.openxmlformats.org/officeDocument/2006/relationships/customXml" Target="../ink/ink202.xml"/><Relationship Id="rId57" Type="http://schemas.openxmlformats.org/officeDocument/2006/relationships/customXml" Target="../ink/ink206.xml"/><Relationship Id="rId10" Type="http://schemas.openxmlformats.org/officeDocument/2006/relationships/image" Target="../media/image192.png"/><Relationship Id="rId31" Type="http://schemas.openxmlformats.org/officeDocument/2006/relationships/customXml" Target="../ink/ink193.xml"/><Relationship Id="rId44" Type="http://schemas.openxmlformats.org/officeDocument/2006/relationships/image" Target="../media/image209.png"/><Relationship Id="rId52" Type="http://schemas.openxmlformats.org/officeDocument/2006/relationships/image" Target="../media/image213.png"/><Relationship Id="rId60" Type="http://schemas.openxmlformats.org/officeDocument/2006/relationships/image" Target="../media/image217.png"/><Relationship Id="rId65" Type="http://schemas.openxmlformats.org/officeDocument/2006/relationships/customXml" Target="../ink/ink210.xml"/><Relationship Id="rId73" Type="http://schemas.openxmlformats.org/officeDocument/2006/relationships/customXml" Target="../ink/ink214.xml"/><Relationship Id="rId4" Type="http://schemas.openxmlformats.org/officeDocument/2006/relationships/image" Target="../media/image189.png"/><Relationship Id="rId9" Type="http://schemas.openxmlformats.org/officeDocument/2006/relationships/customXml" Target="../ink/ink182.xml"/><Relationship Id="rId13" Type="http://schemas.openxmlformats.org/officeDocument/2006/relationships/customXml" Target="../ink/ink184.xml"/><Relationship Id="rId18" Type="http://schemas.openxmlformats.org/officeDocument/2006/relationships/image" Target="../media/image196.png"/><Relationship Id="rId39" Type="http://schemas.openxmlformats.org/officeDocument/2006/relationships/customXml" Target="../ink/ink197.xml"/><Relationship Id="rId34" Type="http://schemas.openxmlformats.org/officeDocument/2006/relationships/image" Target="../media/image204.png"/><Relationship Id="rId50" Type="http://schemas.openxmlformats.org/officeDocument/2006/relationships/image" Target="../media/image212.png"/><Relationship Id="rId55" Type="http://schemas.openxmlformats.org/officeDocument/2006/relationships/customXml" Target="../ink/ink205.xml"/><Relationship Id="rId76" Type="http://schemas.openxmlformats.org/officeDocument/2006/relationships/image" Target="../media/image224.png"/><Relationship Id="rId7" Type="http://schemas.openxmlformats.org/officeDocument/2006/relationships/customXml" Target="../ink/ink181.xml"/><Relationship Id="rId71" Type="http://schemas.openxmlformats.org/officeDocument/2006/relationships/customXml" Target="../ink/ink2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6.png"/><Relationship Id="rId2" Type="http://schemas.openxmlformats.org/officeDocument/2006/relationships/image" Target="../media/image22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21.xml"/><Relationship Id="rId18" Type="http://schemas.openxmlformats.org/officeDocument/2006/relationships/image" Target="../media/image234.png"/><Relationship Id="rId26" Type="http://schemas.openxmlformats.org/officeDocument/2006/relationships/image" Target="../media/image238.png"/><Relationship Id="rId39" Type="http://schemas.openxmlformats.org/officeDocument/2006/relationships/customXml" Target="../ink/ink234.xml"/><Relationship Id="rId21" Type="http://schemas.openxmlformats.org/officeDocument/2006/relationships/customXml" Target="../ink/ink225.xml"/><Relationship Id="rId34" Type="http://schemas.openxmlformats.org/officeDocument/2006/relationships/image" Target="../media/image242.png"/><Relationship Id="rId42" Type="http://schemas.openxmlformats.org/officeDocument/2006/relationships/image" Target="../media/image246.png"/><Relationship Id="rId47" Type="http://schemas.openxmlformats.org/officeDocument/2006/relationships/customXml" Target="../ink/ink238.xml"/><Relationship Id="rId50" Type="http://schemas.openxmlformats.org/officeDocument/2006/relationships/image" Target="../media/image250.png"/><Relationship Id="rId7" Type="http://schemas.openxmlformats.org/officeDocument/2006/relationships/customXml" Target="../ink/ink218.xml"/><Relationship Id="rId2" Type="http://schemas.openxmlformats.org/officeDocument/2006/relationships/image" Target="../media/image227.png"/><Relationship Id="rId16" Type="http://schemas.openxmlformats.org/officeDocument/2006/relationships/image" Target="../media/image233.png"/><Relationship Id="rId29" Type="http://schemas.openxmlformats.org/officeDocument/2006/relationships/customXml" Target="../ink/ink229.xml"/><Relationship Id="rId11" Type="http://schemas.openxmlformats.org/officeDocument/2006/relationships/customXml" Target="../ink/ink220.xml"/><Relationship Id="rId24" Type="http://schemas.openxmlformats.org/officeDocument/2006/relationships/image" Target="../media/image237.png"/><Relationship Id="rId32" Type="http://schemas.openxmlformats.org/officeDocument/2006/relationships/image" Target="../media/image241.png"/><Relationship Id="rId37" Type="http://schemas.openxmlformats.org/officeDocument/2006/relationships/customXml" Target="../ink/ink233.xml"/><Relationship Id="rId40" Type="http://schemas.openxmlformats.org/officeDocument/2006/relationships/image" Target="../media/image245.png"/><Relationship Id="rId45" Type="http://schemas.openxmlformats.org/officeDocument/2006/relationships/customXml" Target="../ink/ink237.xml"/><Relationship Id="rId5" Type="http://schemas.openxmlformats.org/officeDocument/2006/relationships/customXml" Target="../ink/ink217.xml"/><Relationship Id="rId15" Type="http://schemas.openxmlformats.org/officeDocument/2006/relationships/customXml" Target="../ink/ink222.xml"/><Relationship Id="rId23" Type="http://schemas.openxmlformats.org/officeDocument/2006/relationships/customXml" Target="../ink/ink226.xml"/><Relationship Id="rId28" Type="http://schemas.openxmlformats.org/officeDocument/2006/relationships/image" Target="../media/image239.png"/><Relationship Id="rId36" Type="http://schemas.openxmlformats.org/officeDocument/2006/relationships/image" Target="../media/image243.png"/><Relationship Id="rId49" Type="http://schemas.openxmlformats.org/officeDocument/2006/relationships/customXml" Target="../ink/ink239.xml"/><Relationship Id="rId10" Type="http://schemas.openxmlformats.org/officeDocument/2006/relationships/image" Target="../media/image230.png"/><Relationship Id="rId19" Type="http://schemas.openxmlformats.org/officeDocument/2006/relationships/customXml" Target="../ink/ink224.xml"/><Relationship Id="rId31" Type="http://schemas.openxmlformats.org/officeDocument/2006/relationships/customXml" Target="../ink/ink230.xml"/><Relationship Id="rId44" Type="http://schemas.openxmlformats.org/officeDocument/2006/relationships/image" Target="../media/image247.png"/><Relationship Id="rId4" Type="http://schemas.openxmlformats.org/officeDocument/2006/relationships/image" Target="../media/image228.png"/><Relationship Id="rId9" Type="http://schemas.openxmlformats.org/officeDocument/2006/relationships/customXml" Target="../ink/ink219.xml"/><Relationship Id="rId14" Type="http://schemas.openxmlformats.org/officeDocument/2006/relationships/image" Target="../media/image232.png"/><Relationship Id="rId22" Type="http://schemas.openxmlformats.org/officeDocument/2006/relationships/image" Target="../media/image236.png"/><Relationship Id="rId27" Type="http://schemas.openxmlformats.org/officeDocument/2006/relationships/customXml" Target="../ink/ink228.xml"/><Relationship Id="rId30" Type="http://schemas.openxmlformats.org/officeDocument/2006/relationships/image" Target="../media/image240.png"/><Relationship Id="rId35" Type="http://schemas.openxmlformats.org/officeDocument/2006/relationships/customXml" Target="../ink/ink232.xml"/><Relationship Id="rId43" Type="http://schemas.openxmlformats.org/officeDocument/2006/relationships/customXml" Target="../ink/ink236.xml"/><Relationship Id="rId48" Type="http://schemas.openxmlformats.org/officeDocument/2006/relationships/image" Target="../media/image249.png"/><Relationship Id="rId8" Type="http://schemas.openxmlformats.org/officeDocument/2006/relationships/image" Target="../media/image51.png"/><Relationship Id="rId3" Type="http://schemas.openxmlformats.org/officeDocument/2006/relationships/customXml" Target="../ink/ink216.xml"/><Relationship Id="rId12" Type="http://schemas.openxmlformats.org/officeDocument/2006/relationships/image" Target="../media/image231.png"/><Relationship Id="rId17" Type="http://schemas.openxmlformats.org/officeDocument/2006/relationships/customXml" Target="../ink/ink223.xml"/><Relationship Id="rId25" Type="http://schemas.openxmlformats.org/officeDocument/2006/relationships/customXml" Target="../ink/ink227.xml"/><Relationship Id="rId33" Type="http://schemas.openxmlformats.org/officeDocument/2006/relationships/customXml" Target="../ink/ink231.xml"/><Relationship Id="rId38" Type="http://schemas.openxmlformats.org/officeDocument/2006/relationships/image" Target="../media/image244.png"/><Relationship Id="rId46" Type="http://schemas.openxmlformats.org/officeDocument/2006/relationships/image" Target="../media/image248.png"/><Relationship Id="rId20" Type="http://schemas.openxmlformats.org/officeDocument/2006/relationships/image" Target="../media/image235.png"/><Relationship Id="rId41" Type="http://schemas.openxmlformats.org/officeDocument/2006/relationships/customXml" Target="../ink/ink23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9.png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63.png"/><Relationship Id="rId117" Type="http://schemas.openxmlformats.org/officeDocument/2006/relationships/customXml" Target="../ink/ink297.xml"/><Relationship Id="rId21" Type="http://schemas.openxmlformats.org/officeDocument/2006/relationships/customXml" Target="../ink/ink249.xml"/><Relationship Id="rId42" Type="http://schemas.openxmlformats.org/officeDocument/2006/relationships/image" Target="../media/image271.png"/><Relationship Id="rId47" Type="http://schemas.openxmlformats.org/officeDocument/2006/relationships/customXml" Target="../ink/ink262.xml"/><Relationship Id="rId63" Type="http://schemas.openxmlformats.org/officeDocument/2006/relationships/customXml" Target="../ink/ink270.xml"/><Relationship Id="rId68" Type="http://schemas.openxmlformats.org/officeDocument/2006/relationships/image" Target="../media/image284.png"/><Relationship Id="rId84" Type="http://schemas.openxmlformats.org/officeDocument/2006/relationships/image" Target="../media/image292.png"/><Relationship Id="rId89" Type="http://schemas.openxmlformats.org/officeDocument/2006/relationships/customXml" Target="../ink/ink283.xml"/><Relationship Id="rId112" Type="http://schemas.openxmlformats.org/officeDocument/2006/relationships/image" Target="../media/image306.png"/><Relationship Id="rId16" Type="http://schemas.openxmlformats.org/officeDocument/2006/relationships/image" Target="../media/image258.png"/><Relationship Id="rId107" Type="http://schemas.openxmlformats.org/officeDocument/2006/relationships/customXml" Target="../ink/ink292.xml"/><Relationship Id="rId11" Type="http://schemas.openxmlformats.org/officeDocument/2006/relationships/customXml" Target="../ink/ink244.xml"/><Relationship Id="rId32" Type="http://schemas.openxmlformats.org/officeDocument/2006/relationships/image" Target="../media/image266.png"/><Relationship Id="rId37" Type="http://schemas.openxmlformats.org/officeDocument/2006/relationships/customXml" Target="../ink/ink257.xml"/><Relationship Id="rId53" Type="http://schemas.openxmlformats.org/officeDocument/2006/relationships/customXml" Target="../ink/ink265.xml"/><Relationship Id="rId58" Type="http://schemas.openxmlformats.org/officeDocument/2006/relationships/image" Target="../media/image279.png"/><Relationship Id="rId74" Type="http://schemas.openxmlformats.org/officeDocument/2006/relationships/image" Target="../media/image287.png"/><Relationship Id="rId79" Type="http://schemas.openxmlformats.org/officeDocument/2006/relationships/customXml" Target="../ink/ink278.xml"/><Relationship Id="rId102" Type="http://schemas.openxmlformats.org/officeDocument/2006/relationships/image" Target="../media/image301.png"/><Relationship Id="rId5" Type="http://schemas.openxmlformats.org/officeDocument/2006/relationships/customXml" Target="../ink/ink241.xml"/><Relationship Id="rId90" Type="http://schemas.openxmlformats.org/officeDocument/2006/relationships/image" Target="../media/image295.png"/><Relationship Id="rId95" Type="http://schemas.openxmlformats.org/officeDocument/2006/relationships/customXml" Target="../ink/ink286.xml"/><Relationship Id="rId22" Type="http://schemas.openxmlformats.org/officeDocument/2006/relationships/image" Target="../media/image261.png"/><Relationship Id="rId27" Type="http://schemas.openxmlformats.org/officeDocument/2006/relationships/customXml" Target="../ink/ink252.xml"/><Relationship Id="rId43" Type="http://schemas.openxmlformats.org/officeDocument/2006/relationships/customXml" Target="../ink/ink260.xml"/><Relationship Id="rId48" Type="http://schemas.openxmlformats.org/officeDocument/2006/relationships/image" Target="../media/image274.png"/><Relationship Id="rId64" Type="http://schemas.openxmlformats.org/officeDocument/2006/relationships/image" Target="../media/image282.png"/><Relationship Id="rId69" Type="http://schemas.openxmlformats.org/officeDocument/2006/relationships/customXml" Target="../ink/ink273.xml"/><Relationship Id="rId113" Type="http://schemas.openxmlformats.org/officeDocument/2006/relationships/customXml" Target="../ink/ink295.xml"/><Relationship Id="rId118" Type="http://schemas.openxmlformats.org/officeDocument/2006/relationships/image" Target="../media/image309.png"/><Relationship Id="rId80" Type="http://schemas.openxmlformats.org/officeDocument/2006/relationships/image" Target="../media/image290.png"/><Relationship Id="rId85" Type="http://schemas.openxmlformats.org/officeDocument/2006/relationships/customXml" Target="../ink/ink281.xml"/><Relationship Id="rId12" Type="http://schemas.openxmlformats.org/officeDocument/2006/relationships/image" Target="../media/image256.png"/><Relationship Id="rId17" Type="http://schemas.openxmlformats.org/officeDocument/2006/relationships/customXml" Target="../ink/ink247.xml"/><Relationship Id="rId33" Type="http://schemas.openxmlformats.org/officeDocument/2006/relationships/customXml" Target="../ink/ink255.xml"/><Relationship Id="rId38" Type="http://schemas.openxmlformats.org/officeDocument/2006/relationships/image" Target="../media/image269.png"/><Relationship Id="rId59" Type="http://schemas.openxmlformats.org/officeDocument/2006/relationships/customXml" Target="../ink/ink268.xml"/><Relationship Id="rId103" Type="http://schemas.openxmlformats.org/officeDocument/2006/relationships/customXml" Target="../ink/ink290.xml"/><Relationship Id="rId108" Type="http://schemas.openxmlformats.org/officeDocument/2006/relationships/image" Target="../media/image304.png"/><Relationship Id="rId54" Type="http://schemas.openxmlformats.org/officeDocument/2006/relationships/image" Target="../media/image277.png"/><Relationship Id="rId70" Type="http://schemas.openxmlformats.org/officeDocument/2006/relationships/image" Target="../media/image285.png"/><Relationship Id="rId75" Type="http://schemas.openxmlformats.org/officeDocument/2006/relationships/customXml" Target="../ink/ink276.xml"/><Relationship Id="rId91" Type="http://schemas.openxmlformats.org/officeDocument/2006/relationships/customXml" Target="../ink/ink284.xml"/><Relationship Id="rId96" Type="http://schemas.openxmlformats.org/officeDocument/2006/relationships/image" Target="../media/image2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3.png"/><Relationship Id="rId23" Type="http://schemas.openxmlformats.org/officeDocument/2006/relationships/customXml" Target="../ink/ink250.xml"/><Relationship Id="rId28" Type="http://schemas.openxmlformats.org/officeDocument/2006/relationships/image" Target="../media/image264.png"/><Relationship Id="rId49" Type="http://schemas.openxmlformats.org/officeDocument/2006/relationships/customXml" Target="../ink/ink263.xml"/><Relationship Id="rId114" Type="http://schemas.openxmlformats.org/officeDocument/2006/relationships/image" Target="../media/image307.png"/><Relationship Id="rId119" Type="http://schemas.openxmlformats.org/officeDocument/2006/relationships/customXml" Target="../ink/ink298.xml"/><Relationship Id="rId10" Type="http://schemas.openxmlformats.org/officeDocument/2006/relationships/image" Target="../media/image255.png"/><Relationship Id="rId31" Type="http://schemas.openxmlformats.org/officeDocument/2006/relationships/customXml" Target="../ink/ink254.xml"/><Relationship Id="rId44" Type="http://schemas.openxmlformats.org/officeDocument/2006/relationships/image" Target="../media/image272.png"/><Relationship Id="rId52" Type="http://schemas.openxmlformats.org/officeDocument/2006/relationships/image" Target="../media/image276.png"/><Relationship Id="rId60" Type="http://schemas.openxmlformats.org/officeDocument/2006/relationships/image" Target="../media/image280.png"/><Relationship Id="rId65" Type="http://schemas.openxmlformats.org/officeDocument/2006/relationships/customXml" Target="../ink/ink271.xml"/><Relationship Id="rId73" Type="http://schemas.openxmlformats.org/officeDocument/2006/relationships/customXml" Target="../ink/ink275.xml"/><Relationship Id="rId78" Type="http://schemas.openxmlformats.org/officeDocument/2006/relationships/image" Target="../media/image289.png"/><Relationship Id="rId81" Type="http://schemas.openxmlformats.org/officeDocument/2006/relationships/customXml" Target="../ink/ink279.xml"/><Relationship Id="rId86" Type="http://schemas.openxmlformats.org/officeDocument/2006/relationships/image" Target="../media/image293.png"/><Relationship Id="rId94" Type="http://schemas.openxmlformats.org/officeDocument/2006/relationships/image" Target="../media/image297.png"/><Relationship Id="rId99" Type="http://schemas.openxmlformats.org/officeDocument/2006/relationships/customXml" Target="../ink/ink288.xml"/><Relationship Id="rId101" Type="http://schemas.openxmlformats.org/officeDocument/2006/relationships/customXml" Target="../ink/ink289.xml"/><Relationship Id="rId4" Type="http://schemas.openxmlformats.org/officeDocument/2006/relationships/image" Target="../media/image252.png"/><Relationship Id="rId9" Type="http://schemas.openxmlformats.org/officeDocument/2006/relationships/customXml" Target="../ink/ink243.xml"/><Relationship Id="rId13" Type="http://schemas.openxmlformats.org/officeDocument/2006/relationships/customXml" Target="../ink/ink245.xml"/><Relationship Id="rId18" Type="http://schemas.openxmlformats.org/officeDocument/2006/relationships/image" Target="../media/image259.png"/><Relationship Id="rId39" Type="http://schemas.openxmlformats.org/officeDocument/2006/relationships/customXml" Target="../ink/ink258.xml"/><Relationship Id="rId109" Type="http://schemas.openxmlformats.org/officeDocument/2006/relationships/customXml" Target="../ink/ink293.xml"/><Relationship Id="rId34" Type="http://schemas.openxmlformats.org/officeDocument/2006/relationships/image" Target="../media/image267.png"/><Relationship Id="rId50" Type="http://schemas.openxmlformats.org/officeDocument/2006/relationships/image" Target="../media/image275.png"/><Relationship Id="rId55" Type="http://schemas.openxmlformats.org/officeDocument/2006/relationships/customXml" Target="../ink/ink266.xml"/><Relationship Id="rId76" Type="http://schemas.openxmlformats.org/officeDocument/2006/relationships/image" Target="../media/image288.png"/><Relationship Id="rId97" Type="http://schemas.openxmlformats.org/officeDocument/2006/relationships/customXml" Target="../ink/ink287.xml"/><Relationship Id="rId104" Type="http://schemas.openxmlformats.org/officeDocument/2006/relationships/image" Target="../media/image302.png"/><Relationship Id="rId120" Type="http://schemas.openxmlformats.org/officeDocument/2006/relationships/image" Target="../media/image310.png"/><Relationship Id="rId7" Type="http://schemas.openxmlformats.org/officeDocument/2006/relationships/customXml" Target="../ink/ink242.xml"/><Relationship Id="rId71" Type="http://schemas.openxmlformats.org/officeDocument/2006/relationships/customXml" Target="../ink/ink274.xml"/><Relationship Id="rId92" Type="http://schemas.openxmlformats.org/officeDocument/2006/relationships/image" Target="../media/image296.png"/><Relationship Id="rId2" Type="http://schemas.openxmlformats.org/officeDocument/2006/relationships/image" Target="../media/image251.png"/><Relationship Id="rId29" Type="http://schemas.openxmlformats.org/officeDocument/2006/relationships/customXml" Target="../ink/ink253.xml"/><Relationship Id="rId24" Type="http://schemas.openxmlformats.org/officeDocument/2006/relationships/image" Target="../media/image262.png"/><Relationship Id="rId40" Type="http://schemas.openxmlformats.org/officeDocument/2006/relationships/image" Target="../media/image270.png"/><Relationship Id="rId45" Type="http://schemas.openxmlformats.org/officeDocument/2006/relationships/customXml" Target="../ink/ink261.xml"/><Relationship Id="rId66" Type="http://schemas.openxmlformats.org/officeDocument/2006/relationships/image" Target="../media/image283.png"/><Relationship Id="rId87" Type="http://schemas.openxmlformats.org/officeDocument/2006/relationships/customXml" Target="../ink/ink282.xml"/><Relationship Id="rId110" Type="http://schemas.openxmlformats.org/officeDocument/2006/relationships/image" Target="../media/image305.png"/><Relationship Id="rId115" Type="http://schemas.openxmlformats.org/officeDocument/2006/relationships/customXml" Target="../ink/ink296.xml"/><Relationship Id="rId61" Type="http://schemas.openxmlformats.org/officeDocument/2006/relationships/customXml" Target="../ink/ink269.xml"/><Relationship Id="rId82" Type="http://schemas.openxmlformats.org/officeDocument/2006/relationships/image" Target="../media/image291.png"/><Relationship Id="rId19" Type="http://schemas.openxmlformats.org/officeDocument/2006/relationships/customXml" Target="../ink/ink248.xml"/><Relationship Id="rId14" Type="http://schemas.openxmlformats.org/officeDocument/2006/relationships/image" Target="../media/image257.png"/><Relationship Id="rId30" Type="http://schemas.openxmlformats.org/officeDocument/2006/relationships/image" Target="../media/image265.png"/><Relationship Id="rId35" Type="http://schemas.openxmlformats.org/officeDocument/2006/relationships/customXml" Target="../ink/ink256.xml"/><Relationship Id="rId56" Type="http://schemas.openxmlformats.org/officeDocument/2006/relationships/image" Target="../media/image278.png"/><Relationship Id="rId77" Type="http://schemas.openxmlformats.org/officeDocument/2006/relationships/customXml" Target="../ink/ink277.xml"/><Relationship Id="rId100" Type="http://schemas.openxmlformats.org/officeDocument/2006/relationships/image" Target="../media/image300.png"/><Relationship Id="rId105" Type="http://schemas.openxmlformats.org/officeDocument/2006/relationships/customXml" Target="../ink/ink291.xml"/><Relationship Id="rId8" Type="http://schemas.openxmlformats.org/officeDocument/2006/relationships/image" Target="../media/image254.png"/><Relationship Id="rId51" Type="http://schemas.openxmlformats.org/officeDocument/2006/relationships/customXml" Target="../ink/ink264.xml"/><Relationship Id="rId72" Type="http://schemas.openxmlformats.org/officeDocument/2006/relationships/image" Target="../media/image286.png"/><Relationship Id="rId93" Type="http://schemas.openxmlformats.org/officeDocument/2006/relationships/customXml" Target="../ink/ink285.xml"/><Relationship Id="rId98" Type="http://schemas.openxmlformats.org/officeDocument/2006/relationships/image" Target="../media/image299.png"/><Relationship Id="rId3" Type="http://schemas.openxmlformats.org/officeDocument/2006/relationships/customXml" Target="../ink/ink240.xml"/><Relationship Id="rId25" Type="http://schemas.openxmlformats.org/officeDocument/2006/relationships/customXml" Target="../ink/ink251.xml"/><Relationship Id="rId46" Type="http://schemas.openxmlformats.org/officeDocument/2006/relationships/image" Target="../media/image273.png"/><Relationship Id="rId67" Type="http://schemas.openxmlformats.org/officeDocument/2006/relationships/customXml" Target="../ink/ink272.xml"/><Relationship Id="rId116" Type="http://schemas.openxmlformats.org/officeDocument/2006/relationships/image" Target="../media/image308.png"/><Relationship Id="rId20" Type="http://schemas.openxmlformats.org/officeDocument/2006/relationships/image" Target="../media/image260.png"/><Relationship Id="rId41" Type="http://schemas.openxmlformats.org/officeDocument/2006/relationships/customXml" Target="../ink/ink259.xml"/><Relationship Id="rId62" Type="http://schemas.openxmlformats.org/officeDocument/2006/relationships/image" Target="../media/image281.png"/><Relationship Id="rId83" Type="http://schemas.openxmlformats.org/officeDocument/2006/relationships/customXml" Target="../ink/ink280.xml"/><Relationship Id="rId88" Type="http://schemas.openxmlformats.org/officeDocument/2006/relationships/image" Target="../media/image294.png"/><Relationship Id="rId111" Type="http://schemas.openxmlformats.org/officeDocument/2006/relationships/customXml" Target="../ink/ink294.xml"/><Relationship Id="rId15" Type="http://schemas.openxmlformats.org/officeDocument/2006/relationships/customXml" Target="../ink/ink246.xml"/><Relationship Id="rId36" Type="http://schemas.openxmlformats.org/officeDocument/2006/relationships/image" Target="../media/image268.png"/><Relationship Id="rId57" Type="http://schemas.openxmlformats.org/officeDocument/2006/relationships/customXml" Target="../ink/ink267.xml"/><Relationship Id="rId106" Type="http://schemas.openxmlformats.org/officeDocument/2006/relationships/image" Target="../media/image30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3.png"/><Relationship Id="rId13" Type="http://schemas.openxmlformats.org/officeDocument/2006/relationships/customXml" Target="../ink/ink304.xml"/><Relationship Id="rId3" Type="http://schemas.openxmlformats.org/officeDocument/2006/relationships/customXml" Target="../ink/ink299.xml"/><Relationship Id="rId7" Type="http://schemas.openxmlformats.org/officeDocument/2006/relationships/customXml" Target="../ink/ink301.xml"/><Relationship Id="rId12" Type="http://schemas.openxmlformats.org/officeDocument/2006/relationships/image" Target="../media/image315.png"/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8.png"/><Relationship Id="rId11" Type="http://schemas.openxmlformats.org/officeDocument/2006/relationships/customXml" Target="../ink/ink303.xml"/><Relationship Id="rId5" Type="http://schemas.openxmlformats.org/officeDocument/2006/relationships/customXml" Target="../ink/ink300.xml"/><Relationship Id="rId10" Type="http://schemas.openxmlformats.org/officeDocument/2006/relationships/image" Target="../media/image314.png"/><Relationship Id="rId4" Type="http://schemas.openxmlformats.org/officeDocument/2006/relationships/image" Target="../media/image312.png"/><Relationship Id="rId9" Type="http://schemas.openxmlformats.org/officeDocument/2006/relationships/customXml" Target="../ink/ink302.xml"/><Relationship Id="rId14" Type="http://schemas.openxmlformats.org/officeDocument/2006/relationships/image" Target="../media/image3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60.png"/><Relationship Id="rId2" Type="http://schemas.openxmlformats.org/officeDocument/2006/relationships/customXml" Target="../ink/ink30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8.png"/><Relationship Id="rId5" Type="http://schemas.openxmlformats.org/officeDocument/2006/relationships/image" Target="../media/image317.png"/><Relationship Id="rId4" Type="http://schemas.openxmlformats.org/officeDocument/2006/relationships/customXml" Target="../ink/ink30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image" Target="../media/image31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2.png"/><Relationship Id="rId2" Type="http://schemas.openxmlformats.org/officeDocument/2006/relationships/image" Target="../media/image3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4.png"/><Relationship Id="rId2" Type="http://schemas.openxmlformats.org/officeDocument/2006/relationships/image" Target="../media/image3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customXml" Target="../ink/ink9.xml"/><Relationship Id="rId7" Type="http://schemas.openxmlformats.org/officeDocument/2006/relationships/customXml" Target="../ink/ink1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customXml" Target="../ink/ink10.xml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customXml" Target="../ink/ink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customXml" Target="../ink/ink18.xml"/><Relationship Id="rId3" Type="http://schemas.openxmlformats.org/officeDocument/2006/relationships/customXml" Target="../ink/ink13.xml"/><Relationship Id="rId7" Type="http://schemas.openxmlformats.org/officeDocument/2006/relationships/customXml" Target="../ink/ink15.xml"/><Relationship Id="rId12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customXml" Target="../ink/ink17.xml"/><Relationship Id="rId5" Type="http://schemas.openxmlformats.org/officeDocument/2006/relationships/customXml" Target="../ink/ink14.xml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openxmlformats.org/officeDocument/2006/relationships/customXml" Target="../ink/ink16.xml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4.png"/><Relationship Id="rId21" Type="http://schemas.openxmlformats.org/officeDocument/2006/relationships/customXml" Target="../ink/ink28.xml"/><Relationship Id="rId42" Type="http://schemas.openxmlformats.org/officeDocument/2006/relationships/image" Target="../media/image42.png"/><Relationship Id="rId47" Type="http://schemas.openxmlformats.org/officeDocument/2006/relationships/customXml" Target="../ink/ink41.xml"/><Relationship Id="rId63" Type="http://schemas.openxmlformats.org/officeDocument/2006/relationships/customXml" Target="../ink/ink49.xml"/><Relationship Id="rId68" Type="http://schemas.openxmlformats.org/officeDocument/2006/relationships/image" Target="../media/image55.png"/><Relationship Id="rId84" Type="http://schemas.openxmlformats.org/officeDocument/2006/relationships/image" Target="../media/image63.png"/><Relationship Id="rId89" Type="http://schemas.openxmlformats.org/officeDocument/2006/relationships/customXml" Target="../ink/ink62.xml"/><Relationship Id="rId16" Type="http://schemas.openxmlformats.org/officeDocument/2006/relationships/image" Target="../media/image29.png"/><Relationship Id="rId11" Type="http://schemas.openxmlformats.org/officeDocument/2006/relationships/customXml" Target="../ink/ink23.xml"/><Relationship Id="rId32" Type="http://schemas.openxmlformats.org/officeDocument/2006/relationships/image" Target="../media/image37.png"/><Relationship Id="rId37" Type="http://schemas.openxmlformats.org/officeDocument/2006/relationships/customXml" Target="../ink/ink36.xml"/><Relationship Id="rId53" Type="http://schemas.openxmlformats.org/officeDocument/2006/relationships/customXml" Target="../ink/ink44.xml"/><Relationship Id="rId58" Type="http://schemas.openxmlformats.org/officeDocument/2006/relationships/image" Target="../media/image50.png"/><Relationship Id="rId74" Type="http://schemas.openxmlformats.org/officeDocument/2006/relationships/image" Target="../media/image58.png"/><Relationship Id="rId79" Type="http://schemas.openxmlformats.org/officeDocument/2006/relationships/customXml" Target="../ink/ink57.xml"/><Relationship Id="rId5" Type="http://schemas.openxmlformats.org/officeDocument/2006/relationships/customXml" Target="../ink/ink20.xml"/><Relationship Id="rId90" Type="http://schemas.openxmlformats.org/officeDocument/2006/relationships/image" Target="../media/image66.png"/><Relationship Id="rId95" Type="http://schemas.openxmlformats.org/officeDocument/2006/relationships/customXml" Target="../ink/ink65.xml"/><Relationship Id="rId22" Type="http://schemas.openxmlformats.org/officeDocument/2006/relationships/image" Target="../media/image32.png"/><Relationship Id="rId27" Type="http://schemas.openxmlformats.org/officeDocument/2006/relationships/customXml" Target="../ink/ink31.xml"/><Relationship Id="rId43" Type="http://schemas.openxmlformats.org/officeDocument/2006/relationships/customXml" Target="../ink/ink39.xml"/><Relationship Id="rId48" Type="http://schemas.openxmlformats.org/officeDocument/2006/relationships/image" Target="../media/image45.png"/><Relationship Id="rId64" Type="http://schemas.openxmlformats.org/officeDocument/2006/relationships/image" Target="../media/image53.png"/><Relationship Id="rId69" Type="http://schemas.openxmlformats.org/officeDocument/2006/relationships/customXml" Target="../ink/ink52.xml"/><Relationship Id="rId8" Type="http://schemas.openxmlformats.org/officeDocument/2006/relationships/image" Target="../media/image25.png"/><Relationship Id="rId51" Type="http://schemas.openxmlformats.org/officeDocument/2006/relationships/customXml" Target="../ink/ink43.xml"/><Relationship Id="rId72" Type="http://schemas.openxmlformats.org/officeDocument/2006/relationships/image" Target="../media/image57.png"/><Relationship Id="rId80" Type="http://schemas.openxmlformats.org/officeDocument/2006/relationships/image" Target="../media/image61.png"/><Relationship Id="rId85" Type="http://schemas.openxmlformats.org/officeDocument/2006/relationships/customXml" Target="../ink/ink60.xml"/><Relationship Id="rId93" Type="http://schemas.openxmlformats.org/officeDocument/2006/relationships/customXml" Target="../ink/ink64.xml"/><Relationship Id="rId3" Type="http://schemas.openxmlformats.org/officeDocument/2006/relationships/customXml" Target="../ink/ink19.xml"/><Relationship Id="rId12" Type="http://schemas.openxmlformats.org/officeDocument/2006/relationships/image" Target="../media/image27.png"/><Relationship Id="rId17" Type="http://schemas.openxmlformats.org/officeDocument/2006/relationships/customXml" Target="../ink/ink26.xml"/><Relationship Id="rId25" Type="http://schemas.openxmlformats.org/officeDocument/2006/relationships/customXml" Target="../ink/ink30.xml"/><Relationship Id="rId33" Type="http://schemas.openxmlformats.org/officeDocument/2006/relationships/customXml" Target="../ink/ink34.xml"/><Relationship Id="rId38" Type="http://schemas.openxmlformats.org/officeDocument/2006/relationships/image" Target="../media/image40.png"/><Relationship Id="rId46" Type="http://schemas.openxmlformats.org/officeDocument/2006/relationships/image" Target="../media/image44.png"/><Relationship Id="rId59" Type="http://schemas.openxmlformats.org/officeDocument/2006/relationships/customXml" Target="../ink/ink47.xml"/><Relationship Id="rId67" Type="http://schemas.openxmlformats.org/officeDocument/2006/relationships/customXml" Target="../ink/ink51.xml"/><Relationship Id="rId20" Type="http://schemas.openxmlformats.org/officeDocument/2006/relationships/image" Target="../media/image31.png"/><Relationship Id="rId41" Type="http://schemas.openxmlformats.org/officeDocument/2006/relationships/customXml" Target="../ink/ink38.xml"/><Relationship Id="rId54" Type="http://schemas.openxmlformats.org/officeDocument/2006/relationships/image" Target="../media/image48.png"/><Relationship Id="rId62" Type="http://schemas.openxmlformats.org/officeDocument/2006/relationships/image" Target="../media/image52.png"/><Relationship Id="rId70" Type="http://schemas.openxmlformats.org/officeDocument/2006/relationships/image" Target="../media/image56.png"/><Relationship Id="rId75" Type="http://schemas.openxmlformats.org/officeDocument/2006/relationships/customXml" Target="../ink/ink55.xml"/><Relationship Id="rId83" Type="http://schemas.openxmlformats.org/officeDocument/2006/relationships/customXml" Target="../ink/ink59.xml"/><Relationship Id="rId88" Type="http://schemas.openxmlformats.org/officeDocument/2006/relationships/image" Target="../media/image65.png"/><Relationship Id="rId91" Type="http://schemas.openxmlformats.org/officeDocument/2006/relationships/customXml" Target="../ink/ink63.xml"/><Relationship Id="rId96" Type="http://schemas.openxmlformats.org/officeDocument/2006/relationships/image" Target="../media/image6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5" Type="http://schemas.openxmlformats.org/officeDocument/2006/relationships/customXml" Target="../ink/ink25.xml"/><Relationship Id="rId23" Type="http://schemas.openxmlformats.org/officeDocument/2006/relationships/customXml" Target="../ink/ink29.xml"/><Relationship Id="rId28" Type="http://schemas.openxmlformats.org/officeDocument/2006/relationships/image" Target="../media/image35.png"/><Relationship Id="rId36" Type="http://schemas.openxmlformats.org/officeDocument/2006/relationships/image" Target="../media/image39.png"/><Relationship Id="rId49" Type="http://schemas.openxmlformats.org/officeDocument/2006/relationships/customXml" Target="../ink/ink42.xml"/><Relationship Id="rId57" Type="http://schemas.openxmlformats.org/officeDocument/2006/relationships/customXml" Target="../ink/ink46.xml"/><Relationship Id="rId10" Type="http://schemas.openxmlformats.org/officeDocument/2006/relationships/image" Target="../media/image26.png"/><Relationship Id="rId31" Type="http://schemas.openxmlformats.org/officeDocument/2006/relationships/customXml" Target="../ink/ink33.xml"/><Relationship Id="rId44" Type="http://schemas.openxmlformats.org/officeDocument/2006/relationships/image" Target="../media/image43.png"/><Relationship Id="rId52" Type="http://schemas.openxmlformats.org/officeDocument/2006/relationships/image" Target="../media/image47.png"/><Relationship Id="rId60" Type="http://schemas.openxmlformats.org/officeDocument/2006/relationships/image" Target="../media/image51.png"/><Relationship Id="rId65" Type="http://schemas.openxmlformats.org/officeDocument/2006/relationships/customXml" Target="../ink/ink50.xml"/><Relationship Id="rId73" Type="http://schemas.openxmlformats.org/officeDocument/2006/relationships/customXml" Target="../ink/ink54.xml"/><Relationship Id="rId78" Type="http://schemas.openxmlformats.org/officeDocument/2006/relationships/image" Target="../media/image60.png"/><Relationship Id="rId81" Type="http://schemas.openxmlformats.org/officeDocument/2006/relationships/customXml" Target="../ink/ink58.xml"/><Relationship Id="rId86" Type="http://schemas.openxmlformats.org/officeDocument/2006/relationships/image" Target="../media/image64.png"/><Relationship Id="rId94" Type="http://schemas.openxmlformats.org/officeDocument/2006/relationships/image" Target="../media/image68.png"/><Relationship Id="rId4" Type="http://schemas.openxmlformats.org/officeDocument/2006/relationships/image" Target="../media/image23.png"/><Relationship Id="rId9" Type="http://schemas.openxmlformats.org/officeDocument/2006/relationships/customXml" Target="../ink/ink22.xml"/><Relationship Id="rId13" Type="http://schemas.openxmlformats.org/officeDocument/2006/relationships/customXml" Target="../ink/ink24.xml"/><Relationship Id="rId18" Type="http://schemas.openxmlformats.org/officeDocument/2006/relationships/image" Target="../media/image30.png"/><Relationship Id="rId39" Type="http://schemas.openxmlformats.org/officeDocument/2006/relationships/customXml" Target="../ink/ink37.xml"/><Relationship Id="rId34" Type="http://schemas.openxmlformats.org/officeDocument/2006/relationships/image" Target="../media/image38.png"/><Relationship Id="rId50" Type="http://schemas.openxmlformats.org/officeDocument/2006/relationships/image" Target="../media/image46.png"/><Relationship Id="rId55" Type="http://schemas.openxmlformats.org/officeDocument/2006/relationships/customXml" Target="../ink/ink45.xml"/><Relationship Id="rId76" Type="http://schemas.openxmlformats.org/officeDocument/2006/relationships/image" Target="../media/image59.png"/><Relationship Id="rId7" Type="http://schemas.openxmlformats.org/officeDocument/2006/relationships/customXml" Target="../ink/ink21.xml"/><Relationship Id="rId71" Type="http://schemas.openxmlformats.org/officeDocument/2006/relationships/customXml" Target="../ink/ink53.xml"/><Relationship Id="rId92" Type="http://schemas.openxmlformats.org/officeDocument/2006/relationships/image" Target="../media/image67.png"/><Relationship Id="rId2" Type="http://schemas.openxmlformats.org/officeDocument/2006/relationships/image" Target="../media/image22.png"/><Relationship Id="rId29" Type="http://schemas.openxmlformats.org/officeDocument/2006/relationships/customXml" Target="../ink/ink32.xml"/><Relationship Id="rId24" Type="http://schemas.openxmlformats.org/officeDocument/2006/relationships/image" Target="../media/image33.png"/><Relationship Id="rId40" Type="http://schemas.openxmlformats.org/officeDocument/2006/relationships/image" Target="../media/image41.png"/><Relationship Id="rId45" Type="http://schemas.openxmlformats.org/officeDocument/2006/relationships/customXml" Target="../ink/ink40.xml"/><Relationship Id="rId66" Type="http://schemas.openxmlformats.org/officeDocument/2006/relationships/image" Target="../media/image54.png"/><Relationship Id="rId87" Type="http://schemas.openxmlformats.org/officeDocument/2006/relationships/customXml" Target="../ink/ink61.xml"/><Relationship Id="rId61" Type="http://schemas.openxmlformats.org/officeDocument/2006/relationships/customXml" Target="../ink/ink48.xml"/><Relationship Id="rId82" Type="http://schemas.openxmlformats.org/officeDocument/2006/relationships/image" Target="../media/image62.png"/><Relationship Id="rId19" Type="http://schemas.openxmlformats.org/officeDocument/2006/relationships/customXml" Target="../ink/ink27.xml"/><Relationship Id="rId14" Type="http://schemas.openxmlformats.org/officeDocument/2006/relationships/image" Target="../media/image28.png"/><Relationship Id="rId30" Type="http://schemas.openxmlformats.org/officeDocument/2006/relationships/image" Target="../media/image36.png"/><Relationship Id="rId35" Type="http://schemas.openxmlformats.org/officeDocument/2006/relationships/customXml" Target="../ink/ink35.xml"/><Relationship Id="rId56" Type="http://schemas.openxmlformats.org/officeDocument/2006/relationships/image" Target="../media/image49.png"/><Relationship Id="rId77" Type="http://schemas.openxmlformats.org/officeDocument/2006/relationships/customXml" Target="../ink/ink56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ustomXml" Target="../ink/ink71.xml"/><Relationship Id="rId18" Type="http://schemas.openxmlformats.org/officeDocument/2006/relationships/image" Target="../media/image78.png"/><Relationship Id="rId26" Type="http://schemas.openxmlformats.org/officeDocument/2006/relationships/image" Target="../media/image82.png"/><Relationship Id="rId39" Type="http://schemas.openxmlformats.org/officeDocument/2006/relationships/customXml" Target="../ink/ink84.xml"/><Relationship Id="rId21" Type="http://schemas.openxmlformats.org/officeDocument/2006/relationships/customXml" Target="../ink/ink75.xml"/><Relationship Id="rId34" Type="http://schemas.openxmlformats.org/officeDocument/2006/relationships/image" Target="../media/image86.png"/><Relationship Id="rId42" Type="http://schemas.openxmlformats.org/officeDocument/2006/relationships/image" Target="../media/image90.png"/><Relationship Id="rId47" Type="http://schemas.openxmlformats.org/officeDocument/2006/relationships/customXml" Target="../ink/ink88.xml"/><Relationship Id="rId50" Type="http://schemas.openxmlformats.org/officeDocument/2006/relationships/image" Target="../media/image94.png"/><Relationship Id="rId7" Type="http://schemas.openxmlformats.org/officeDocument/2006/relationships/customXml" Target="../ink/ink68.xml"/><Relationship Id="rId2" Type="http://schemas.openxmlformats.org/officeDocument/2006/relationships/image" Target="../media/image70.png"/><Relationship Id="rId16" Type="http://schemas.openxmlformats.org/officeDocument/2006/relationships/image" Target="../media/image77.png"/><Relationship Id="rId29" Type="http://schemas.openxmlformats.org/officeDocument/2006/relationships/customXml" Target="../ink/ink79.xml"/><Relationship Id="rId11" Type="http://schemas.openxmlformats.org/officeDocument/2006/relationships/customXml" Target="../ink/ink70.xml"/><Relationship Id="rId24" Type="http://schemas.openxmlformats.org/officeDocument/2006/relationships/image" Target="../media/image81.png"/><Relationship Id="rId32" Type="http://schemas.openxmlformats.org/officeDocument/2006/relationships/image" Target="../media/image85.png"/><Relationship Id="rId37" Type="http://schemas.openxmlformats.org/officeDocument/2006/relationships/customXml" Target="../ink/ink83.xml"/><Relationship Id="rId40" Type="http://schemas.openxmlformats.org/officeDocument/2006/relationships/image" Target="../media/image89.png"/><Relationship Id="rId45" Type="http://schemas.openxmlformats.org/officeDocument/2006/relationships/customXml" Target="../ink/ink87.xml"/><Relationship Id="rId5" Type="http://schemas.openxmlformats.org/officeDocument/2006/relationships/customXml" Target="../ink/ink67.xml"/><Relationship Id="rId15" Type="http://schemas.openxmlformats.org/officeDocument/2006/relationships/customXml" Target="../ink/ink72.xml"/><Relationship Id="rId23" Type="http://schemas.openxmlformats.org/officeDocument/2006/relationships/customXml" Target="../ink/ink76.xml"/><Relationship Id="rId28" Type="http://schemas.openxmlformats.org/officeDocument/2006/relationships/image" Target="../media/image83.png"/><Relationship Id="rId36" Type="http://schemas.openxmlformats.org/officeDocument/2006/relationships/image" Target="../media/image87.png"/><Relationship Id="rId49" Type="http://schemas.openxmlformats.org/officeDocument/2006/relationships/customXml" Target="../ink/ink89.xml"/><Relationship Id="rId10" Type="http://schemas.openxmlformats.org/officeDocument/2006/relationships/image" Target="../media/image74.png"/><Relationship Id="rId19" Type="http://schemas.openxmlformats.org/officeDocument/2006/relationships/customXml" Target="../ink/ink74.xml"/><Relationship Id="rId31" Type="http://schemas.openxmlformats.org/officeDocument/2006/relationships/customXml" Target="../ink/ink80.xml"/><Relationship Id="rId44" Type="http://schemas.openxmlformats.org/officeDocument/2006/relationships/image" Target="../media/image91.png"/><Relationship Id="rId4" Type="http://schemas.openxmlformats.org/officeDocument/2006/relationships/image" Target="../media/image71.png"/><Relationship Id="rId9" Type="http://schemas.openxmlformats.org/officeDocument/2006/relationships/customXml" Target="../ink/ink69.xml"/><Relationship Id="rId14" Type="http://schemas.openxmlformats.org/officeDocument/2006/relationships/image" Target="../media/image76.png"/><Relationship Id="rId22" Type="http://schemas.openxmlformats.org/officeDocument/2006/relationships/image" Target="../media/image80.png"/><Relationship Id="rId27" Type="http://schemas.openxmlformats.org/officeDocument/2006/relationships/customXml" Target="../ink/ink78.xml"/><Relationship Id="rId30" Type="http://schemas.openxmlformats.org/officeDocument/2006/relationships/image" Target="../media/image84.png"/><Relationship Id="rId35" Type="http://schemas.openxmlformats.org/officeDocument/2006/relationships/customXml" Target="../ink/ink82.xml"/><Relationship Id="rId43" Type="http://schemas.openxmlformats.org/officeDocument/2006/relationships/customXml" Target="../ink/ink86.xml"/><Relationship Id="rId48" Type="http://schemas.openxmlformats.org/officeDocument/2006/relationships/image" Target="../media/image93.png"/><Relationship Id="rId8" Type="http://schemas.openxmlformats.org/officeDocument/2006/relationships/image" Target="../media/image73.png"/><Relationship Id="rId3" Type="http://schemas.openxmlformats.org/officeDocument/2006/relationships/customXml" Target="../ink/ink66.xml"/><Relationship Id="rId12" Type="http://schemas.openxmlformats.org/officeDocument/2006/relationships/image" Target="../media/image75.png"/><Relationship Id="rId17" Type="http://schemas.openxmlformats.org/officeDocument/2006/relationships/customXml" Target="../ink/ink73.xml"/><Relationship Id="rId25" Type="http://schemas.openxmlformats.org/officeDocument/2006/relationships/customXml" Target="../ink/ink77.xml"/><Relationship Id="rId33" Type="http://schemas.openxmlformats.org/officeDocument/2006/relationships/customXml" Target="../ink/ink81.xml"/><Relationship Id="rId38" Type="http://schemas.openxmlformats.org/officeDocument/2006/relationships/image" Target="../media/image88.png"/><Relationship Id="rId46" Type="http://schemas.openxmlformats.org/officeDocument/2006/relationships/image" Target="../media/image92.png"/><Relationship Id="rId20" Type="http://schemas.openxmlformats.org/officeDocument/2006/relationships/image" Target="../media/image79.png"/><Relationship Id="rId41" Type="http://schemas.openxmlformats.org/officeDocument/2006/relationships/customXml" Target="../ink/ink8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customXml" Target="../ink/ink95.xml"/><Relationship Id="rId18" Type="http://schemas.openxmlformats.org/officeDocument/2006/relationships/image" Target="../media/image104.png"/><Relationship Id="rId26" Type="http://schemas.openxmlformats.org/officeDocument/2006/relationships/image" Target="../media/image108.png"/><Relationship Id="rId3" Type="http://schemas.openxmlformats.org/officeDocument/2006/relationships/customXml" Target="../ink/ink90.xml"/><Relationship Id="rId21" Type="http://schemas.openxmlformats.org/officeDocument/2006/relationships/customXml" Target="../ink/ink99.xml"/><Relationship Id="rId7" Type="http://schemas.openxmlformats.org/officeDocument/2006/relationships/customXml" Target="../ink/ink92.xml"/><Relationship Id="rId12" Type="http://schemas.openxmlformats.org/officeDocument/2006/relationships/image" Target="../media/image101.png"/><Relationship Id="rId17" Type="http://schemas.openxmlformats.org/officeDocument/2006/relationships/customXml" Target="../ink/ink97.xml"/><Relationship Id="rId25" Type="http://schemas.openxmlformats.org/officeDocument/2006/relationships/customXml" Target="../ink/ink101.xml"/><Relationship Id="rId2" Type="http://schemas.openxmlformats.org/officeDocument/2006/relationships/image" Target="../media/image97.png"/><Relationship Id="rId16" Type="http://schemas.openxmlformats.org/officeDocument/2006/relationships/image" Target="../media/image103.png"/><Relationship Id="rId20" Type="http://schemas.openxmlformats.org/officeDocument/2006/relationships/image" Target="../media/image105.png"/><Relationship Id="rId29" Type="http://schemas.openxmlformats.org/officeDocument/2006/relationships/customXml" Target="../ink/ink10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8.png"/><Relationship Id="rId11" Type="http://schemas.openxmlformats.org/officeDocument/2006/relationships/customXml" Target="../ink/ink94.xml"/><Relationship Id="rId24" Type="http://schemas.openxmlformats.org/officeDocument/2006/relationships/image" Target="../media/image107.png"/><Relationship Id="rId5" Type="http://schemas.openxmlformats.org/officeDocument/2006/relationships/customXml" Target="../ink/ink91.xml"/><Relationship Id="rId15" Type="http://schemas.openxmlformats.org/officeDocument/2006/relationships/customXml" Target="../ink/ink96.xml"/><Relationship Id="rId23" Type="http://schemas.openxmlformats.org/officeDocument/2006/relationships/customXml" Target="../ink/ink100.xml"/><Relationship Id="rId28" Type="http://schemas.openxmlformats.org/officeDocument/2006/relationships/image" Target="../media/image109.png"/><Relationship Id="rId10" Type="http://schemas.openxmlformats.org/officeDocument/2006/relationships/image" Target="../media/image100.png"/><Relationship Id="rId19" Type="http://schemas.openxmlformats.org/officeDocument/2006/relationships/customXml" Target="../ink/ink98.xml"/><Relationship Id="rId4" Type="http://schemas.openxmlformats.org/officeDocument/2006/relationships/image" Target="../media/image970.png"/><Relationship Id="rId9" Type="http://schemas.openxmlformats.org/officeDocument/2006/relationships/customXml" Target="../ink/ink93.xml"/><Relationship Id="rId14" Type="http://schemas.openxmlformats.org/officeDocument/2006/relationships/image" Target="../media/image102.png"/><Relationship Id="rId22" Type="http://schemas.openxmlformats.org/officeDocument/2006/relationships/image" Target="../media/image106.png"/><Relationship Id="rId27" Type="http://schemas.openxmlformats.org/officeDocument/2006/relationships/customXml" Target="../ink/ink102.xml"/><Relationship Id="rId30" Type="http://schemas.openxmlformats.org/officeDocument/2006/relationships/image" Target="../media/image110.png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23.png"/><Relationship Id="rId21" Type="http://schemas.openxmlformats.org/officeDocument/2006/relationships/customXml" Target="../ink/ink113.xml"/><Relationship Id="rId42" Type="http://schemas.openxmlformats.org/officeDocument/2006/relationships/image" Target="../media/image131.png"/><Relationship Id="rId47" Type="http://schemas.openxmlformats.org/officeDocument/2006/relationships/customXml" Target="../ink/ink126.xml"/><Relationship Id="rId63" Type="http://schemas.openxmlformats.org/officeDocument/2006/relationships/customXml" Target="../ink/ink134.xml"/><Relationship Id="rId68" Type="http://schemas.openxmlformats.org/officeDocument/2006/relationships/image" Target="../media/image144.png"/><Relationship Id="rId16" Type="http://schemas.openxmlformats.org/officeDocument/2006/relationships/image" Target="../media/image118.png"/><Relationship Id="rId11" Type="http://schemas.openxmlformats.org/officeDocument/2006/relationships/customXml" Target="../ink/ink108.xml"/><Relationship Id="rId24" Type="http://schemas.openxmlformats.org/officeDocument/2006/relationships/image" Target="../media/image122.png"/><Relationship Id="rId32" Type="http://schemas.openxmlformats.org/officeDocument/2006/relationships/image" Target="../media/image126.png"/><Relationship Id="rId37" Type="http://schemas.openxmlformats.org/officeDocument/2006/relationships/customXml" Target="../ink/ink121.xml"/><Relationship Id="rId40" Type="http://schemas.openxmlformats.org/officeDocument/2006/relationships/image" Target="../media/image130.png"/><Relationship Id="rId45" Type="http://schemas.openxmlformats.org/officeDocument/2006/relationships/customXml" Target="../ink/ink125.xml"/><Relationship Id="rId53" Type="http://schemas.openxmlformats.org/officeDocument/2006/relationships/customXml" Target="../ink/ink129.xml"/><Relationship Id="rId58" Type="http://schemas.openxmlformats.org/officeDocument/2006/relationships/image" Target="../media/image139.png"/><Relationship Id="rId66" Type="http://schemas.openxmlformats.org/officeDocument/2006/relationships/image" Target="../media/image143.png"/><Relationship Id="rId74" Type="http://schemas.openxmlformats.org/officeDocument/2006/relationships/image" Target="../media/image147.png"/><Relationship Id="rId79" Type="http://schemas.openxmlformats.org/officeDocument/2006/relationships/customXml" Target="../ink/ink142.xml"/><Relationship Id="rId5" Type="http://schemas.openxmlformats.org/officeDocument/2006/relationships/customXml" Target="../ink/ink105.xml"/><Relationship Id="rId61" Type="http://schemas.openxmlformats.org/officeDocument/2006/relationships/customXml" Target="../ink/ink133.xml"/><Relationship Id="rId19" Type="http://schemas.openxmlformats.org/officeDocument/2006/relationships/customXml" Target="../ink/ink112.xml"/><Relationship Id="rId14" Type="http://schemas.openxmlformats.org/officeDocument/2006/relationships/image" Target="../media/image117.png"/><Relationship Id="rId22" Type="http://schemas.openxmlformats.org/officeDocument/2006/relationships/image" Target="../media/image121.png"/><Relationship Id="rId27" Type="http://schemas.openxmlformats.org/officeDocument/2006/relationships/customXml" Target="../ink/ink116.xml"/><Relationship Id="rId30" Type="http://schemas.openxmlformats.org/officeDocument/2006/relationships/image" Target="../media/image125.png"/><Relationship Id="rId35" Type="http://schemas.openxmlformats.org/officeDocument/2006/relationships/customXml" Target="../ink/ink120.xml"/><Relationship Id="rId43" Type="http://schemas.openxmlformats.org/officeDocument/2006/relationships/customXml" Target="../ink/ink124.xml"/><Relationship Id="rId48" Type="http://schemas.openxmlformats.org/officeDocument/2006/relationships/image" Target="../media/image134.png"/><Relationship Id="rId56" Type="http://schemas.openxmlformats.org/officeDocument/2006/relationships/image" Target="../media/image138.png"/><Relationship Id="rId64" Type="http://schemas.openxmlformats.org/officeDocument/2006/relationships/image" Target="../media/image142.png"/><Relationship Id="rId69" Type="http://schemas.openxmlformats.org/officeDocument/2006/relationships/customXml" Target="../ink/ink137.xml"/><Relationship Id="rId77" Type="http://schemas.openxmlformats.org/officeDocument/2006/relationships/customXml" Target="../ink/ink141.xml"/><Relationship Id="rId8" Type="http://schemas.openxmlformats.org/officeDocument/2006/relationships/image" Target="../media/image114.png"/><Relationship Id="rId51" Type="http://schemas.openxmlformats.org/officeDocument/2006/relationships/customXml" Target="../ink/ink128.xml"/><Relationship Id="rId72" Type="http://schemas.openxmlformats.org/officeDocument/2006/relationships/image" Target="../media/image146.png"/><Relationship Id="rId80" Type="http://schemas.openxmlformats.org/officeDocument/2006/relationships/image" Target="../media/image150.png"/><Relationship Id="rId3" Type="http://schemas.openxmlformats.org/officeDocument/2006/relationships/customXml" Target="../ink/ink104.xml"/><Relationship Id="rId12" Type="http://schemas.openxmlformats.org/officeDocument/2006/relationships/image" Target="../media/image116.png"/><Relationship Id="rId17" Type="http://schemas.openxmlformats.org/officeDocument/2006/relationships/customXml" Target="../ink/ink111.xml"/><Relationship Id="rId25" Type="http://schemas.openxmlformats.org/officeDocument/2006/relationships/customXml" Target="../ink/ink115.xml"/><Relationship Id="rId33" Type="http://schemas.openxmlformats.org/officeDocument/2006/relationships/customXml" Target="../ink/ink119.xml"/><Relationship Id="rId38" Type="http://schemas.openxmlformats.org/officeDocument/2006/relationships/image" Target="../media/image129.png"/><Relationship Id="rId46" Type="http://schemas.openxmlformats.org/officeDocument/2006/relationships/image" Target="../media/image133.png"/><Relationship Id="rId59" Type="http://schemas.openxmlformats.org/officeDocument/2006/relationships/customXml" Target="../ink/ink132.xml"/><Relationship Id="rId67" Type="http://schemas.openxmlformats.org/officeDocument/2006/relationships/customXml" Target="../ink/ink136.xml"/><Relationship Id="rId20" Type="http://schemas.openxmlformats.org/officeDocument/2006/relationships/image" Target="../media/image120.png"/><Relationship Id="rId41" Type="http://schemas.openxmlformats.org/officeDocument/2006/relationships/customXml" Target="../ink/ink123.xml"/><Relationship Id="rId54" Type="http://schemas.openxmlformats.org/officeDocument/2006/relationships/image" Target="../media/image137.png"/><Relationship Id="rId62" Type="http://schemas.openxmlformats.org/officeDocument/2006/relationships/image" Target="../media/image141.png"/><Relationship Id="rId70" Type="http://schemas.openxmlformats.org/officeDocument/2006/relationships/image" Target="../media/image145.png"/><Relationship Id="rId75" Type="http://schemas.openxmlformats.org/officeDocument/2006/relationships/customXml" Target="../ink/ink14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3.png"/><Relationship Id="rId15" Type="http://schemas.openxmlformats.org/officeDocument/2006/relationships/customXml" Target="../ink/ink110.xml"/><Relationship Id="rId23" Type="http://schemas.openxmlformats.org/officeDocument/2006/relationships/customXml" Target="../ink/ink114.xml"/><Relationship Id="rId28" Type="http://schemas.openxmlformats.org/officeDocument/2006/relationships/image" Target="../media/image124.png"/><Relationship Id="rId36" Type="http://schemas.openxmlformats.org/officeDocument/2006/relationships/image" Target="../media/image128.png"/><Relationship Id="rId49" Type="http://schemas.openxmlformats.org/officeDocument/2006/relationships/customXml" Target="../ink/ink127.xml"/><Relationship Id="rId57" Type="http://schemas.openxmlformats.org/officeDocument/2006/relationships/customXml" Target="../ink/ink131.xml"/><Relationship Id="rId10" Type="http://schemas.openxmlformats.org/officeDocument/2006/relationships/image" Target="../media/image115.png"/><Relationship Id="rId31" Type="http://schemas.openxmlformats.org/officeDocument/2006/relationships/customXml" Target="../ink/ink118.xml"/><Relationship Id="rId44" Type="http://schemas.openxmlformats.org/officeDocument/2006/relationships/image" Target="../media/image132.png"/><Relationship Id="rId52" Type="http://schemas.openxmlformats.org/officeDocument/2006/relationships/image" Target="../media/image136.png"/><Relationship Id="rId60" Type="http://schemas.openxmlformats.org/officeDocument/2006/relationships/image" Target="../media/image140.png"/><Relationship Id="rId65" Type="http://schemas.openxmlformats.org/officeDocument/2006/relationships/customXml" Target="../ink/ink135.xml"/><Relationship Id="rId73" Type="http://schemas.openxmlformats.org/officeDocument/2006/relationships/customXml" Target="../ink/ink139.xml"/><Relationship Id="rId78" Type="http://schemas.openxmlformats.org/officeDocument/2006/relationships/image" Target="../media/image149.png"/><Relationship Id="rId4" Type="http://schemas.openxmlformats.org/officeDocument/2006/relationships/image" Target="../media/image112.png"/><Relationship Id="rId9" Type="http://schemas.openxmlformats.org/officeDocument/2006/relationships/customXml" Target="../ink/ink107.xml"/><Relationship Id="rId13" Type="http://schemas.openxmlformats.org/officeDocument/2006/relationships/customXml" Target="../ink/ink109.xml"/><Relationship Id="rId18" Type="http://schemas.openxmlformats.org/officeDocument/2006/relationships/image" Target="../media/image119.png"/><Relationship Id="rId39" Type="http://schemas.openxmlformats.org/officeDocument/2006/relationships/customXml" Target="../ink/ink122.xml"/><Relationship Id="rId34" Type="http://schemas.openxmlformats.org/officeDocument/2006/relationships/image" Target="../media/image127.png"/><Relationship Id="rId50" Type="http://schemas.openxmlformats.org/officeDocument/2006/relationships/image" Target="../media/image135.png"/><Relationship Id="rId55" Type="http://schemas.openxmlformats.org/officeDocument/2006/relationships/customXml" Target="../ink/ink130.xml"/><Relationship Id="rId76" Type="http://schemas.openxmlformats.org/officeDocument/2006/relationships/image" Target="../media/image148.png"/><Relationship Id="rId7" Type="http://schemas.openxmlformats.org/officeDocument/2006/relationships/customXml" Target="../ink/ink106.xml"/><Relationship Id="rId71" Type="http://schemas.openxmlformats.org/officeDocument/2006/relationships/customXml" Target="../ink/ink138.xml"/><Relationship Id="rId2" Type="http://schemas.openxmlformats.org/officeDocument/2006/relationships/image" Target="../media/image111.png"/><Relationship Id="rId29" Type="http://schemas.openxmlformats.org/officeDocument/2006/relationships/customXml" Target="../ink/ink1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ADEAB-65DB-438A-AED4-833D049421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Geometría ejercicios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D39DB8-0D54-4F14-8EB1-C621A77F2F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Yolmer Eduardo Montenegro Odar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4264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F51B04A-920E-4F0C-A664-EE305ABC4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29663" cy="27432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Entrada de lápiz 8">
                <a:extLst>
                  <a:ext uri="{FF2B5EF4-FFF2-40B4-BE49-F238E27FC236}">
                    <a16:creationId xmlns:a16="http://schemas.microsoft.com/office/drawing/2014/main" id="{27EA00C1-DEAC-48D6-8E4A-DF441D088295}"/>
                  </a:ext>
                </a:extLst>
              </p14:cNvPr>
              <p14:cNvContentPartPr/>
              <p14:nvPr/>
            </p14:nvContentPartPr>
            <p14:xfrm>
              <a:off x="1308640" y="3078449"/>
              <a:ext cx="235080" cy="34200"/>
            </p14:xfrm>
          </p:contentPart>
        </mc:Choice>
        <mc:Fallback xmlns="">
          <p:pic>
            <p:nvPicPr>
              <p:cNvPr id="9" name="Entrada de lápiz 8">
                <a:extLst>
                  <a:ext uri="{FF2B5EF4-FFF2-40B4-BE49-F238E27FC236}">
                    <a16:creationId xmlns:a16="http://schemas.microsoft.com/office/drawing/2014/main" id="{27EA00C1-DEAC-48D6-8E4A-DF441D0882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9640" y="3069449"/>
                <a:ext cx="252720" cy="5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12" name="Grupo 11">
            <a:extLst>
              <a:ext uri="{FF2B5EF4-FFF2-40B4-BE49-F238E27FC236}">
                <a16:creationId xmlns:a16="http://schemas.microsoft.com/office/drawing/2014/main" id="{FA52E123-CF84-405D-B603-A3DF02FA3753}"/>
              </a:ext>
            </a:extLst>
          </p:cNvPr>
          <p:cNvGrpSpPr/>
          <p:nvPr/>
        </p:nvGrpSpPr>
        <p:grpSpPr>
          <a:xfrm>
            <a:off x="528160" y="2684249"/>
            <a:ext cx="4008960" cy="468720"/>
            <a:chOff x="528160" y="2684249"/>
            <a:chExt cx="4008960" cy="468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Entrada de lápiz 3">
                  <a:extLst>
                    <a:ext uri="{FF2B5EF4-FFF2-40B4-BE49-F238E27FC236}">
                      <a16:creationId xmlns:a16="http://schemas.microsoft.com/office/drawing/2014/main" id="{CEDD2076-CCF6-477B-A51A-16F8BA449933}"/>
                    </a:ext>
                  </a:extLst>
                </p14:cNvPr>
                <p14:cNvContentPartPr/>
                <p14:nvPr/>
              </p14:nvContentPartPr>
              <p14:xfrm>
                <a:off x="528160" y="2684249"/>
                <a:ext cx="229320" cy="468720"/>
              </p14:xfrm>
            </p:contentPart>
          </mc:Choice>
          <mc:Fallback xmlns="">
            <p:pic>
              <p:nvPicPr>
                <p:cNvPr id="4" name="Entrada de lápiz 3">
                  <a:extLst>
                    <a:ext uri="{FF2B5EF4-FFF2-40B4-BE49-F238E27FC236}">
                      <a16:creationId xmlns:a16="http://schemas.microsoft.com/office/drawing/2014/main" id="{CEDD2076-CCF6-477B-A51A-16F8BA44993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19520" y="2675249"/>
                  <a:ext cx="246960" cy="48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Entrada de lápiz 4">
                  <a:extLst>
                    <a:ext uri="{FF2B5EF4-FFF2-40B4-BE49-F238E27FC236}">
                      <a16:creationId xmlns:a16="http://schemas.microsoft.com/office/drawing/2014/main" id="{356A862E-B1E5-4AD3-A1B5-8ECF4186B019}"/>
                    </a:ext>
                  </a:extLst>
                </p14:cNvPr>
                <p14:cNvContentPartPr/>
                <p14:nvPr/>
              </p14:nvContentPartPr>
              <p14:xfrm>
                <a:off x="837760" y="2767769"/>
                <a:ext cx="415080" cy="313920"/>
              </p14:xfrm>
            </p:contentPart>
          </mc:Choice>
          <mc:Fallback xmlns="">
            <p:pic>
              <p:nvPicPr>
                <p:cNvPr id="5" name="Entrada de lápiz 4">
                  <a:extLst>
                    <a:ext uri="{FF2B5EF4-FFF2-40B4-BE49-F238E27FC236}">
                      <a16:creationId xmlns:a16="http://schemas.microsoft.com/office/drawing/2014/main" id="{356A862E-B1E5-4AD3-A1B5-8ECF4186B01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28760" y="2759129"/>
                  <a:ext cx="432720" cy="33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F5402DFA-C2A1-413E-917C-C987A3D32832}"/>
                    </a:ext>
                  </a:extLst>
                </p14:cNvPr>
                <p14:cNvContentPartPr/>
                <p14:nvPr/>
              </p14:nvContentPartPr>
              <p14:xfrm>
                <a:off x="1257880" y="2880089"/>
                <a:ext cx="190080" cy="51480"/>
              </p14:xfrm>
            </p:contentPart>
          </mc:Choice>
          <mc:Fallback xmlns=""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F5402DFA-C2A1-413E-917C-C987A3D3283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249240" y="2871449"/>
                  <a:ext cx="20772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45BBDC64-7170-4EAF-92EF-A03DBF5FB852}"/>
                    </a:ext>
                  </a:extLst>
                </p14:cNvPr>
                <p14:cNvContentPartPr/>
                <p14:nvPr/>
              </p14:nvContentPartPr>
              <p14:xfrm>
                <a:off x="1375240" y="3103649"/>
                <a:ext cx="20520" cy="360"/>
              </p14:xfrm>
            </p:contentPart>
          </mc:Choice>
          <mc:Fallback xmlns=""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45BBDC64-7170-4EAF-92EF-A03DBF5FB85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366600" y="3095009"/>
                  <a:ext cx="381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688D3308-2E90-40DC-B5DB-575DC9727F80}"/>
                    </a:ext>
                  </a:extLst>
                </p14:cNvPr>
                <p14:cNvContentPartPr/>
                <p14:nvPr/>
              </p14:nvContentPartPr>
              <p14:xfrm>
                <a:off x="2002360" y="3002129"/>
                <a:ext cx="2534760" cy="77040"/>
              </p14:xfrm>
            </p:contentPart>
          </mc:Choice>
          <mc:Fallback xmlns=""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688D3308-2E90-40DC-B5DB-575DC9727F8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993720" y="2993489"/>
                  <a:ext cx="2552400" cy="94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025967F-5DAA-4AB2-8262-6FD62B4751E2}"/>
              </a:ext>
            </a:extLst>
          </p:cNvPr>
          <p:cNvGrpSpPr/>
          <p:nvPr/>
        </p:nvGrpSpPr>
        <p:grpSpPr>
          <a:xfrm>
            <a:off x="2079400" y="2507129"/>
            <a:ext cx="467640" cy="333360"/>
            <a:chOff x="2079400" y="2507129"/>
            <a:chExt cx="467640" cy="333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59E6B75A-34C5-4800-A427-DF02B7DBD165}"/>
                    </a:ext>
                  </a:extLst>
                </p14:cNvPr>
                <p14:cNvContentPartPr/>
                <p14:nvPr/>
              </p14:nvContentPartPr>
              <p14:xfrm>
                <a:off x="2079400" y="2507129"/>
                <a:ext cx="220680" cy="297720"/>
              </p14:xfrm>
            </p:contentPart>
          </mc:Choice>
          <mc:Fallback xmlns=""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59E6B75A-34C5-4800-A427-DF02B7DBD16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70760" y="2498129"/>
                  <a:ext cx="238320" cy="31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5" name="Entrada de lápiz 14">
                  <a:extLst>
                    <a:ext uri="{FF2B5EF4-FFF2-40B4-BE49-F238E27FC236}">
                      <a16:creationId xmlns:a16="http://schemas.microsoft.com/office/drawing/2014/main" id="{6BD480D5-1884-495E-81A7-284568762457}"/>
                    </a:ext>
                  </a:extLst>
                </p14:cNvPr>
                <p14:cNvContentPartPr/>
                <p14:nvPr/>
              </p14:nvContentPartPr>
              <p14:xfrm>
                <a:off x="2356960" y="2582729"/>
                <a:ext cx="101880" cy="257760"/>
              </p14:xfrm>
            </p:contentPart>
          </mc:Choice>
          <mc:Fallback xmlns="">
            <p:pic>
              <p:nvPicPr>
                <p:cNvPr id="15" name="Entrada de lápiz 14">
                  <a:extLst>
                    <a:ext uri="{FF2B5EF4-FFF2-40B4-BE49-F238E27FC236}">
                      <a16:creationId xmlns:a16="http://schemas.microsoft.com/office/drawing/2014/main" id="{6BD480D5-1884-495E-81A7-28456876245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348320" y="2574089"/>
                  <a:ext cx="119520" cy="27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6" name="Entrada de lápiz 15">
                  <a:extLst>
                    <a:ext uri="{FF2B5EF4-FFF2-40B4-BE49-F238E27FC236}">
                      <a16:creationId xmlns:a16="http://schemas.microsoft.com/office/drawing/2014/main" id="{38F5427C-6771-4B90-B787-6C7089BA61A4}"/>
                    </a:ext>
                  </a:extLst>
                </p14:cNvPr>
                <p14:cNvContentPartPr/>
                <p14:nvPr/>
              </p14:nvContentPartPr>
              <p14:xfrm>
                <a:off x="2332120" y="2726009"/>
                <a:ext cx="214920" cy="33840"/>
              </p14:xfrm>
            </p:contentPart>
          </mc:Choice>
          <mc:Fallback xmlns="">
            <p:pic>
              <p:nvPicPr>
                <p:cNvPr id="16" name="Entrada de lápiz 15">
                  <a:extLst>
                    <a:ext uri="{FF2B5EF4-FFF2-40B4-BE49-F238E27FC236}">
                      <a16:creationId xmlns:a16="http://schemas.microsoft.com/office/drawing/2014/main" id="{38F5427C-6771-4B90-B787-6C7089BA61A4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323120" y="2717369"/>
                  <a:ext cx="23256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96B016EE-AE77-412A-B5B7-3B5726ED49AC}"/>
              </a:ext>
            </a:extLst>
          </p:cNvPr>
          <p:cNvGrpSpPr/>
          <p:nvPr/>
        </p:nvGrpSpPr>
        <p:grpSpPr>
          <a:xfrm>
            <a:off x="3028360" y="2665529"/>
            <a:ext cx="712440" cy="314640"/>
            <a:chOff x="3028360" y="2665529"/>
            <a:chExt cx="712440" cy="31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Entrada de lápiz 17">
                  <a:extLst>
                    <a:ext uri="{FF2B5EF4-FFF2-40B4-BE49-F238E27FC236}">
                      <a16:creationId xmlns:a16="http://schemas.microsoft.com/office/drawing/2014/main" id="{01B446CA-B2DE-41A0-8875-21B3C98E5619}"/>
                    </a:ext>
                  </a:extLst>
                </p14:cNvPr>
                <p14:cNvContentPartPr/>
                <p14:nvPr/>
              </p14:nvContentPartPr>
              <p14:xfrm>
                <a:off x="3103600" y="2701169"/>
                <a:ext cx="360" cy="151200"/>
              </p14:xfrm>
            </p:contentPart>
          </mc:Choice>
          <mc:Fallback xmlns="">
            <p:pic>
              <p:nvPicPr>
                <p:cNvPr id="18" name="Entrada de lápiz 17">
                  <a:extLst>
                    <a:ext uri="{FF2B5EF4-FFF2-40B4-BE49-F238E27FC236}">
                      <a16:creationId xmlns:a16="http://schemas.microsoft.com/office/drawing/2014/main" id="{01B446CA-B2DE-41A0-8875-21B3C98E561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094960" y="2692169"/>
                  <a:ext cx="1800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6C877A13-9BB5-4A31-8C4D-250727260BF4}"/>
                    </a:ext>
                  </a:extLst>
                </p14:cNvPr>
                <p14:cNvContentPartPr/>
                <p14:nvPr/>
              </p14:nvContentPartPr>
              <p14:xfrm>
                <a:off x="3028360" y="2793329"/>
                <a:ext cx="146520" cy="2340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6C877A13-9BB5-4A31-8C4D-250727260BF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019360" y="2784329"/>
                  <a:ext cx="16416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D6FEFC80-7FFC-424E-905C-78743654CAF8}"/>
                    </a:ext>
                  </a:extLst>
                </p14:cNvPr>
                <p14:cNvContentPartPr/>
                <p14:nvPr/>
              </p14:nvContentPartPr>
              <p14:xfrm>
                <a:off x="3246520" y="2665529"/>
                <a:ext cx="221040" cy="230040"/>
              </p14:xfrm>
            </p:contentPart>
          </mc:Choice>
          <mc:Fallback xmlns=""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D6FEFC80-7FFC-424E-905C-78743654CAF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237520" y="2656889"/>
                  <a:ext cx="2386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1" name="Entrada de lápiz 20">
                  <a:extLst>
                    <a:ext uri="{FF2B5EF4-FFF2-40B4-BE49-F238E27FC236}">
                      <a16:creationId xmlns:a16="http://schemas.microsoft.com/office/drawing/2014/main" id="{B921F50F-0C76-4EB8-836E-A05D8642E15E}"/>
                    </a:ext>
                  </a:extLst>
                </p14:cNvPr>
                <p14:cNvContentPartPr/>
                <p14:nvPr/>
              </p14:nvContentPartPr>
              <p14:xfrm>
                <a:off x="3514720" y="2725649"/>
                <a:ext cx="226080" cy="254520"/>
              </p14:xfrm>
            </p:contentPart>
          </mc:Choice>
          <mc:Fallback xmlns="">
            <p:pic>
              <p:nvPicPr>
                <p:cNvPr id="21" name="Entrada de lápiz 20">
                  <a:extLst>
                    <a:ext uri="{FF2B5EF4-FFF2-40B4-BE49-F238E27FC236}">
                      <a16:creationId xmlns:a16="http://schemas.microsoft.com/office/drawing/2014/main" id="{B921F50F-0C76-4EB8-836E-A05D8642E15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505720" y="2716649"/>
                  <a:ext cx="243720" cy="272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649DC71C-9FE0-41B1-A525-196C5F7D6634}"/>
                  </a:ext>
                </a:extLst>
              </p14:cNvPr>
              <p14:cNvContentPartPr/>
              <p14:nvPr/>
            </p14:nvContentPartPr>
            <p14:xfrm>
              <a:off x="2893360" y="3245849"/>
              <a:ext cx="142920" cy="204840"/>
            </p14:xfrm>
          </p:contentPart>
        </mc:Choice>
        <mc:Fallback xmlns=""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649DC71C-9FE0-41B1-A525-196C5F7D6634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884360" y="3236849"/>
                <a:ext cx="160560" cy="22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upo 30">
            <a:extLst>
              <a:ext uri="{FF2B5EF4-FFF2-40B4-BE49-F238E27FC236}">
                <a16:creationId xmlns:a16="http://schemas.microsoft.com/office/drawing/2014/main" id="{CE34A9A9-9A18-4B7D-8275-90251D3F4665}"/>
              </a:ext>
            </a:extLst>
          </p:cNvPr>
          <p:cNvGrpSpPr/>
          <p:nvPr/>
        </p:nvGrpSpPr>
        <p:grpSpPr>
          <a:xfrm>
            <a:off x="1224400" y="3547529"/>
            <a:ext cx="1014840" cy="786960"/>
            <a:chOff x="1224400" y="3547529"/>
            <a:chExt cx="1014840" cy="78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2" name="Entrada de lápiz 21">
                  <a:extLst>
                    <a:ext uri="{FF2B5EF4-FFF2-40B4-BE49-F238E27FC236}">
                      <a16:creationId xmlns:a16="http://schemas.microsoft.com/office/drawing/2014/main" id="{F31CD90D-5D69-4533-BC1F-1BFB22E616CF}"/>
                    </a:ext>
                  </a:extLst>
                </p14:cNvPr>
                <p14:cNvContentPartPr/>
                <p14:nvPr/>
              </p14:nvContentPartPr>
              <p14:xfrm>
                <a:off x="1249600" y="3547529"/>
                <a:ext cx="185040" cy="25920"/>
              </p14:xfrm>
            </p:contentPart>
          </mc:Choice>
          <mc:Fallback xmlns="">
            <p:pic>
              <p:nvPicPr>
                <p:cNvPr id="22" name="Entrada de lápiz 21">
                  <a:extLst>
                    <a:ext uri="{FF2B5EF4-FFF2-40B4-BE49-F238E27FC236}">
                      <a16:creationId xmlns:a16="http://schemas.microsoft.com/office/drawing/2014/main" id="{F31CD90D-5D69-4533-BC1F-1BFB22E616CF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240600" y="3538889"/>
                  <a:ext cx="2026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3" name="Entrada de lápiz 22">
                  <a:extLst>
                    <a:ext uri="{FF2B5EF4-FFF2-40B4-BE49-F238E27FC236}">
                      <a16:creationId xmlns:a16="http://schemas.microsoft.com/office/drawing/2014/main" id="{9697C902-8237-479D-A83E-9DB502CDA4C0}"/>
                    </a:ext>
                  </a:extLst>
                </p14:cNvPr>
                <p14:cNvContentPartPr/>
                <p14:nvPr/>
              </p14:nvContentPartPr>
              <p14:xfrm>
                <a:off x="1224400" y="3880529"/>
                <a:ext cx="189720" cy="3600"/>
              </p14:xfrm>
            </p:contentPart>
          </mc:Choice>
          <mc:Fallback xmlns="">
            <p:pic>
              <p:nvPicPr>
                <p:cNvPr id="23" name="Entrada de lápiz 22">
                  <a:extLst>
                    <a:ext uri="{FF2B5EF4-FFF2-40B4-BE49-F238E27FC236}">
                      <a16:creationId xmlns:a16="http://schemas.microsoft.com/office/drawing/2014/main" id="{9697C902-8237-479D-A83E-9DB502CDA4C0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215760" y="3871529"/>
                  <a:ext cx="207360" cy="2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6AD42053-590C-442D-B4EC-774086659B5A}"/>
                    </a:ext>
                  </a:extLst>
                </p14:cNvPr>
                <p14:cNvContentPartPr/>
                <p14:nvPr/>
              </p14:nvContentPartPr>
              <p14:xfrm>
                <a:off x="1885720" y="3650129"/>
                <a:ext cx="38520" cy="284040"/>
              </p14:xfrm>
            </p:contentPart>
          </mc:Choice>
          <mc:Fallback xmlns=""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6AD42053-590C-442D-B4EC-774086659B5A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877080" y="3641129"/>
                  <a:ext cx="561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608DED62-A3C0-4240-87CE-8C74D6941994}"/>
                    </a:ext>
                  </a:extLst>
                </p14:cNvPr>
                <p14:cNvContentPartPr/>
                <p14:nvPr/>
              </p14:nvContentPartPr>
              <p14:xfrm>
                <a:off x="2038360" y="3640769"/>
                <a:ext cx="12960" cy="243360"/>
              </p14:xfrm>
            </p:contentPart>
          </mc:Choice>
          <mc:Fallback xmlns=""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608DED62-A3C0-4240-87CE-8C74D6941994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029360" y="3632129"/>
                  <a:ext cx="3060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8" name="Entrada de lápiz 27">
                  <a:extLst>
                    <a:ext uri="{FF2B5EF4-FFF2-40B4-BE49-F238E27FC236}">
                      <a16:creationId xmlns:a16="http://schemas.microsoft.com/office/drawing/2014/main" id="{9BDFAAB2-B828-4420-B39B-B789F46BAEFE}"/>
                    </a:ext>
                  </a:extLst>
                </p14:cNvPr>
                <p14:cNvContentPartPr/>
                <p14:nvPr/>
              </p14:nvContentPartPr>
              <p14:xfrm>
                <a:off x="2069680" y="3639689"/>
                <a:ext cx="155520" cy="228600"/>
              </p14:xfrm>
            </p:contentPart>
          </mc:Choice>
          <mc:Fallback xmlns="">
            <p:pic>
              <p:nvPicPr>
                <p:cNvPr id="28" name="Entrada de lápiz 27">
                  <a:extLst>
                    <a:ext uri="{FF2B5EF4-FFF2-40B4-BE49-F238E27FC236}">
                      <a16:creationId xmlns:a16="http://schemas.microsoft.com/office/drawing/2014/main" id="{9BDFAAB2-B828-4420-B39B-B789F46BAEF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060680" y="3631049"/>
                  <a:ext cx="17316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9" name="Entrada de lápiz 28">
                  <a:extLst>
                    <a:ext uri="{FF2B5EF4-FFF2-40B4-BE49-F238E27FC236}">
                      <a16:creationId xmlns:a16="http://schemas.microsoft.com/office/drawing/2014/main" id="{7D91CFDF-BF47-4357-BE38-F4FF73E979F8}"/>
                    </a:ext>
                  </a:extLst>
                </p14:cNvPr>
                <p14:cNvContentPartPr/>
                <p14:nvPr/>
              </p14:nvContentPartPr>
              <p14:xfrm>
                <a:off x="1719400" y="3975929"/>
                <a:ext cx="519840" cy="9000"/>
              </p14:xfrm>
            </p:contentPart>
          </mc:Choice>
          <mc:Fallback xmlns="">
            <p:pic>
              <p:nvPicPr>
                <p:cNvPr id="29" name="Entrada de lápiz 28">
                  <a:extLst>
                    <a:ext uri="{FF2B5EF4-FFF2-40B4-BE49-F238E27FC236}">
                      <a16:creationId xmlns:a16="http://schemas.microsoft.com/office/drawing/2014/main" id="{7D91CFDF-BF47-4357-BE38-F4FF73E979F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710400" y="3966929"/>
                  <a:ext cx="53748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0" name="Entrada de lápiz 29">
                  <a:extLst>
                    <a:ext uri="{FF2B5EF4-FFF2-40B4-BE49-F238E27FC236}">
                      <a16:creationId xmlns:a16="http://schemas.microsoft.com/office/drawing/2014/main" id="{AC345E44-6050-40D0-BFEB-F2D84EAC21F5}"/>
                    </a:ext>
                  </a:extLst>
                </p14:cNvPr>
                <p14:cNvContentPartPr/>
                <p14:nvPr/>
              </p14:nvContentPartPr>
              <p14:xfrm>
                <a:off x="1920640" y="4042169"/>
                <a:ext cx="223920" cy="292320"/>
              </p14:xfrm>
            </p:contentPart>
          </mc:Choice>
          <mc:Fallback xmlns="">
            <p:pic>
              <p:nvPicPr>
                <p:cNvPr id="30" name="Entrada de lápiz 29">
                  <a:extLst>
                    <a:ext uri="{FF2B5EF4-FFF2-40B4-BE49-F238E27FC236}">
                      <a16:creationId xmlns:a16="http://schemas.microsoft.com/office/drawing/2014/main" id="{AC345E44-6050-40D0-BFEB-F2D84EAC21F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912000" y="4033169"/>
                  <a:ext cx="241560" cy="309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BBF2430C-3371-4482-94CF-39DB5DCC845C}"/>
              </a:ext>
            </a:extLst>
          </p:cNvPr>
          <p:cNvGrpSpPr/>
          <p:nvPr/>
        </p:nvGrpSpPr>
        <p:grpSpPr>
          <a:xfrm>
            <a:off x="462640" y="3565169"/>
            <a:ext cx="486000" cy="456480"/>
            <a:chOff x="462640" y="3565169"/>
            <a:chExt cx="486000" cy="456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2" name="Entrada de lápiz 31">
                  <a:extLst>
                    <a:ext uri="{FF2B5EF4-FFF2-40B4-BE49-F238E27FC236}">
                      <a16:creationId xmlns:a16="http://schemas.microsoft.com/office/drawing/2014/main" id="{3530A29A-49B4-4A4F-9436-8A4341B9E9AE}"/>
                    </a:ext>
                  </a:extLst>
                </p14:cNvPr>
                <p14:cNvContentPartPr/>
                <p14:nvPr/>
              </p14:nvContentPartPr>
              <p14:xfrm>
                <a:off x="462640" y="3565169"/>
                <a:ext cx="275400" cy="414360"/>
              </p14:xfrm>
            </p:contentPart>
          </mc:Choice>
          <mc:Fallback xmlns="">
            <p:pic>
              <p:nvPicPr>
                <p:cNvPr id="32" name="Entrada de lápiz 31">
                  <a:extLst>
                    <a:ext uri="{FF2B5EF4-FFF2-40B4-BE49-F238E27FC236}">
                      <a16:creationId xmlns:a16="http://schemas.microsoft.com/office/drawing/2014/main" id="{3530A29A-49B4-4A4F-9436-8A4341B9E9A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54000" y="3556169"/>
                  <a:ext cx="293040" cy="43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3" name="Entrada de lápiz 32">
                  <a:extLst>
                    <a:ext uri="{FF2B5EF4-FFF2-40B4-BE49-F238E27FC236}">
                      <a16:creationId xmlns:a16="http://schemas.microsoft.com/office/drawing/2014/main" id="{6D20DA85-04BB-47B0-9885-37DD94C2E310}"/>
                    </a:ext>
                  </a:extLst>
                </p14:cNvPr>
                <p14:cNvContentPartPr/>
                <p14:nvPr/>
              </p14:nvContentPartPr>
              <p14:xfrm>
                <a:off x="720400" y="3615569"/>
                <a:ext cx="228240" cy="406080"/>
              </p14:xfrm>
            </p:contentPart>
          </mc:Choice>
          <mc:Fallback xmlns="">
            <p:pic>
              <p:nvPicPr>
                <p:cNvPr id="33" name="Entrada de lápiz 32">
                  <a:extLst>
                    <a:ext uri="{FF2B5EF4-FFF2-40B4-BE49-F238E27FC236}">
                      <a16:creationId xmlns:a16="http://schemas.microsoft.com/office/drawing/2014/main" id="{6D20DA85-04BB-47B0-9885-37DD94C2E31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11400" y="3606569"/>
                  <a:ext cx="245880" cy="423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1664AF54-4330-48DA-8DCE-EA699B46E54E}"/>
              </a:ext>
            </a:extLst>
          </p:cNvPr>
          <p:cNvGrpSpPr/>
          <p:nvPr/>
        </p:nvGrpSpPr>
        <p:grpSpPr>
          <a:xfrm>
            <a:off x="1300000" y="4672169"/>
            <a:ext cx="815400" cy="479160"/>
            <a:chOff x="1300000" y="4672169"/>
            <a:chExt cx="815400" cy="479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5" name="Entrada de lápiz 34">
                  <a:extLst>
                    <a:ext uri="{FF2B5EF4-FFF2-40B4-BE49-F238E27FC236}">
                      <a16:creationId xmlns:a16="http://schemas.microsoft.com/office/drawing/2014/main" id="{5A202782-E8AD-488A-A371-4231F298B41E}"/>
                    </a:ext>
                  </a:extLst>
                </p14:cNvPr>
                <p14:cNvContentPartPr/>
                <p14:nvPr/>
              </p14:nvContentPartPr>
              <p14:xfrm>
                <a:off x="1300000" y="4781249"/>
                <a:ext cx="245520" cy="22680"/>
              </p14:xfrm>
            </p:contentPart>
          </mc:Choice>
          <mc:Fallback xmlns="">
            <p:pic>
              <p:nvPicPr>
                <p:cNvPr id="35" name="Entrada de lápiz 34">
                  <a:extLst>
                    <a:ext uri="{FF2B5EF4-FFF2-40B4-BE49-F238E27FC236}">
                      <a16:creationId xmlns:a16="http://schemas.microsoft.com/office/drawing/2014/main" id="{5A202782-E8AD-488A-A371-4231F298B41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291000" y="4772609"/>
                  <a:ext cx="26316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6" name="Entrada de lápiz 35">
                  <a:extLst>
                    <a:ext uri="{FF2B5EF4-FFF2-40B4-BE49-F238E27FC236}">
                      <a16:creationId xmlns:a16="http://schemas.microsoft.com/office/drawing/2014/main" id="{E3448B34-4283-4B3F-9D49-9DFCB9087364}"/>
                    </a:ext>
                  </a:extLst>
                </p14:cNvPr>
                <p14:cNvContentPartPr/>
                <p14:nvPr/>
              </p14:nvContentPartPr>
              <p14:xfrm>
                <a:off x="1300000" y="5125769"/>
                <a:ext cx="158760" cy="25560"/>
              </p14:xfrm>
            </p:contentPart>
          </mc:Choice>
          <mc:Fallback xmlns="">
            <p:pic>
              <p:nvPicPr>
                <p:cNvPr id="36" name="Entrada de lápiz 35">
                  <a:extLst>
                    <a:ext uri="{FF2B5EF4-FFF2-40B4-BE49-F238E27FC236}">
                      <a16:creationId xmlns:a16="http://schemas.microsoft.com/office/drawing/2014/main" id="{E3448B34-4283-4B3F-9D49-9DFCB908736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291000" y="5116769"/>
                  <a:ext cx="17640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7" name="Entrada de lápiz 36">
                  <a:extLst>
                    <a:ext uri="{FF2B5EF4-FFF2-40B4-BE49-F238E27FC236}">
                      <a16:creationId xmlns:a16="http://schemas.microsoft.com/office/drawing/2014/main" id="{532E2ED7-F7EB-4D4F-9639-F109D13ED483}"/>
                    </a:ext>
                  </a:extLst>
                </p14:cNvPr>
                <p14:cNvContentPartPr/>
                <p14:nvPr/>
              </p14:nvContentPartPr>
              <p14:xfrm>
                <a:off x="1684840" y="4687289"/>
                <a:ext cx="210960" cy="353520"/>
              </p14:xfrm>
            </p:contentPart>
          </mc:Choice>
          <mc:Fallback xmlns="">
            <p:pic>
              <p:nvPicPr>
                <p:cNvPr id="37" name="Entrada de lápiz 36">
                  <a:extLst>
                    <a:ext uri="{FF2B5EF4-FFF2-40B4-BE49-F238E27FC236}">
                      <a16:creationId xmlns:a16="http://schemas.microsoft.com/office/drawing/2014/main" id="{532E2ED7-F7EB-4D4F-9639-F109D13ED483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676200" y="4678649"/>
                  <a:ext cx="228600" cy="37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8" name="Entrada de lápiz 37">
                  <a:extLst>
                    <a:ext uri="{FF2B5EF4-FFF2-40B4-BE49-F238E27FC236}">
                      <a16:creationId xmlns:a16="http://schemas.microsoft.com/office/drawing/2014/main" id="{6F7B0E9C-C661-4348-862C-BC303FF00083}"/>
                    </a:ext>
                  </a:extLst>
                </p14:cNvPr>
                <p14:cNvContentPartPr/>
                <p14:nvPr/>
              </p14:nvContentPartPr>
              <p14:xfrm>
                <a:off x="1919200" y="4672169"/>
                <a:ext cx="196200" cy="379800"/>
              </p14:xfrm>
            </p:contentPart>
          </mc:Choice>
          <mc:Fallback xmlns="">
            <p:pic>
              <p:nvPicPr>
                <p:cNvPr id="38" name="Entrada de lápiz 37">
                  <a:extLst>
                    <a:ext uri="{FF2B5EF4-FFF2-40B4-BE49-F238E27FC236}">
                      <a16:creationId xmlns:a16="http://schemas.microsoft.com/office/drawing/2014/main" id="{6F7B0E9C-C661-4348-862C-BC303FF00083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910560" y="4663529"/>
                  <a:ext cx="213840" cy="39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9" name="Entrada de lápiz 38">
                  <a:extLst>
                    <a:ext uri="{FF2B5EF4-FFF2-40B4-BE49-F238E27FC236}">
                      <a16:creationId xmlns:a16="http://schemas.microsoft.com/office/drawing/2014/main" id="{58C04759-F4FB-4EB0-8663-1CFF981A0516}"/>
                    </a:ext>
                  </a:extLst>
                </p14:cNvPr>
                <p14:cNvContentPartPr/>
                <p14:nvPr/>
              </p14:nvContentPartPr>
              <p14:xfrm>
                <a:off x="1593760" y="5024609"/>
                <a:ext cx="235080" cy="85320"/>
              </p14:xfrm>
            </p:contentPart>
          </mc:Choice>
          <mc:Fallback xmlns="">
            <p:pic>
              <p:nvPicPr>
                <p:cNvPr id="39" name="Entrada de lápiz 38">
                  <a:extLst>
                    <a:ext uri="{FF2B5EF4-FFF2-40B4-BE49-F238E27FC236}">
                      <a16:creationId xmlns:a16="http://schemas.microsoft.com/office/drawing/2014/main" id="{58C04759-F4FB-4EB0-8663-1CFF981A0516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585120" y="5015969"/>
                  <a:ext cx="252720" cy="10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1271A5BA-F50B-44EB-9AFF-C5B657B00FCF}"/>
              </a:ext>
            </a:extLst>
          </p:cNvPr>
          <p:cNvGrpSpPr/>
          <p:nvPr/>
        </p:nvGrpSpPr>
        <p:grpSpPr>
          <a:xfrm>
            <a:off x="322960" y="4709249"/>
            <a:ext cx="658080" cy="535680"/>
            <a:chOff x="322960" y="4709249"/>
            <a:chExt cx="658080" cy="53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1" name="Entrada de lápiz 40">
                  <a:extLst>
                    <a:ext uri="{FF2B5EF4-FFF2-40B4-BE49-F238E27FC236}">
                      <a16:creationId xmlns:a16="http://schemas.microsoft.com/office/drawing/2014/main" id="{A3D6383A-6AA0-4314-9380-7F4AE767B85C}"/>
                    </a:ext>
                  </a:extLst>
                </p14:cNvPr>
                <p14:cNvContentPartPr/>
                <p14:nvPr/>
              </p14:nvContentPartPr>
              <p14:xfrm>
                <a:off x="569200" y="4731209"/>
                <a:ext cx="411840" cy="505440"/>
              </p14:xfrm>
            </p:contentPart>
          </mc:Choice>
          <mc:Fallback xmlns="">
            <p:pic>
              <p:nvPicPr>
                <p:cNvPr id="41" name="Entrada de lápiz 40">
                  <a:extLst>
                    <a:ext uri="{FF2B5EF4-FFF2-40B4-BE49-F238E27FC236}">
                      <a16:creationId xmlns:a16="http://schemas.microsoft.com/office/drawing/2014/main" id="{A3D6383A-6AA0-4314-9380-7F4AE767B85C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60200" y="4722209"/>
                  <a:ext cx="429480" cy="52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42" name="Entrada de lápiz 41">
                  <a:extLst>
                    <a:ext uri="{FF2B5EF4-FFF2-40B4-BE49-F238E27FC236}">
                      <a16:creationId xmlns:a16="http://schemas.microsoft.com/office/drawing/2014/main" id="{CCF5E0BE-B865-401D-9E39-8DEFF7BA7F30}"/>
                    </a:ext>
                  </a:extLst>
                </p14:cNvPr>
                <p14:cNvContentPartPr/>
                <p14:nvPr/>
              </p14:nvContentPartPr>
              <p14:xfrm>
                <a:off x="322960" y="4709249"/>
                <a:ext cx="157680" cy="535680"/>
              </p14:xfrm>
            </p:contentPart>
          </mc:Choice>
          <mc:Fallback xmlns="">
            <p:pic>
              <p:nvPicPr>
                <p:cNvPr id="42" name="Entrada de lápiz 41">
                  <a:extLst>
                    <a:ext uri="{FF2B5EF4-FFF2-40B4-BE49-F238E27FC236}">
                      <a16:creationId xmlns:a16="http://schemas.microsoft.com/office/drawing/2014/main" id="{CCF5E0BE-B865-401D-9E39-8DEFF7BA7F30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313960" y="4700609"/>
                  <a:ext cx="175320" cy="553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44" name="Entrada de lápiz 43">
                <a:extLst>
                  <a:ext uri="{FF2B5EF4-FFF2-40B4-BE49-F238E27FC236}">
                    <a16:creationId xmlns:a16="http://schemas.microsoft.com/office/drawing/2014/main" id="{0E851AD9-09E2-4FD7-9506-EC1AF26B9F6B}"/>
                  </a:ext>
                </a:extLst>
              </p14:cNvPr>
              <p14:cNvContentPartPr/>
              <p14:nvPr/>
            </p14:nvContentPartPr>
            <p14:xfrm>
              <a:off x="1409080" y="5618609"/>
              <a:ext cx="236520" cy="60840"/>
            </p14:xfrm>
          </p:contentPart>
        </mc:Choice>
        <mc:Fallback xmlns="">
          <p:pic>
            <p:nvPicPr>
              <p:cNvPr id="44" name="Entrada de lápiz 43">
                <a:extLst>
                  <a:ext uri="{FF2B5EF4-FFF2-40B4-BE49-F238E27FC236}">
                    <a16:creationId xmlns:a16="http://schemas.microsoft.com/office/drawing/2014/main" id="{0E851AD9-09E2-4FD7-9506-EC1AF26B9F6B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1400080" y="5609609"/>
                <a:ext cx="254160" cy="7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45" name="Entrada de lápiz 44">
                <a:extLst>
                  <a:ext uri="{FF2B5EF4-FFF2-40B4-BE49-F238E27FC236}">
                    <a16:creationId xmlns:a16="http://schemas.microsoft.com/office/drawing/2014/main" id="{EAA2D4CD-F2A9-41A4-A934-DFAA4E24922F}"/>
                  </a:ext>
                </a:extLst>
              </p14:cNvPr>
              <p14:cNvContentPartPr/>
              <p14:nvPr/>
            </p14:nvContentPartPr>
            <p14:xfrm>
              <a:off x="1383880" y="5872769"/>
              <a:ext cx="97200" cy="16560"/>
            </p14:xfrm>
          </p:contentPart>
        </mc:Choice>
        <mc:Fallback xmlns="">
          <p:pic>
            <p:nvPicPr>
              <p:cNvPr id="45" name="Entrada de lápiz 44">
                <a:extLst>
                  <a:ext uri="{FF2B5EF4-FFF2-40B4-BE49-F238E27FC236}">
                    <a16:creationId xmlns:a16="http://schemas.microsoft.com/office/drawing/2014/main" id="{EAA2D4CD-F2A9-41A4-A934-DFAA4E24922F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1375240" y="5863769"/>
                <a:ext cx="11484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46" name="Entrada de lápiz 45">
                <a:extLst>
                  <a:ext uri="{FF2B5EF4-FFF2-40B4-BE49-F238E27FC236}">
                    <a16:creationId xmlns:a16="http://schemas.microsoft.com/office/drawing/2014/main" id="{DE29454D-31E6-46D3-8716-187BC482E3D0}"/>
                  </a:ext>
                </a:extLst>
              </p14:cNvPr>
              <p14:cNvContentPartPr/>
              <p14:nvPr/>
            </p14:nvContentPartPr>
            <p14:xfrm>
              <a:off x="601960" y="5519609"/>
              <a:ext cx="443880" cy="376200"/>
            </p14:xfrm>
          </p:contentPart>
        </mc:Choice>
        <mc:Fallback xmlns="">
          <p:pic>
            <p:nvPicPr>
              <p:cNvPr id="46" name="Entrada de lápiz 45">
                <a:extLst>
                  <a:ext uri="{FF2B5EF4-FFF2-40B4-BE49-F238E27FC236}">
                    <a16:creationId xmlns:a16="http://schemas.microsoft.com/office/drawing/2014/main" id="{DE29454D-31E6-46D3-8716-187BC482E3D0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592960" y="5510969"/>
                <a:ext cx="461520" cy="39384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upo 48">
            <a:extLst>
              <a:ext uri="{FF2B5EF4-FFF2-40B4-BE49-F238E27FC236}">
                <a16:creationId xmlns:a16="http://schemas.microsoft.com/office/drawing/2014/main" id="{7F995A02-3743-4628-91D3-C364E538A848}"/>
              </a:ext>
            </a:extLst>
          </p:cNvPr>
          <p:cNvGrpSpPr/>
          <p:nvPr/>
        </p:nvGrpSpPr>
        <p:grpSpPr>
          <a:xfrm>
            <a:off x="1894720" y="5411609"/>
            <a:ext cx="286560" cy="487800"/>
            <a:chOff x="1894720" y="5411609"/>
            <a:chExt cx="286560" cy="487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7" name="Entrada de lápiz 46">
                  <a:extLst>
                    <a:ext uri="{FF2B5EF4-FFF2-40B4-BE49-F238E27FC236}">
                      <a16:creationId xmlns:a16="http://schemas.microsoft.com/office/drawing/2014/main" id="{B1032A08-538C-49B8-9BBA-3F9041F4B9BD}"/>
                    </a:ext>
                  </a:extLst>
                </p14:cNvPr>
                <p14:cNvContentPartPr/>
                <p14:nvPr/>
              </p14:nvContentPartPr>
              <p14:xfrm>
                <a:off x="1894720" y="5433569"/>
                <a:ext cx="100800" cy="448200"/>
              </p14:xfrm>
            </p:contentPart>
          </mc:Choice>
          <mc:Fallback xmlns="">
            <p:pic>
              <p:nvPicPr>
                <p:cNvPr id="47" name="Entrada de lápiz 46">
                  <a:extLst>
                    <a:ext uri="{FF2B5EF4-FFF2-40B4-BE49-F238E27FC236}">
                      <a16:creationId xmlns:a16="http://schemas.microsoft.com/office/drawing/2014/main" id="{B1032A08-538C-49B8-9BBA-3F9041F4B9BD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886080" y="5424929"/>
                  <a:ext cx="11844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8" name="Entrada de lápiz 47">
                  <a:extLst>
                    <a:ext uri="{FF2B5EF4-FFF2-40B4-BE49-F238E27FC236}">
                      <a16:creationId xmlns:a16="http://schemas.microsoft.com/office/drawing/2014/main" id="{1A8F9B78-27CE-4260-825F-2F5417FC1D2B}"/>
                    </a:ext>
                  </a:extLst>
                </p14:cNvPr>
                <p14:cNvContentPartPr/>
                <p14:nvPr/>
              </p14:nvContentPartPr>
              <p14:xfrm>
                <a:off x="2128360" y="5411609"/>
                <a:ext cx="52920" cy="487800"/>
              </p14:xfrm>
            </p:contentPart>
          </mc:Choice>
          <mc:Fallback xmlns="">
            <p:pic>
              <p:nvPicPr>
                <p:cNvPr id="48" name="Entrada de lápiz 47">
                  <a:extLst>
                    <a:ext uri="{FF2B5EF4-FFF2-40B4-BE49-F238E27FC236}">
                      <a16:creationId xmlns:a16="http://schemas.microsoft.com/office/drawing/2014/main" id="{1A8F9B78-27CE-4260-825F-2F5417FC1D2B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119720" y="5402969"/>
                  <a:ext cx="70560" cy="505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50" name="Entrada de lápiz 49">
                <a:extLst>
                  <a:ext uri="{FF2B5EF4-FFF2-40B4-BE49-F238E27FC236}">
                    <a16:creationId xmlns:a16="http://schemas.microsoft.com/office/drawing/2014/main" id="{B92EF9EC-2980-4D9E-807C-0E2BCDE36C98}"/>
                  </a:ext>
                </a:extLst>
              </p14:cNvPr>
              <p14:cNvContentPartPr/>
              <p14:nvPr/>
            </p14:nvContentPartPr>
            <p14:xfrm>
              <a:off x="553360" y="1837169"/>
              <a:ext cx="250200" cy="221760"/>
            </p14:xfrm>
          </p:contentPart>
        </mc:Choice>
        <mc:Fallback xmlns="">
          <p:pic>
            <p:nvPicPr>
              <p:cNvPr id="50" name="Entrada de lápiz 49">
                <a:extLst>
                  <a:ext uri="{FF2B5EF4-FFF2-40B4-BE49-F238E27FC236}">
                    <a16:creationId xmlns:a16="http://schemas.microsoft.com/office/drawing/2014/main" id="{B92EF9EC-2980-4D9E-807C-0E2BCDE36C98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544360" y="1828169"/>
                <a:ext cx="267840" cy="23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4268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B2D5992-1161-4CC1-B219-C413249DC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92"/>
            <a:ext cx="4696238" cy="214129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D114E3F4-3F69-47ED-B0E7-E54178AD0335}"/>
                  </a:ext>
                </a:extLst>
              </p14:cNvPr>
              <p14:cNvContentPartPr/>
              <p14:nvPr/>
            </p14:nvContentPartPr>
            <p14:xfrm>
              <a:off x="2088040" y="1426049"/>
              <a:ext cx="60120" cy="158760"/>
            </p14:xfrm>
          </p:contentPart>
        </mc:Choice>
        <mc:Fallback xmlns=""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D114E3F4-3F69-47ED-B0E7-E54178AD03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9040" y="1417049"/>
                <a:ext cx="77760" cy="1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BC9852DE-3118-46DB-A30E-4DA88F1E2735}"/>
                  </a:ext>
                </a:extLst>
              </p14:cNvPr>
              <p14:cNvContentPartPr/>
              <p14:nvPr/>
            </p14:nvContentPartPr>
            <p14:xfrm>
              <a:off x="1829560" y="1543409"/>
              <a:ext cx="125280" cy="174960"/>
            </p14:xfrm>
          </p:contentPart>
        </mc:Choice>
        <mc:Fallback xmlns=""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BC9852DE-3118-46DB-A30E-4DA88F1E27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20920" y="1534409"/>
                <a:ext cx="142920" cy="192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FB5D76DE-A077-412B-B593-52E6FF14CC76}"/>
              </a:ext>
            </a:extLst>
          </p:cNvPr>
          <p:cNvGrpSpPr/>
          <p:nvPr/>
        </p:nvGrpSpPr>
        <p:grpSpPr>
          <a:xfrm>
            <a:off x="2195680" y="1257929"/>
            <a:ext cx="145080" cy="254520"/>
            <a:chOff x="2195680" y="1257929"/>
            <a:chExt cx="145080" cy="25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C79499C4-308A-4539-A939-9DAFEBD0152E}"/>
                    </a:ext>
                  </a:extLst>
                </p14:cNvPr>
                <p14:cNvContentPartPr/>
                <p14:nvPr/>
              </p14:nvContentPartPr>
              <p14:xfrm>
                <a:off x="2195680" y="1300049"/>
                <a:ext cx="63000" cy="21240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C79499C4-308A-4539-A939-9DAFEBD0152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86680" y="1291049"/>
                  <a:ext cx="8064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F853F490-3D5E-4646-9DF8-271E4815289F}"/>
                    </a:ext>
                  </a:extLst>
                </p14:cNvPr>
                <p14:cNvContentPartPr/>
                <p14:nvPr/>
              </p14:nvContentPartPr>
              <p14:xfrm>
                <a:off x="2255080" y="1257929"/>
                <a:ext cx="85680" cy="191160"/>
              </p14:xfrm>
            </p:contentPart>
          </mc:Choice>
          <mc:Fallback xmlns=""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F853F490-3D5E-4646-9DF8-271E4815289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46080" y="1248929"/>
                  <a:ext cx="103320" cy="208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A4C5FBEE-F650-4908-8D01-2486A4AC269B}"/>
              </a:ext>
            </a:extLst>
          </p:cNvPr>
          <p:cNvGrpSpPr/>
          <p:nvPr/>
        </p:nvGrpSpPr>
        <p:grpSpPr>
          <a:xfrm>
            <a:off x="1712200" y="1567169"/>
            <a:ext cx="126720" cy="187200"/>
            <a:chOff x="1712200" y="1567169"/>
            <a:chExt cx="126720" cy="18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2" name="Entrada de lápiz 21">
                  <a:extLst>
                    <a:ext uri="{FF2B5EF4-FFF2-40B4-BE49-F238E27FC236}">
                      <a16:creationId xmlns:a16="http://schemas.microsoft.com/office/drawing/2014/main" id="{0B79F1AC-F5C8-4E14-BD6F-0BBA18400FD2}"/>
                    </a:ext>
                  </a:extLst>
                </p14:cNvPr>
                <p14:cNvContentPartPr/>
                <p14:nvPr/>
              </p14:nvContentPartPr>
              <p14:xfrm>
                <a:off x="1712200" y="1635569"/>
                <a:ext cx="75600" cy="118800"/>
              </p14:xfrm>
            </p:contentPart>
          </mc:Choice>
          <mc:Fallback xmlns="">
            <p:pic>
              <p:nvPicPr>
                <p:cNvPr id="22" name="Entrada de lápiz 21">
                  <a:extLst>
                    <a:ext uri="{FF2B5EF4-FFF2-40B4-BE49-F238E27FC236}">
                      <a16:creationId xmlns:a16="http://schemas.microsoft.com/office/drawing/2014/main" id="{0B79F1AC-F5C8-4E14-BD6F-0BBA18400FD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703200" y="1626929"/>
                  <a:ext cx="9324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3" name="Entrada de lápiz 22">
                  <a:extLst>
                    <a:ext uri="{FF2B5EF4-FFF2-40B4-BE49-F238E27FC236}">
                      <a16:creationId xmlns:a16="http://schemas.microsoft.com/office/drawing/2014/main" id="{795EDD95-0F47-44A7-98DC-1565CD49679F}"/>
                    </a:ext>
                  </a:extLst>
                </p14:cNvPr>
                <p14:cNvContentPartPr/>
                <p14:nvPr/>
              </p14:nvContentPartPr>
              <p14:xfrm>
                <a:off x="1786000" y="1567169"/>
                <a:ext cx="52920" cy="126000"/>
              </p14:xfrm>
            </p:contentPart>
          </mc:Choice>
          <mc:Fallback xmlns="">
            <p:pic>
              <p:nvPicPr>
                <p:cNvPr id="23" name="Entrada de lápiz 22">
                  <a:extLst>
                    <a:ext uri="{FF2B5EF4-FFF2-40B4-BE49-F238E27FC236}">
                      <a16:creationId xmlns:a16="http://schemas.microsoft.com/office/drawing/2014/main" id="{795EDD95-0F47-44A7-98DC-1565CD49679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777000" y="1558529"/>
                  <a:ext cx="70560" cy="14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93A33FD2-6A98-4227-BEEF-B029E0512BB8}"/>
              </a:ext>
            </a:extLst>
          </p:cNvPr>
          <p:cNvGrpSpPr/>
          <p:nvPr/>
        </p:nvGrpSpPr>
        <p:grpSpPr>
          <a:xfrm>
            <a:off x="4569520" y="720809"/>
            <a:ext cx="1292040" cy="557640"/>
            <a:chOff x="4569520" y="720809"/>
            <a:chExt cx="1292040" cy="55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5" name="Entrada de lápiz 24">
                  <a:extLst>
                    <a:ext uri="{FF2B5EF4-FFF2-40B4-BE49-F238E27FC236}">
                      <a16:creationId xmlns:a16="http://schemas.microsoft.com/office/drawing/2014/main" id="{A9E18783-E1B0-4E14-A154-772F29808B36}"/>
                    </a:ext>
                  </a:extLst>
                </p14:cNvPr>
                <p14:cNvContentPartPr/>
                <p14:nvPr/>
              </p14:nvContentPartPr>
              <p14:xfrm>
                <a:off x="4569520" y="737369"/>
                <a:ext cx="446760" cy="481680"/>
              </p14:xfrm>
            </p:contentPart>
          </mc:Choice>
          <mc:Fallback xmlns="">
            <p:pic>
              <p:nvPicPr>
                <p:cNvPr id="25" name="Entrada de lápiz 24">
                  <a:extLst>
                    <a:ext uri="{FF2B5EF4-FFF2-40B4-BE49-F238E27FC236}">
                      <a16:creationId xmlns:a16="http://schemas.microsoft.com/office/drawing/2014/main" id="{A9E18783-E1B0-4E14-A154-772F29808B3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560880" y="728369"/>
                  <a:ext cx="464400" cy="49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E51732E4-5251-4348-B9E0-20EA23F1AB88}"/>
                    </a:ext>
                  </a:extLst>
                </p14:cNvPr>
                <p14:cNvContentPartPr/>
                <p14:nvPr/>
              </p14:nvContentPartPr>
              <p14:xfrm>
                <a:off x="4936360" y="720809"/>
                <a:ext cx="417600" cy="557640"/>
              </p14:xfrm>
            </p:contentPart>
          </mc:Choice>
          <mc:Fallback xmlns=""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E51732E4-5251-4348-B9E0-20EA23F1AB8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4927360" y="712169"/>
                  <a:ext cx="435240" cy="57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7C2B3331-DEDB-468E-B9C3-2FBBB85CE9CB}"/>
                    </a:ext>
                  </a:extLst>
                </p14:cNvPr>
                <p14:cNvContentPartPr/>
                <p14:nvPr/>
              </p14:nvContentPartPr>
              <p14:xfrm>
                <a:off x="5553400" y="905849"/>
                <a:ext cx="209520" cy="25200"/>
              </p14:xfrm>
            </p:contentPart>
          </mc:Choice>
          <mc:Fallback xmlns=""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7C2B3331-DEDB-468E-B9C3-2FBBB85CE9C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544400" y="896849"/>
                  <a:ext cx="2271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8" name="Entrada de lápiz 27">
                  <a:extLst>
                    <a:ext uri="{FF2B5EF4-FFF2-40B4-BE49-F238E27FC236}">
                      <a16:creationId xmlns:a16="http://schemas.microsoft.com/office/drawing/2014/main" id="{3D902812-EB00-4CC4-AD6E-5E7CE1CE0EFB}"/>
                    </a:ext>
                  </a:extLst>
                </p14:cNvPr>
                <p14:cNvContentPartPr/>
                <p14:nvPr/>
              </p14:nvContentPartPr>
              <p14:xfrm>
                <a:off x="5561680" y="1222649"/>
                <a:ext cx="299880" cy="27360"/>
              </p14:xfrm>
            </p:contentPart>
          </mc:Choice>
          <mc:Fallback xmlns="">
            <p:pic>
              <p:nvPicPr>
                <p:cNvPr id="28" name="Entrada de lápiz 27">
                  <a:extLst>
                    <a:ext uri="{FF2B5EF4-FFF2-40B4-BE49-F238E27FC236}">
                      <a16:creationId xmlns:a16="http://schemas.microsoft.com/office/drawing/2014/main" id="{3D902812-EB00-4CC4-AD6E-5E7CE1CE0EF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5552680" y="1213649"/>
                  <a:ext cx="317520" cy="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9DC5462-2845-4446-ABB2-35EDE2584CF9}"/>
              </a:ext>
            </a:extLst>
          </p:cNvPr>
          <p:cNvGrpSpPr/>
          <p:nvPr/>
        </p:nvGrpSpPr>
        <p:grpSpPr>
          <a:xfrm>
            <a:off x="6199240" y="712529"/>
            <a:ext cx="1785600" cy="1274760"/>
            <a:chOff x="6199240" y="712529"/>
            <a:chExt cx="1785600" cy="1274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30" name="Entrada de lápiz 29">
                  <a:extLst>
                    <a:ext uri="{FF2B5EF4-FFF2-40B4-BE49-F238E27FC236}">
                      <a16:creationId xmlns:a16="http://schemas.microsoft.com/office/drawing/2014/main" id="{F5688C88-4C84-412A-9E5F-BBD262F35F22}"/>
                    </a:ext>
                  </a:extLst>
                </p14:cNvPr>
                <p14:cNvContentPartPr/>
                <p14:nvPr/>
              </p14:nvContentPartPr>
              <p14:xfrm>
                <a:off x="6335320" y="738089"/>
                <a:ext cx="241920" cy="443880"/>
              </p14:xfrm>
            </p:contentPart>
          </mc:Choice>
          <mc:Fallback xmlns="">
            <p:pic>
              <p:nvPicPr>
                <p:cNvPr id="30" name="Entrada de lápiz 29">
                  <a:extLst>
                    <a:ext uri="{FF2B5EF4-FFF2-40B4-BE49-F238E27FC236}">
                      <a16:creationId xmlns:a16="http://schemas.microsoft.com/office/drawing/2014/main" id="{F5688C88-4C84-412A-9E5F-BBD262F35F22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326320" y="729089"/>
                  <a:ext cx="25956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1" name="Entrada de lápiz 30">
                  <a:extLst>
                    <a:ext uri="{FF2B5EF4-FFF2-40B4-BE49-F238E27FC236}">
                      <a16:creationId xmlns:a16="http://schemas.microsoft.com/office/drawing/2014/main" id="{378B13F7-9332-491F-904B-9800F16D21D8}"/>
                    </a:ext>
                  </a:extLst>
                </p14:cNvPr>
                <p14:cNvContentPartPr/>
                <p14:nvPr/>
              </p14:nvContentPartPr>
              <p14:xfrm>
                <a:off x="6649960" y="712529"/>
                <a:ext cx="207000" cy="398520"/>
              </p14:xfrm>
            </p:contentPart>
          </mc:Choice>
          <mc:Fallback xmlns="">
            <p:pic>
              <p:nvPicPr>
                <p:cNvPr id="31" name="Entrada de lápiz 30">
                  <a:extLst>
                    <a:ext uri="{FF2B5EF4-FFF2-40B4-BE49-F238E27FC236}">
                      <a16:creationId xmlns:a16="http://schemas.microsoft.com/office/drawing/2014/main" id="{378B13F7-9332-491F-904B-9800F16D21D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641320" y="703889"/>
                  <a:ext cx="22464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3" name="Entrada de lápiz 32">
                  <a:extLst>
                    <a:ext uri="{FF2B5EF4-FFF2-40B4-BE49-F238E27FC236}">
                      <a16:creationId xmlns:a16="http://schemas.microsoft.com/office/drawing/2014/main" id="{09B88053-1CA0-4FE5-9193-600B633F770A}"/>
                    </a:ext>
                  </a:extLst>
                </p14:cNvPr>
                <p14:cNvContentPartPr/>
                <p14:nvPr/>
              </p14:nvContentPartPr>
              <p14:xfrm>
                <a:off x="7154680" y="830249"/>
                <a:ext cx="17640" cy="278640"/>
              </p14:xfrm>
            </p:contentPart>
          </mc:Choice>
          <mc:Fallback xmlns="">
            <p:pic>
              <p:nvPicPr>
                <p:cNvPr id="33" name="Entrada de lápiz 32">
                  <a:extLst>
                    <a:ext uri="{FF2B5EF4-FFF2-40B4-BE49-F238E27FC236}">
                      <a16:creationId xmlns:a16="http://schemas.microsoft.com/office/drawing/2014/main" id="{09B88053-1CA0-4FE5-9193-600B633F770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146040" y="821609"/>
                  <a:ext cx="3528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4" name="Entrada de lápiz 33">
                  <a:extLst>
                    <a:ext uri="{FF2B5EF4-FFF2-40B4-BE49-F238E27FC236}">
                      <a16:creationId xmlns:a16="http://schemas.microsoft.com/office/drawing/2014/main" id="{96C6062E-1F49-4391-9DED-B2E170120660}"/>
                    </a:ext>
                  </a:extLst>
                </p14:cNvPr>
                <p14:cNvContentPartPr/>
                <p14:nvPr/>
              </p14:nvContentPartPr>
              <p14:xfrm>
                <a:off x="6962800" y="1005929"/>
                <a:ext cx="253800" cy="9360"/>
              </p14:xfrm>
            </p:contentPart>
          </mc:Choice>
          <mc:Fallback xmlns="">
            <p:pic>
              <p:nvPicPr>
                <p:cNvPr id="34" name="Entrada de lápiz 33">
                  <a:extLst>
                    <a:ext uri="{FF2B5EF4-FFF2-40B4-BE49-F238E27FC236}">
                      <a16:creationId xmlns:a16="http://schemas.microsoft.com/office/drawing/2014/main" id="{96C6062E-1F49-4391-9DED-B2E17012066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953800" y="996929"/>
                  <a:ext cx="2714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6" name="Entrada de lápiz 35">
                  <a:extLst>
                    <a:ext uri="{FF2B5EF4-FFF2-40B4-BE49-F238E27FC236}">
                      <a16:creationId xmlns:a16="http://schemas.microsoft.com/office/drawing/2014/main" id="{B0BEC2C4-CFD4-4819-BFB3-C21FEEFE1F90}"/>
                    </a:ext>
                  </a:extLst>
                </p14:cNvPr>
                <p14:cNvContentPartPr/>
                <p14:nvPr/>
              </p14:nvContentPartPr>
              <p14:xfrm>
                <a:off x="7499560" y="863729"/>
                <a:ext cx="233280" cy="378000"/>
              </p14:xfrm>
            </p:contentPart>
          </mc:Choice>
          <mc:Fallback xmlns="">
            <p:pic>
              <p:nvPicPr>
                <p:cNvPr id="36" name="Entrada de lápiz 35">
                  <a:extLst>
                    <a:ext uri="{FF2B5EF4-FFF2-40B4-BE49-F238E27FC236}">
                      <a16:creationId xmlns:a16="http://schemas.microsoft.com/office/drawing/2014/main" id="{B0BEC2C4-CFD4-4819-BFB3-C21FEEFE1F9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490560" y="854729"/>
                  <a:ext cx="250920" cy="39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7" name="Entrada de lápiz 36">
                  <a:extLst>
                    <a:ext uri="{FF2B5EF4-FFF2-40B4-BE49-F238E27FC236}">
                      <a16:creationId xmlns:a16="http://schemas.microsoft.com/office/drawing/2014/main" id="{CF67CA81-2733-43D7-8509-3BAC0F50F02F}"/>
                    </a:ext>
                  </a:extLst>
                </p14:cNvPr>
                <p14:cNvContentPartPr/>
                <p14:nvPr/>
              </p14:nvContentPartPr>
              <p14:xfrm>
                <a:off x="7503880" y="922409"/>
                <a:ext cx="138600" cy="248040"/>
              </p14:xfrm>
            </p:contentPart>
          </mc:Choice>
          <mc:Fallback xmlns="">
            <p:pic>
              <p:nvPicPr>
                <p:cNvPr id="37" name="Entrada de lápiz 36">
                  <a:extLst>
                    <a:ext uri="{FF2B5EF4-FFF2-40B4-BE49-F238E27FC236}">
                      <a16:creationId xmlns:a16="http://schemas.microsoft.com/office/drawing/2014/main" id="{CF67CA81-2733-43D7-8509-3BAC0F50F02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494880" y="913769"/>
                  <a:ext cx="15624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8" name="Entrada de lápiz 37">
                  <a:extLst>
                    <a:ext uri="{FF2B5EF4-FFF2-40B4-BE49-F238E27FC236}">
                      <a16:creationId xmlns:a16="http://schemas.microsoft.com/office/drawing/2014/main" id="{00007AEB-5993-4AE0-8594-EC49EEFB4E83}"/>
                    </a:ext>
                  </a:extLst>
                </p14:cNvPr>
                <p14:cNvContentPartPr/>
                <p14:nvPr/>
              </p14:nvContentPartPr>
              <p14:xfrm>
                <a:off x="6199240" y="1299329"/>
                <a:ext cx="1785600" cy="43920"/>
              </p14:xfrm>
            </p:contentPart>
          </mc:Choice>
          <mc:Fallback xmlns="">
            <p:pic>
              <p:nvPicPr>
                <p:cNvPr id="38" name="Entrada de lápiz 37">
                  <a:extLst>
                    <a:ext uri="{FF2B5EF4-FFF2-40B4-BE49-F238E27FC236}">
                      <a16:creationId xmlns:a16="http://schemas.microsoft.com/office/drawing/2014/main" id="{00007AEB-5993-4AE0-8594-EC49EEFB4E83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190240" y="1290689"/>
                  <a:ext cx="180324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9" name="Entrada de lápiz 38">
                  <a:extLst>
                    <a:ext uri="{FF2B5EF4-FFF2-40B4-BE49-F238E27FC236}">
                      <a16:creationId xmlns:a16="http://schemas.microsoft.com/office/drawing/2014/main" id="{C43D2B0D-AD2C-4EFC-9DA6-4783BA885481}"/>
                    </a:ext>
                  </a:extLst>
                </p14:cNvPr>
                <p14:cNvContentPartPr/>
                <p14:nvPr/>
              </p14:nvContentPartPr>
              <p14:xfrm>
                <a:off x="6792520" y="1413449"/>
                <a:ext cx="248400" cy="573840"/>
              </p14:xfrm>
            </p:contentPart>
          </mc:Choice>
          <mc:Fallback xmlns="">
            <p:pic>
              <p:nvPicPr>
                <p:cNvPr id="39" name="Entrada de lápiz 38">
                  <a:extLst>
                    <a:ext uri="{FF2B5EF4-FFF2-40B4-BE49-F238E27FC236}">
                      <a16:creationId xmlns:a16="http://schemas.microsoft.com/office/drawing/2014/main" id="{C43D2B0D-AD2C-4EFC-9DA6-4783BA885481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783880" y="1404449"/>
                  <a:ext cx="266040" cy="591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40" name="Entrada de lápiz 39">
                <a:extLst>
                  <a:ext uri="{FF2B5EF4-FFF2-40B4-BE49-F238E27FC236}">
                    <a16:creationId xmlns:a16="http://schemas.microsoft.com/office/drawing/2014/main" id="{F93BB012-3562-4E62-B379-DCAEC792F99F}"/>
                  </a:ext>
                </a:extLst>
              </p14:cNvPr>
              <p14:cNvContentPartPr/>
              <p14:nvPr/>
            </p14:nvContentPartPr>
            <p14:xfrm>
              <a:off x="5612080" y="2236049"/>
              <a:ext cx="275760" cy="28800"/>
            </p14:xfrm>
          </p:contentPart>
        </mc:Choice>
        <mc:Fallback xmlns="">
          <p:pic>
            <p:nvPicPr>
              <p:cNvPr id="40" name="Entrada de lápiz 39">
                <a:extLst>
                  <a:ext uri="{FF2B5EF4-FFF2-40B4-BE49-F238E27FC236}">
                    <a16:creationId xmlns:a16="http://schemas.microsoft.com/office/drawing/2014/main" id="{F93BB012-3562-4E62-B379-DCAEC792F99F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603080" y="2227409"/>
                <a:ext cx="293400" cy="4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1" name="Entrada de lápiz 40">
                <a:extLst>
                  <a:ext uri="{FF2B5EF4-FFF2-40B4-BE49-F238E27FC236}">
                    <a16:creationId xmlns:a16="http://schemas.microsoft.com/office/drawing/2014/main" id="{6B4AF037-6810-43C0-855E-7EE78068AFDA}"/>
                  </a:ext>
                </a:extLst>
              </p14:cNvPr>
              <p14:cNvContentPartPr/>
              <p14:nvPr/>
            </p14:nvContentPartPr>
            <p14:xfrm>
              <a:off x="5612080" y="2699369"/>
              <a:ext cx="193680" cy="60480"/>
            </p14:xfrm>
          </p:contentPart>
        </mc:Choice>
        <mc:Fallback xmlns="">
          <p:pic>
            <p:nvPicPr>
              <p:cNvPr id="41" name="Entrada de lápiz 40">
                <a:extLst>
                  <a:ext uri="{FF2B5EF4-FFF2-40B4-BE49-F238E27FC236}">
                    <a16:creationId xmlns:a16="http://schemas.microsoft.com/office/drawing/2014/main" id="{6B4AF037-6810-43C0-855E-7EE78068AFDA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5603080" y="2690729"/>
                <a:ext cx="211320" cy="7812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upo 45">
            <a:extLst>
              <a:ext uri="{FF2B5EF4-FFF2-40B4-BE49-F238E27FC236}">
                <a16:creationId xmlns:a16="http://schemas.microsoft.com/office/drawing/2014/main" id="{7380BCBC-11DC-4B4C-9505-92231ED1469E}"/>
              </a:ext>
            </a:extLst>
          </p:cNvPr>
          <p:cNvGrpSpPr/>
          <p:nvPr/>
        </p:nvGrpSpPr>
        <p:grpSpPr>
          <a:xfrm>
            <a:off x="4412200" y="1853369"/>
            <a:ext cx="866520" cy="923400"/>
            <a:chOff x="4412200" y="1853369"/>
            <a:chExt cx="866520" cy="92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3" name="Entrada de lápiz 42">
                  <a:extLst>
                    <a:ext uri="{FF2B5EF4-FFF2-40B4-BE49-F238E27FC236}">
                      <a16:creationId xmlns:a16="http://schemas.microsoft.com/office/drawing/2014/main" id="{7FA5918C-FB5F-44B5-888D-00497364C273}"/>
                    </a:ext>
                  </a:extLst>
                </p14:cNvPr>
                <p14:cNvContentPartPr/>
                <p14:nvPr/>
              </p14:nvContentPartPr>
              <p14:xfrm>
                <a:off x="4412200" y="2071889"/>
                <a:ext cx="146880" cy="704880"/>
              </p14:xfrm>
            </p:contentPart>
          </mc:Choice>
          <mc:Fallback xmlns="">
            <p:pic>
              <p:nvPicPr>
                <p:cNvPr id="43" name="Entrada de lápiz 42">
                  <a:extLst>
                    <a:ext uri="{FF2B5EF4-FFF2-40B4-BE49-F238E27FC236}">
                      <a16:creationId xmlns:a16="http://schemas.microsoft.com/office/drawing/2014/main" id="{7FA5918C-FB5F-44B5-888D-00497364C273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403560" y="2063249"/>
                  <a:ext cx="164520" cy="72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4" name="Entrada de lápiz 43">
                  <a:extLst>
                    <a:ext uri="{FF2B5EF4-FFF2-40B4-BE49-F238E27FC236}">
                      <a16:creationId xmlns:a16="http://schemas.microsoft.com/office/drawing/2014/main" id="{8E9E3BB8-54C5-4FD6-AD88-9A4F0EDA12C5}"/>
                    </a:ext>
                  </a:extLst>
                </p14:cNvPr>
                <p14:cNvContentPartPr/>
                <p14:nvPr/>
              </p14:nvContentPartPr>
              <p14:xfrm>
                <a:off x="4633960" y="1901969"/>
                <a:ext cx="235800" cy="670320"/>
              </p14:xfrm>
            </p:contentPart>
          </mc:Choice>
          <mc:Fallback xmlns="">
            <p:pic>
              <p:nvPicPr>
                <p:cNvPr id="44" name="Entrada de lápiz 43">
                  <a:extLst>
                    <a:ext uri="{FF2B5EF4-FFF2-40B4-BE49-F238E27FC236}">
                      <a16:creationId xmlns:a16="http://schemas.microsoft.com/office/drawing/2014/main" id="{8E9E3BB8-54C5-4FD6-AD88-9A4F0EDA12C5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624960" y="1892969"/>
                  <a:ext cx="253440" cy="68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5" name="Entrada de lápiz 44">
                  <a:extLst>
                    <a:ext uri="{FF2B5EF4-FFF2-40B4-BE49-F238E27FC236}">
                      <a16:creationId xmlns:a16="http://schemas.microsoft.com/office/drawing/2014/main" id="{6393FDF0-99ED-4179-8714-A1DEAE81EE68}"/>
                    </a:ext>
                  </a:extLst>
                </p14:cNvPr>
                <p14:cNvContentPartPr/>
                <p14:nvPr/>
              </p14:nvContentPartPr>
              <p14:xfrm>
                <a:off x="4989640" y="1853369"/>
                <a:ext cx="289080" cy="772920"/>
              </p14:xfrm>
            </p:contentPart>
          </mc:Choice>
          <mc:Fallback xmlns="">
            <p:pic>
              <p:nvPicPr>
                <p:cNvPr id="45" name="Entrada de lápiz 44">
                  <a:extLst>
                    <a:ext uri="{FF2B5EF4-FFF2-40B4-BE49-F238E27FC236}">
                      <a16:creationId xmlns:a16="http://schemas.microsoft.com/office/drawing/2014/main" id="{6393FDF0-99ED-4179-8714-A1DEAE81EE68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980640" y="1844729"/>
                  <a:ext cx="306720" cy="79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EA3A9D0-E796-4A80-A58B-1C131BFB687B}"/>
              </a:ext>
            </a:extLst>
          </p:cNvPr>
          <p:cNvGrpSpPr/>
          <p:nvPr/>
        </p:nvGrpSpPr>
        <p:grpSpPr>
          <a:xfrm>
            <a:off x="6324880" y="2105009"/>
            <a:ext cx="1318680" cy="787320"/>
            <a:chOff x="6324880" y="2105009"/>
            <a:chExt cx="1318680" cy="787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47" name="Entrada de lápiz 46">
                  <a:extLst>
                    <a:ext uri="{FF2B5EF4-FFF2-40B4-BE49-F238E27FC236}">
                      <a16:creationId xmlns:a16="http://schemas.microsoft.com/office/drawing/2014/main" id="{68CFCFCD-36D8-482E-8473-96E4C952D1C6}"/>
                    </a:ext>
                  </a:extLst>
                </p14:cNvPr>
                <p14:cNvContentPartPr/>
                <p14:nvPr/>
              </p14:nvContentPartPr>
              <p14:xfrm>
                <a:off x="6324880" y="2105009"/>
                <a:ext cx="244080" cy="640800"/>
              </p14:xfrm>
            </p:contentPart>
          </mc:Choice>
          <mc:Fallback xmlns="">
            <p:pic>
              <p:nvPicPr>
                <p:cNvPr id="47" name="Entrada de lápiz 46">
                  <a:extLst>
                    <a:ext uri="{FF2B5EF4-FFF2-40B4-BE49-F238E27FC236}">
                      <a16:creationId xmlns:a16="http://schemas.microsoft.com/office/drawing/2014/main" id="{68CFCFCD-36D8-482E-8473-96E4C952D1C6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316240" y="2096369"/>
                  <a:ext cx="261720" cy="65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48" name="Entrada de lápiz 47">
                  <a:extLst>
                    <a:ext uri="{FF2B5EF4-FFF2-40B4-BE49-F238E27FC236}">
                      <a16:creationId xmlns:a16="http://schemas.microsoft.com/office/drawing/2014/main" id="{D4C6B0D8-8ED0-43D6-8611-8ACC0C6B2E22}"/>
                    </a:ext>
                  </a:extLst>
                </p14:cNvPr>
                <p14:cNvContentPartPr/>
                <p14:nvPr/>
              </p14:nvContentPartPr>
              <p14:xfrm>
                <a:off x="6592720" y="2238209"/>
                <a:ext cx="329400" cy="654120"/>
              </p14:xfrm>
            </p:contentPart>
          </mc:Choice>
          <mc:Fallback xmlns="">
            <p:pic>
              <p:nvPicPr>
                <p:cNvPr id="48" name="Entrada de lápiz 47">
                  <a:extLst>
                    <a:ext uri="{FF2B5EF4-FFF2-40B4-BE49-F238E27FC236}">
                      <a16:creationId xmlns:a16="http://schemas.microsoft.com/office/drawing/2014/main" id="{D4C6B0D8-8ED0-43D6-8611-8ACC0C6B2E22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584080" y="2229209"/>
                  <a:ext cx="347040" cy="67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50" name="Entrada de lápiz 49">
                  <a:extLst>
                    <a:ext uri="{FF2B5EF4-FFF2-40B4-BE49-F238E27FC236}">
                      <a16:creationId xmlns:a16="http://schemas.microsoft.com/office/drawing/2014/main" id="{78BA47B7-43DB-40DA-8FD5-6FDD3F5EF338}"/>
                    </a:ext>
                  </a:extLst>
                </p14:cNvPr>
                <p14:cNvContentPartPr/>
                <p14:nvPr/>
              </p14:nvContentPartPr>
              <p14:xfrm>
                <a:off x="7137760" y="2474369"/>
                <a:ext cx="26640" cy="298800"/>
              </p14:xfrm>
            </p:contentPart>
          </mc:Choice>
          <mc:Fallback xmlns="">
            <p:pic>
              <p:nvPicPr>
                <p:cNvPr id="50" name="Entrada de lápiz 49">
                  <a:extLst>
                    <a:ext uri="{FF2B5EF4-FFF2-40B4-BE49-F238E27FC236}">
                      <a16:creationId xmlns:a16="http://schemas.microsoft.com/office/drawing/2014/main" id="{78BA47B7-43DB-40DA-8FD5-6FDD3F5EF338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7129120" y="2465369"/>
                  <a:ext cx="4428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51" name="Entrada de lápiz 50">
                  <a:extLst>
                    <a:ext uri="{FF2B5EF4-FFF2-40B4-BE49-F238E27FC236}">
                      <a16:creationId xmlns:a16="http://schemas.microsoft.com/office/drawing/2014/main" id="{8DFFB7BE-E09B-41EB-8B90-3AD599D5B3AB}"/>
                    </a:ext>
                  </a:extLst>
                </p14:cNvPr>
                <p14:cNvContentPartPr/>
                <p14:nvPr/>
              </p14:nvContentPartPr>
              <p14:xfrm>
                <a:off x="7088080" y="2616929"/>
                <a:ext cx="150840" cy="59040"/>
              </p14:xfrm>
            </p:contentPart>
          </mc:Choice>
          <mc:Fallback xmlns="">
            <p:pic>
              <p:nvPicPr>
                <p:cNvPr id="51" name="Entrada de lápiz 50">
                  <a:extLst>
                    <a:ext uri="{FF2B5EF4-FFF2-40B4-BE49-F238E27FC236}">
                      <a16:creationId xmlns:a16="http://schemas.microsoft.com/office/drawing/2014/main" id="{8DFFB7BE-E09B-41EB-8B90-3AD599D5B3AB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079440" y="2608289"/>
                  <a:ext cx="16848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52" name="Entrada de lápiz 51">
                  <a:extLst>
                    <a:ext uri="{FF2B5EF4-FFF2-40B4-BE49-F238E27FC236}">
                      <a16:creationId xmlns:a16="http://schemas.microsoft.com/office/drawing/2014/main" id="{9D52C1C0-AFCB-4328-98F8-0CD2613450A5}"/>
                    </a:ext>
                  </a:extLst>
                </p14:cNvPr>
                <p14:cNvContentPartPr/>
                <p14:nvPr/>
              </p14:nvContentPartPr>
              <p14:xfrm>
                <a:off x="7449160" y="2440889"/>
                <a:ext cx="194400" cy="369000"/>
              </p14:xfrm>
            </p:contentPart>
          </mc:Choice>
          <mc:Fallback xmlns="">
            <p:pic>
              <p:nvPicPr>
                <p:cNvPr id="52" name="Entrada de lápiz 51">
                  <a:extLst>
                    <a:ext uri="{FF2B5EF4-FFF2-40B4-BE49-F238E27FC236}">
                      <a16:creationId xmlns:a16="http://schemas.microsoft.com/office/drawing/2014/main" id="{9D52C1C0-AFCB-4328-98F8-0CD2613450A5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440160" y="2432249"/>
                  <a:ext cx="212040" cy="38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53" name="Entrada de lápiz 52">
                  <a:extLst>
                    <a:ext uri="{FF2B5EF4-FFF2-40B4-BE49-F238E27FC236}">
                      <a16:creationId xmlns:a16="http://schemas.microsoft.com/office/drawing/2014/main" id="{5C9C0A81-E63F-4FF6-B194-788BE22C4BDA}"/>
                    </a:ext>
                  </a:extLst>
                </p14:cNvPr>
                <p14:cNvContentPartPr/>
                <p14:nvPr/>
              </p14:nvContentPartPr>
              <p14:xfrm>
                <a:off x="7371040" y="2474369"/>
                <a:ext cx="262800" cy="325800"/>
              </p14:xfrm>
            </p:contentPart>
          </mc:Choice>
          <mc:Fallback xmlns="">
            <p:pic>
              <p:nvPicPr>
                <p:cNvPr id="53" name="Entrada de lápiz 52">
                  <a:extLst>
                    <a:ext uri="{FF2B5EF4-FFF2-40B4-BE49-F238E27FC236}">
                      <a16:creationId xmlns:a16="http://schemas.microsoft.com/office/drawing/2014/main" id="{5C9C0A81-E63F-4FF6-B194-788BE22C4BDA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7362400" y="2465729"/>
                  <a:ext cx="280440" cy="343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A1458D3C-B3CB-4605-96AF-511CD866A351}"/>
              </a:ext>
            </a:extLst>
          </p:cNvPr>
          <p:cNvGrpSpPr/>
          <p:nvPr/>
        </p:nvGrpSpPr>
        <p:grpSpPr>
          <a:xfrm>
            <a:off x="5410480" y="3111929"/>
            <a:ext cx="941040" cy="461520"/>
            <a:chOff x="5410480" y="3111929"/>
            <a:chExt cx="941040" cy="46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54" name="Entrada de lápiz 53">
                  <a:extLst>
                    <a:ext uri="{FF2B5EF4-FFF2-40B4-BE49-F238E27FC236}">
                      <a16:creationId xmlns:a16="http://schemas.microsoft.com/office/drawing/2014/main" id="{A7C6713F-887D-48A1-AB75-410C94E2A9F1}"/>
                    </a:ext>
                  </a:extLst>
                </p14:cNvPr>
                <p14:cNvContentPartPr/>
                <p14:nvPr/>
              </p14:nvContentPartPr>
              <p14:xfrm>
                <a:off x="5553400" y="3272129"/>
                <a:ext cx="227880" cy="9000"/>
              </p14:xfrm>
            </p:contentPart>
          </mc:Choice>
          <mc:Fallback xmlns="">
            <p:pic>
              <p:nvPicPr>
                <p:cNvPr id="54" name="Entrada de lápiz 53">
                  <a:extLst>
                    <a:ext uri="{FF2B5EF4-FFF2-40B4-BE49-F238E27FC236}">
                      <a16:creationId xmlns:a16="http://schemas.microsoft.com/office/drawing/2014/main" id="{A7C6713F-887D-48A1-AB75-410C94E2A9F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544400" y="3263489"/>
                  <a:ext cx="24552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55" name="Entrada de lápiz 54">
                  <a:extLst>
                    <a:ext uri="{FF2B5EF4-FFF2-40B4-BE49-F238E27FC236}">
                      <a16:creationId xmlns:a16="http://schemas.microsoft.com/office/drawing/2014/main" id="{9B5A9379-DC61-42A3-9260-AD1956863BB1}"/>
                    </a:ext>
                  </a:extLst>
                </p14:cNvPr>
                <p14:cNvContentPartPr/>
                <p14:nvPr/>
              </p14:nvContentPartPr>
              <p14:xfrm>
                <a:off x="5410480" y="3573089"/>
                <a:ext cx="150480" cy="360"/>
              </p14:xfrm>
            </p:contentPart>
          </mc:Choice>
          <mc:Fallback xmlns="">
            <p:pic>
              <p:nvPicPr>
                <p:cNvPr id="55" name="Entrada de lápiz 54">
                  <a:extLst>
                    <a:ext uri="{FF2B5EF4-FFF2-40B4-BE49-F238E27FC236}">
                      <a16:creationId xmlns:a16="http://schemas.microsoft.com/office/drawing/2014/main" id="{9B5A9379-DC61-42A3-9260-AD1956863BB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401840" y="3564449"/>
                  <a:ext cx="1681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57" name="Entrada de lápiz 56">
                  <a:extLst>
                    <a:ext uri="{FF2B5EF4-FFF2-40B4-BE49-F238E27FC236}">
                      <a16:creationId xmlns:a16="http://schemas.microsoft.com/office/drawing/2014/main" id="{FF3255C0-AB54-4C49-8156-65066A5AA9B7}"/>
                    </a:ext>
                  </a:extLst>
                </p14:cNvPr>
                <p14:cNvContentPartPr/>
                <p14:nvPr/>
              </p14:nvContentPartPr>
              <p14:xfrm>
                <a:off x="6115000" y="3279689"/>
                <a:ext cx="236520" cy="124560"/>
              </p14:xfrm>
            </p:contentPart>
          </mc:Choice>
          <mc:Fallback xmlns="">
            <p:pic>
              <p:nvPicPr>
                <p:cNvPr id="57" name="Entrada de lápiz 56">
                  <a:extLst>
                    <a:ext uri="{FF2B5EF4-FFF2-40B4-BE49-F238E27FC236}">
                      <a16:creationId xmlns:a16="http://schemas.microsoft.com/office/drawing/2014/main" id="{FF3255C0-AB54-4C49-8156-65066A5AA9B7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6106360" y="3270689"/>
                  <a:ext cx="25416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58" name="Entrada de lápiz 57">
                  <a:extLst>
                    <a:ext uri="{FF2B5EF4-FFF2-40B4-BE49-F238E27FC236}">
                      <a16:creationId xmlns:a16="http://schemas.microsoft.com/office/drawing/2014/main" id="{6A4F101E-F780-409E-95D5-D91C9D6A175A}"/>
                    </a:ext>
                  </a:extLst>
                </p14:cNvPr>
                <p14:cNvContentPartPr/>
                <p14:nvPr/>
              </p14:nvContentPartPr>
              <p14:xfrm>
                <a:off x="6036880" y="3111929"/>
                <a:ext cx="313560" cy="317520"/>
              </p14:xfrm>
            </p:contentPart>
          </mc:Choice>
          <mc:Fallback xmlns="">
            <p:pic>
              <p:nvPicPr>
                <p:cNvPr id="58" name="Entrada de lápiz 57">
                  <a:extLst>
                    <a:ext uri="{FF2B5EF4-FFF2-40B4-BE49-F238E27FC236}">
                      <a16:creationId xmlns:a16="http://schemas.microsoft.com/office/drawing/2014/main" id="{6A4F101E-F780-409E-95D5-D91C9D6A175A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6027880" y="3102929"/>
                  <a:ext cx="331200" cy="335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8B15C4A6-AB8A-46A1-8BD8-A764FC1A0D7A}"/>
              </a:ext>
            </a:extLst>
          </p:cNvPr>
          <p:cNvGrpSpPr/>
          <p:nvPr/>
        </p:nvGrpSpPr>
        <p:grpSpPr>
          <a:xfrm>
            <a:off x="4437400" y="3111929"/>
            <a:ext cx="622800" cy="520200"/>
            <a:chOff x="4437400" y="3111929"/>
            <a:chExt cx="622800" cy="520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60" name="Entrada de lápiz 59">
                  <a:extLst>
                    <a:ext uri="{FF2B5EF4-FFF2-40B4-BE49-F238E27FC236}">
                      <a16:creationId xmlns:a16="http://schemas.microsoft.com/office/drawing/2014/main" id="{AF293471-81F1-4853-A734-5E33797D8649}"/>
                    </a:ext>
                  </a:extLst>
                </p14:cNvPr>
                <p14:cNvContentPartPr/>
                <p14:nvPr/>
              </p14:nvContentPartPr>
              <p14:xfrm>
                <a:off x="4437400" y="3111929"/>
                <a:ext cx="360360" cy="432000"/>
              </p14:xfrm>
            </p:contentPart>
          </mc:Choice>
          <mc:Fallback xmlns="">
            <p:pic>
              <p:nvPicPr>
                <p:cNvPr id="60" name="Entrada de lápiz 59">
                  <a:extLst>
                    <a:ext uri="{FF2B5EF4-FFF2-40B4-BE49-F238E27FC236}">
                      <a16:creationId xmlns:a16="http://schemas.microsoft.com/office/drawing/2014/main" id="{AF293471-81F1-4853-A734-5E33797D8649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4428760" y="3102929"/>
                  <a:ext cx="378000" cy="44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61" name="Entrada de lápiz 60">
                  <a:extLst>
                    <a:ext uri="{FF2B5EF4-FFF2-40B4-BE49-F238E27FC236}">
                      <a16:creationId xmlns:a16="http://schemas.microsoft.com/office/drawing/2014/main" id="{654164FA-7C41-4127-92F4-F751FCC568CA}"/>
                    </a:ext>
                  </a:extLst>
                </p14:cNvPr>
                <p14:cNvContentPartPr/>
                <p14:nvPr/>
              </p14:nvContentPartPr>
              <p14:xfrm>
                <a:off x="4647280" y="3312809"/>
                <a:ext cx="117360" cy="9360"/>
              </p14:xfrm>
            </p:contentPart>
          </mc:Choice>
          <mc:Fallback xmlns="">
            <p:pic>
              <p:nvPicPr>
                <p:cNvPr id="61" name="Entrada de lápiz 60">
                  <a:extLst>
                    <a:ext uri="{FF2B5EF4-FFF2-40B4-BE49-F238E27FC236}">
                      <a16:creationId xmlns:a16="http://schemas.microsoft.com/office/drawing/2014/main" id="{654164FA-7C41-4127-92F4-F751FCC568CA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4638280" y="3304169"/>
                  <a:ext cx="13500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62" name="Entrada de lápiz 61">
                  <a:extLst>
                    <a:ext uri="{FF2B5EF4-FFF2-40B4-BE49-F238E27FC236}">
                      <a16:creationId xmlns:a16="http://schemas.microsoft.com/office/drawing/2014/main" id="{93D29E28-6B3E-4611-B4AB-83CE2C24B2C3}"/>
                    </a:ext>
                  </a:extLst>
                </p14:cNvPr>
                <p14:cNvContentPartPr/>
                <p14:nvPr/>
              </p14:nvContentPartPr>
              <p14:xfrm>
                <a:off x="4822240" y="3195809"/>
                <a:ext cx="237960" cy="436320"/>
              </p14:xfrm>
            </p:contentPart>
          </mc:Choice>
          <mc:Fallback xmlns="">
            <p:pic>
              <p:nvPicPr>
                <p:cNvPr id="62" name="Entrada de lápiz 61">
                  <a:extLst>
                    <a:ext uri="{FF2B5EF4-FFF2-40B4-BE49-F238E27FC236}">
                      <a16:creationId xmlns:a16="http://schemas.microsoft.com/office/drawing/2014/main" id="{93D29E28-6B3E-4611-B4AB-83CE2C24B2C3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4813240" y="3186809"/>
                  <a:ext cx="255600" cy="453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64" name="Entrada de lápiz 63">
                <a:extLst>
                  <a:ext uri="{FF2B5EF4-FFF2-40B4-BE49-F238E27FC236}">
                    <a16:creationId xmlns:a16="http://schemas.microsoft.com/office/drawing/2014/main" id="{EC7F5E0A-AA27-43E0-8965-2DE686DE3F17}"/>
                  </a:ext>
                </a:extLst>
              </p14:cNvPr>
              <p14:cNvContentPartPr/>
              <p14:nvPr/>
            </p14:nvContentPartPr>
            <p14:xfrm>
              <a:off x="469480" y="1702529"/>
              <a:ext cx="278640" cy="219240"/>
            </p14:xfrm>
          </p:contentPart>
        </mc:Choice>
        <mc:Fallback xmlns="">
          <p:pic>
            <p:nvPicPr>
              <p:cNvPr id="64" name="Entrada de lápiz 63">
                <a:extLst>
                  <a:ext uri="{FF2B5EF4-FFF2-40B4-BE49-F238E27FC236}">
                    <a16:creationId xmlns:a16="http://schemas.microsoft.com/office/drawing/2014/main" id="{EC7F5E0A-AA27-43E0-8965-2DE686DE3F17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460840" y="1693889"/>
                <a:ext cx="296280" cy="23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385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AB317CE-2F4C-4F1A-94BC-964D1804C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84349" cy="23069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88C7B9A-E5DF-4CF8-99D8-694303523D68}"/>
                  </a:ext>
                </a:extLst>
              </p:cNvPr>
              <p:cNvSpPr txBox="1"/>
              <p:nvPr/>
            </p:nvSpPr>
            <p:spPr>
              <a:xfrm>
                <a:off x="629175" y="2571225"/>
                <a:ext cx="3301673" cy="7674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+15+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mr>
                        <m:mr>
                          <m:e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15=2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mr>
                        <m:mr>
                          <m:e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7,5=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F88C7B9A-E5DF-4CF8-99D8-694303523D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75" y="2571225"/>
                <a:ext cx="3301673" cy="7674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990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D908A99-D8F4-4B50-AA90-BDB1B95BE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22434" cy="124157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4" name="Entrada de lápiz 43">
                <a:extLst>
                  <a:ext uri="{FF2B5EF4-FFF2-40B4-BE49-F238E27FC236}">
                    <a16:creationId xmlns:a16="http://schemas.microsoft.com/office/drawing/2014/main" id="{D8629A07-DCF2-498B-94AE-A13168B296D2}"/>
                  </a:ext>
                </a:extLst>
              </p14:cNvPr>
              <p14:cNvContentPartPr/>
              <p14:nvPr/>
            </p14:nvContentPartPr>
            <p14:xfrm>
              <a:off x="2088040" y="1610369"/>
              <a:ext cx="186840" cy="365400"/>
            </p14:xfrm>
          </p:contentPart>
        </mc:Choice>
        <mc:Fallback xmlns="">
          <p:pic>
            <p:nvPicPr>
              <p:cNvPr id="44" name="Entrada de lápiz 43">
                <a:extLst>
                  <a:ext uri="{FF2B5EF4-FFF2-40B4-BE49-F238E27FC236}">
                    <a16:creationId xmlns:a16="http://schemas.microsoft.com/office/drawing/2014/main" id="{D8629A07-DCF2-498B-94AE-A13168B296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9040" y="1601369"/>
                <a:ext cx="204480" cy="38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5" name="Entrada de lápiz 44">
                <a:extLst>
                  <a:ext uri="{FF2B5EF4-FFF2-40B4-BE49-F238E27FC236}">
                    <a16:creationId xmlns:a16="http://schemas.microsoft.com/office/drawing/2014/main" id="{92C0B99D-7B80-4931-84D3-C0E91EEE0ED8}"/>
                  </a:ext>
                </a:extLst>
              </p14:cNvPr>
              <p14:cNvContentPartPr/>
              <p14:nvPr/>
            </p14:nvContentPartPr>
            <p14:xfrm>
              <a:off x="2348320" y="1491929"/>
              <a:ext cx="244440" cy="219960"/>
            </p14:xfrm>
          </p:contentPart>
        </mc:Choice>
        <mc:Fallback xmlns="">
          <p:pic>
            <p:nvPicPr>
              <p:cNvPr id="45" name="Entrada de lápiz 44">
                <a:extLst>
                  <a:ext uri="{FF2B5EF4-FFF2-40B4-BE49-F238E27FC236}">
                    <a16:creationId xmlns:a16="http://schemas.microsoft.com/office/drawing/2014/main" id="{92C0B99D-7B80-4931-84D3-C0E91EEE0ED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39680" y="1483289"/>
                <a:ext cx="262080" cy="237600"/>
              </a:xfrm>
              <a:prstGeom prst="rect">
                <a:avLst/>
              </a:prstGeom>
            </p:spPr>
          </p:pic>
        </mc:Fallback>
      </mc:AlternateContent>
      <p:grpSp>
        <p:nvGrpSpPr>
          <p:cNvPr id="53" name="Grupo 52">
            <a:extLst>
              <a:ext uri="{FF2B5EF4-FFF2-40B4-BE49-F238E27FC236}">
                <a16:creationId xmlns:a16="http://schemas.microsoft.com/office/drawing/2014/main" id="{310974B3-15A8-4386-BE6E-39D7536CEBD4}"/>
              </a:ext>
            </a:extLst>
          </p:cNvPr>
          <p:cNvGrpSpPr/>
          <p:nvPr/>
        </p:nvGrpSpPr>
        <p:grpSpPr>
          <a:xfrm>
            <a:off x="2868880" y="1525409"/>
            <a:ext cx="661680" cy="396000"/>
            <a:chOff x="2868880" y="1525409"/>
            <a:chExt cx="661680" cy="39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0" name="Entrada de lápiz 49">
                  <a:extLst>
                    <a:ext uri="{FF2B5EF4-FFF2-40B4-BE49-F238E27FC236}">
                      <a16:creationId xmlns:a16="http://schemas.microsoft.com/office/drawing/2014/main" id="{68C30496-E73C-4B47-80F8-CCCE5FE0B789}"/>
                    </a:ext>
                  </a:extLst>
                </p14:cNvPr>
                <p14:cNvContentPartPr/>
                <p14:nvPr/>
              </p14:nvContentPartPr>
              <p14:xfrm>
                <a:off x="2868880" y="1778129"/>
                <a:ext cx="151200" cy="360"/>
              </p14:xfrm>
            </p:contentPart>
          </mc:Choice>
          <mc:Fallback xmlns="">
            <p:pic>
              <p:nvPicPr>
                <p:cNvPr id="50" name="Entrada de lápiz 49">
                  <a:extLst>
                    <a:ext uri="{FF2B5EF4-FFF2-40B4-BE49-F238E27FC236}">
                      <a16:creationId xmlns:a16="http://schemas.microsoft.com/office/drawing/2014/main" id="{68C30496-E73C-4B47-80F8-CCCE5FE0B78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859880" y="1769129"/>
                  <a:ext cx="1688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1" name="Entrada de lápiz 50">
                  <a:extLst>
                    <a:ext uri="{FF2B5EF4-FFF2-40B4-BE49-F238E27FC236}">
                      <a16:creationId xmlns:a16="http://schemas.microsoft.com/office/drawing/2014/main" id="{81039FF3-90AC-4A23-8DCC-7A14708969E1}"/>
                    </a:ext>
                  </a:extLst>
                </p14:cNvPr>
                <p14:cNvContentPartPr/>
                <p14:nvPr/>
              </p14:nvContentPartPr>
              <p14:xfrm>
                <a:off x="3136000" y="1525409"/>
                <a:ext cx="194400" cy="396000"/>
              </p14:xfrm>
            </p:contentPart>
          </mc:Choice>
          <mc:Fallback xmlns="">
            <p:pic>
              <p:nvPicPr>
                <p:cNvPr id="51" name="Entrada de lápiz 50">
                  <a:extLst>
                    <a:ext uri="{FF2B5EF4-FFF2-40B4-BE49-F238E27FC236}">
                      <a16:creationId xmlns:a16="http://schemas.microsoft.com/office/drawing/2014/main" id="{81039FF3-90AC-4A23-8DCC-7A14708969E1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127000" y="1516769"/>
                  <a:ext cx="21204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52" name="Entrada de lápiz 51">
                  <a:extLst>
                    <a:ext uri="{FF2B5EF4-FFF2-40B4-BE49-F238E27FC236}">
                      <a16:creationId xmlns:a16="http://schemas.microsoft.com/office/drawing/2014/main" id="{A90FEA1C-4FA3-421F-B0CA-2E80113D8F6E}"/>
                    </a:ext>
                  </a:extLst>
                </p14:cNvPr>
                <p14:cNvContentPartPr/>
                <p14:nvPr/>
              </p14:nvContentPartPr>
              <p14:xfrm>
                <a:off x="3514720" y="1569329"/>
                <a:ext cx="15840" cy="309960"/>
              </p14:xfrm>
            </p:contentPart>
          </mc:Choice>
          <mc:Fallback xmlns="">
            <p:pic>
              <p:nvPicPr>
                <p:cNvPr id="52" name="Entrada de lápiz 51">
                  <a:extLst>
                    <a:ext uri="{FF2B5EF4-FFF2-40B4-BE49-F238E27FC236}">
                      <a16:creationId xmlns:a16="http://schemas.microsoft.com/office/drawing/2014/main" id="{A90FEA1C-4FA3-421F-B0CA-2E80113D8F6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505720" y="1560329"/>
                  <a:ext cx="33480" cy="32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56" name="Entrada de lápiz 55">
                <a:extLst>
                  <a:ext uri="{FF2B5EF4-FFF2-40B4-BE49-F238E27FC236}">
                    <a16:creationId xmlns:a16="http://schemas.microsoft.com/office/drawing/2014/main" id="{9FD41142-A936-435E-AC08-01D702C79061}"/>
                  </a:ext>
                </a:extLst>
              </p14:cNvPr>
              <p14:cNvContentPartPr/>
              <p14:nvPr/>
            </p14:nvContentPartPr>
            <p14:xfrm>
              <a:off x="1492960" y="2432609"/>
              <a:ext cx="164520" cy="28440"/>
            </p14:xfrm>
          </p:contentPart>
        </mc:Choice>
        <mc:Fallback xmlns="">
          <p:pic>
            <p:nvPicPr>
              <p:cNvPr id="56" name="Entrada de lápiz 55">
                <a:extLst>
                  <a:ext uri="{FF2B5EF4-FFF2-40B4-BE49-F238E27FC236}">
                    <a16:creationId xmlns:a16="http://schemas.microsoft.com/office/drawing/2014/main" id="{9FD41142-A936-435E-AC08-01D702C7906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484320" y="2423609"/>
                <a:ext cx="182160" cy="4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7" name="Entrada de lápiz 56">
                <a:extLst>
                  <a:ext uri="{FF2B5EF4-FFF2-40B4-BE49-F238E27FC236}">
                    <a16:creationId xmlns:a16="http://schemas.microsoft.com/office/drawing/2014/main" id="{3E44151C-1EA6-4239-B6BC-DE745C5CDFE2}"/>
                  </a:ext>
                </a:extLst>
              </p14:cNvPr>
              <p14:cNvContentPartPr/>
              <p14:nvPr/>
            </p14:nvContentPartPr>
            <p14:xfrm>
              <a:off x="1618960" y="2667329"/>
              <a:ext cx="118080" cy="25200"/>
            </p14:xfrm>
          </p:contentPart>
        </mc:Choice>
        <mc:Fallback xmlns="">
          <p:pic>
            <p:nvPicPr>
              <p:cNvPr id="57" name="Entrada de lápiz 56">
                <a:extLst>
                  <a:ext uri="{FF2B5EF4-FFF2-40B4-BE49-F238E27FC236}">
                    <a16:creationId xmlns:a16="http://schemas.microsoft.com/office/drawing/2014/main" id="{3E44151C-1EA6-4239-B6BC-DE745C5CDFE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609960" y="2658689"/>
                <a:ext cx="135720" cy="42840"/>
              </a:xfrm>
              <a:prstGeom prst="rect">
                <a:avLst/>
              </a:prstGeom>
            </p:spPr>
          </p:pic>
        </mc:Fallback>
      </mc:AlternateContent>
      <p:grpSp>
        <p:nvGrpSpPr>
          <p:cNvPr id="63" name="Grupo 62">
            <a:extLst>
              <a:ext uri="{FF2B5EF4-FFF2-40B4-BE49-F238E27FC236}">
                <a16:creationId xmlns:a16="http://schemas.microsoft.com/office/drawing/2014/main" id="{3AAF447E-DC36-4270-A643-A6B6F30F942D}"/>
              </a:ext>
            </a:extLst>
          </p:cNvPr>
          <p:cNvGrpSpPr/>
          <p:nvPr/>
        </p:nvGrpSpPr>
        <p:grpSpPr>
          <a:xfrm>
            <a:off x="2080120" y="2382209"/>
            <a:ext cx="379080" cy="355680"/>
            <a:chOff x="2080120" y="2382209"/>
            <a:chExt cx="379080" cy="35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59" name="Entrada de lápiz 58">
                  <a:extLst>
                    <a:ext uri="{FF2B5EF4-FFF2-40B4-BE49-F238E27FC236}">
                      <a16:creationId xmlns:a16="http://schemas.microsoft.com/office/drawing/2014/main" id="{DF720577-78A5-4B6A-A5F0-AFF65068C640}"/>
                    </a:ext>
                  </a:extLst>
                </p14:cNvPr>
                <p14:cNvContentPartPr/>
                <p14:nvPr/>
              </p14:nvContentPartPr>
              <p14:xfrm>
                <a:off x="2080120" y="2390489"/>
                <a:ext cx="166320" cy="326880"/>
              </p14:xfrm>
            </p:contentPart>
          </mc:Choice>
          <mc:Fallback xmlns="">
            <p:pic>
              <p:nvPicPr>
                <p:cNvPr id="59" name="Entrada de lápiz 58">
                  <a:extLst>
                    <a:ext uri="{FF2B5EF4-FFF2-40B4-BE49-F238E27FC236}">
                      <a16:creationId xmlns:a16="http://schemas.microsoft.com/office/drawing/2014/main" id="{DF720577-78A5-4B6A-A5F0-AFF65068C64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071480" y="2381489"/>
                  <a:ext cx="183960" cy="34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60" name="Entrada de lápiz 59">
                  <a:extLst>
                    <a:ext uri="{FF2B5EF4-FFF2-40B4-BE49-F238E27FC236}">
                      <a16:creationId xmlns:a16="http://schemas.microsoft.com/office/drawing/2014/main" id="{57C69256-6472-4478-9E12-3ED14990A8CA}"/>
                    </a:ext>
                  </a:extLst>
                </p14:cNvPr>
                <p14:cNvContentPartPr/>
                <p14:nvPr/>
              </p14:nvContentPartPr>
              <p14:xfrm>
                <a:off x="2256520" y="2382209"/>
                <a:ext cx="202680" cy="355680"/>
              </p14:xfrm>
            </p:contentPart>
          </mc:Choice>
          <mc:Fallback xmlns="">
            <p:pic>
              <p:nvPicPr>
                <p:cNvPr id="60" name="Entrada de lápiz 59">
                  <a:extLst>
                    <a:ext uri="{FF2B5EF4-FFF2-40B4-BE49-F238E27FC236}">
                      <a16:creationId xmlns:a16="http://schemas.microsoft.com/office/drawing/2014/main" id="{57C69256-6472-4478-9E12-3ED14990A8C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247520" y="2373209"/>
                  <a:ext cx="220320" cy="37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194F566C-17E3-4468-AE3A-25249F083979}"/>
              </a:ext>
            </a:extLst>
          </p:cNvPr>
          <p:cNvGrpSpPr/>
          <p:nvPr/>
        </p:nvGrpSpPr>
        <p:grpSpPr>
          <a:xfrm>
            <a:off x="669640" y="2178449"/>
            <a:ext cx="555120" cy="541800"/>
            <a:chOff x="669640" y="2178449"/>
            <a:chExt cx="555120" cy="541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54" name="Entrada de lápiz 53">
                  <a:extLst>
                    <a:ext uri="{FF2B5EF4-FFF2-40B4-BE49-F238E27FC236}">
                      <a16:creationId xmlns:a16="http://schemas.microsoft.com/office/drawing/2014/main" id="{859A9F21-7ECB-4902-ABA7-F8BED878762A}"/>
                    </a:ext>
                  </a:extLst>
                </p14:cNvPr>
                <p14:cNvContentPartPr/>
                <p14:nvPr/>
              </p14:nvContentPartPr>
              <p14:xfrm>
                <a:off x="669640" y="2423609"/>
                <a:ext cx="295200" cy="261000"/>
              </p14:xfrm>
            </p:contentPart>
          </mc:Choice>
          <mc:Fallback xmlns="">
            <p:pic>
              <p:nvPicPr>
                <p:cNvPr id="54" name="Entrada de lápiz 53">
                  <a:extLst>
                    <a:ext uri="{FF2B5EF4-FFF2-40B4-BE49-F238E27FC236}">
                      <a16:creationId xmlns:a16="http://schemas.microsoft.com/office/drawing/2014/main" id="{859A9F21-7ECB-4902-ABA7-F8BED878762A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60640" y="2414609"/>
                  <a:ext cx="31284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55" name="Entrada de lápiz 54">
                  <a:extLst>
                    <a:ext uri="{FF2B5EF4-FFF2-40B4-BE49-F238E27FC236}">
                      <a16:creationId xmlns:a16="http://schemas.microsoft.com/office/drawing/2014/main" id="{7A2FB285-94F1-4653-8794-83CEB74244A8}"/>
                    </a:ext>
                  </a:extLst>
                </p14:cNvPr>
                <p14:cNvContentPartPr/>
                <p14:nvPr/>
              </p14:nvContentPartPr>
              <p14:xfrm>
                <a:off x="997960" y="2178449"/>
                <a:ext cx="226800" cy="231120"/>
              </p14:xfrm>
            </p:contentPart>
          </mc:Choice>
          <mc:Fallback xmlns="">
            <p:pic>
              <p:nvPicPr>
                <p:cNvPr id="55" name="Entrada de lápiz 54">
                  <a:extLst>
                    <a:ext uri="{FF2B5EF4-FFF2-40B4-BE49-F238E27FC236}">
                      <a16:creationId xmlns:a16="http://schemas.microsoft.com/office/drawing/2014/main" id="{7A2FB285-94F1-4653-8794-83CEB74244A8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89320" y="2169449"/>
                  <a:ext cx="24444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69" name="Entrada de lápiz 68">
                  <a:extLst>
                    <a:ext uri="{FF2B5EF4-FFF2-40B4-BE49-F238E27FC236}">
                      <a16:creationId xmlns:a16="http://schemas.microsoft.com/office/drawing/2014/main" id="{54DAF23A-3B0B-4CD6-AA4C-AC410F41BF6B}"/>
                    </a:ext>
                  </a:extLst>
                </p14:cNvPr>
                <p14:cNvContentPartPr/>
                <p14:nvPr/>
              </p14:nvContentPartPr>
              <p14:xfrm>
                <a:off x="997960" y="2440169"/>
                <a:ext cx="133920" cy="280080"/>
              </p14:xfrm>
            </p:contentPart>
          </mc:Choice>
          <mc:Fallback xmlns="">
            <p:pic>
              <p:nvPicPr>
                <p:cNvPr id="69" name="Entrada de lápiz 68">
                  <a:extLst>
                    <a:ext uri="{FF2B5EF4-FFF2-40B4-BE49-F238E27FC236}">
                      <a16:creationId xmlns:a16="http://schemas.microsoft.com/office/drawing/2014/main" id="{54DAF23A-3B0B-4CD6-AA4C-AC410F41BF6B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89320" y="2431529"/>
                  <a:ext cx="151560" cy="297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230088D5-A7BE-49BD-8021-FD6FE938D148}"/>
              </a:ext>
            </a:extLst>
          </p:cNvPr>
          <p:cNvGrpSpPr/>
          <p:nvPr/>
        </p:nvGrpSpPr>
        <p:grpSpPr>
          <a:xfrm>
            <a:off x="661000" y="1405889"/>
            <a:ext cx="1157760" cy="558360"/>
            <a:chOff x="661000" y="1405889"/>
            <a:chExt cx="1157760" cy="55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9" name="Entrada de lápiz 38">
                  <a:extLst>
                    <a:ext uri="{FF2B5EF4-FFF2-40B4-BE49-F238E27FC236}">
                      <a16:creationId xmlns:a16="http://schemas.microsoft.com/office/drawing/2014/main" id="{A378E5AF-71FD-4E06-A1A2-5C6A5E78D08D}"/>
                    </a:ext>
                  </a:extLst>
                </p14:cNvPr>
                <p14:cNvContentPartPr/>
                <p14:nvPr/>
              </p14:nvContentPartPr>
              <p14:xfrm>
                <a:off x="661000" y="1727009"/>
                <a:ext cx="225720" cy="237240"/>
              </p14:xfrm>
            </p:contentPart>
          </mc:Choice>
          <mc:Fallback xmlns="">
            <p:pic>
              <p:nvPicPr>
                <p:cNvPr id="39" name="Entrada de lápiz 38">
                  <a:extLst>
                    <a:ext uri="{FF2B5EF4-FFF2-40B4-BE49-F238E27FC236}">
                      <a16:creationId xmlns:a16="http://schemas.microsoft.com/office/drawing/2014/main" id="{A378E5AF-71FD-4E06-A1A2-5C6A5E78D08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52360" y="1718369"/>
                  <a:ext cx="24336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40" name="Entrada de lápiz 39">
                  <a:extLst>
                    <a:ext uri="{FF2B5EF4-FFF2-40B4-BE49-F238E27FC236}">
                      <a16:creationId xmlns:a16="http://schemas.microsoft.com/office/drawing/2014/main" id="{1E26905F-9724-4DA2-9D6D-48C1E3DB6B4A}"/>
                    </a:ext>
                  </a:extLst>
                </p14:cNvPr>
                <p14:cNvContentPartPr/>
                <p14:nvPr/>
              </p14:nvContentPartPr>
              <p14:xfrm>
                <a:off x="997960" y="1405889"/>
                <a:ext cx="386640" cy="406800"/>
              </p14:xfrm>
            </p:contentPart>
          </mc:Choice>
          <mc:Fallback xmlns="">
            <p:pic>
              <p:nvPicPr>
                <p:cNvPr id="40" name="Entrada de lápiz 39">
                  <a:extLst>
                    <a:ext uri="{FF2B5EF4-FFF2-40B4-BE49-F238E27FC236}">
                      <a16:creationId xmlns:a16="http://schemas.microsoft.com/office/drawing/2014/main" id="{1E26905F-9724-4DA2-9D6D-48C1E3DB6B4A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89320" y="1396889"/>
                  <a:ext cx="40428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41" name="Entrada de lápiz 40">
                  <a:extLst>
                    <a:ext uri="{FF2B5EF4-FFF2-40B4-BE49-F238E27FC236}">
                      <a16:creationId xmlns:a16="http://schemas.microsoft.com/office/drawing/2014/main" id="{541F0435-7FA5-495F-B329-1F88D860F286}"/>
                    </a:ext>
                  </a:extLst>
                </p14:cNvPr>
                <p14:cNvContentPartPr/>
                <p14:nvPr/>
              </p14:nvContentPartPr>
              <p14:xfrm>
                <a:off x="1509880" y="1760849"/>
                <a:ext cx="294840" cy="9360"/>
              </p14:xfrm>
            </p:contentPart>
          </mc:Choice>
          <mc:Fallback xmlns="">
            <p:pic>
              <p:nvPicPr>
                <p:cNvPr id="41" name="Entrada de lápiz 40">
                  <a:extLst>
                    <a:ext uri="{FF2B5EF4-FFF2-40B4-BE49-F238E27FC236}">
                      <a16:creationId xmlns:a16="http://schemas.microsoft.com/office/drawing/2014/main" id="{541F0435-7FA5-495F-B329-1F88D860F286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500880" y="1751849"/>
                  <a:ext cx="31248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42" name="Entrada de lápiz 41">
                  <a:extLst>
                    <a:ext uri="{FF2B5EF4-FFF2-40B4-BE49-F238E27FC236}">
                      <a16:creationId xmlns:a16="http://schemas.microsoft.com/office/drawing/2014/main" id="{490127BD-15CF-48E5-BA67-E815C257A9D7}"/>
                    </a:ext>
                  </a:extLst>
                </p14:cNvPr>
                <p14:cNvContentPartPr/>
                <p14:nvPr/>
              </p14:nvContentPartPr>
              <p14:xfrm>
                <a:off x="1711120" y="1912409"/>
                <a:ext cx="107640" cy="360"/>
              </p14:xfrm>
            </p:contentPart>
          </mc:Choice>
          <mc:Fallback xmlns="">
            <p:pic>
              <p:nvPicPr>
                <p:cNvPr id="42" name="Entrada de lápiz 41">
                  <a:extLst>
                    <a:ext uri="{FF2B5EF4-FFF2-40B4-BE49-F238E27FC236}">
                      <a16:creationId xmlns:a16="http://schemas.microsoft.com/office/drawing/2014/main" id="{490127BD-15CF-48E5-BA67-E815C257A9D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702480" y="1903769"/>
                  <a:ext cx="1252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71" name="Entrada de lápiz 70">
                  <a:extLst>
                    <a:ext uri="{FF2B5EF4-FFF2-40B4-BE49-F238E27FC236}">
                      <a16:creationId xmlns:a16="http://schemas.microsoft.com/office/drawing/2014/main" id="{667AF85F-D9B4-40D9-A69C-F19D831E67EE}"/>
                    </a:ext>
                  </a:extLst>
                </p14:cNvPr>
                <p14:cNvContentPartPr/>
                <p14:nvPr/>
              </p14:nvContentPartPr>
              <p14:xfrm>
                <a:off x="940360" y="1642769"/>
                <a:ext cx="141120" cy="313920"/>
              </p14:xfrm>
            </p:contentPart>
          </mc:Choice>
          <mc:Fallback xmlns="">
            <p:pic>
              <p:nvPicPr>
                <p:cNvPr id="71" name="Entrada de lápiz 70">
                  <a:extLst>
                    <a:ext uri="{FF2B5EF4-FFF2-40B4-BE49-F238E27FC236}">
                      <a16:creationId xmlns:a16="http://schemas.microsoft.com/office/drawing/2014/main" id="{667AF85F-D9B4-40D9-A69C-F19D831E67EE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31720" y="1633769"/>
                  <a:ext cx="158760" cy="33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275681F-1633-44F6-A5E5-055D3CB0806E}"/>
              </a:ext>
            </a:extLst>
          </p:cNvPr>
          <p:cNvGrpSpPr/>
          <p:nvPr/>
        </p:nvGrpSpPr>
        <p:grpSpPr>
          <a:xfrm>
            <a:off x="1096960" y="2868569"/>
            <a:ext cx="1019160" cy="412200"/>
            <a:chOff x="1096960" y="2868569"/>
            <a:chExt cx="1019160" cy="41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61" name="Entrada de lápiz 60">
                  <a:extLst>
                    <a:ext uri="{FF2B5EF4-FFF2-40B4-BE49-F238E27FC236}">
                      <a16:creationId xmlns:a16="http://schemas.microsoft.com/office/drawing/2014/main" id="{A904AA0B-A210-4872-B735-C677B75C9909}"/>
                    </a:ext>
                  </a:extLst>
                </p14:cNvPr>
                <p14:cNvContentPartPr/>
                <p14:nvPr/>
              </p14:nvContentPartPr>
              <p14:xfrm>
                <a:off x="1526440" y="3070169"/>
                <a:ext cx="267840" cy="360"/>
              </p14:xfrm>
            </p:contentPart>
          </mc:Choice>
          <mc:Fallback xmlns="">
            <p:pic>
              <p:nvPicPr>
                <p:cNvPr id="61" name="Entrada de lápiz 60">
                  <a:extLst>
                    <a:ext uri="{FF2B5EF4-FFF2-40B4-BE49-F238E27FC236}">
                      <a16:creationId xmlns:a16="http://schemas.microsoft.com/office/drawing/2014/main" id="{A904AA0B-A210-4872-B735-C677B75C990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517800" y="3061169"/>
                  <a:ext cx="2854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62" name="Entrada de lápiz 61">
                  <a:extLst>
                    <a:ext uri="{FF2B5EF4-FFF2-40B4-BE49-F238E27FC236}">
                      <a16:creationId xmlns:a16="http://schemas.microsoft.com/office/drawing/2014/main" id="{3846F012-4F30-48A0-B6A2-109304326F1B}"/>
                    </a:ext>
                  </a:extLst>
                </p14:cNvPr>
                <p14:cNvContentPartPr/>
                <p14:nvPr/>
              </p14:nvContentPartPr>
              <p14:xfrm>
                <a:off x="1543000" y="3229649"/>
                <a:ext cx="170640" cy="16200"/>
              </p14:xfrm>
            </p:contentPart>
          </mc:Choice>
          <mc:Fallback xmlns="">
            <p:pic>
              <p:nvPicPr>
                <p:cNvPr id="62" name="Entrada de lápiz 61">
                  <a:extLst>
                    <a:ext uri="{FF2B5EF4-FFF2-40B4-BE49-F238E27FC236}">
                      <a16:creationId xmlns:a16="http://schemas.microsoft.com/office/drawing/2014/main" id="{3846F012-4F30-48A0-B6A2-109304326F1B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534360" y="3220649"/>
                  <a:ext cx="18828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64" name="Entrada de lápiz 63">
                  <a:extLst>
                    <a:ext uri="{FF2B5EF4-FFF2-40B4-BE49-F238E27FC236}">
                      <a16:creationId xmlns:a16="http://schemas.microsoft.com/office/drawing/2014/main" id="{36D219C9-9AA9-4C7E-8234-B3FF6E523E4F}"/>
                    </a:ext>
                  </a:extLst>
                </p14:cNvPr>
                <p14:cNvContentPartPr/>
                <p14:nvPr/>
              </p14:nvContentPartPr>
              <p14:xfrm>
                <a:off x="1096960" y="2927249"/>
                <a:ext cx="236880" cy="339480"/>
              </p14:xfrm>
            </p:contentPart>
          </mc:Choice>
          <mc:Fallback xmlns="">
            <p:pic>
              <p:nvPicPr>
                <p:cNvPr id="64" name="Entrada de lápiz 63">
                  <a:extLst>
                    <a:ext uri="{FF2B5EF4-FFF2-40B4-BE49-F238E27FC236}">
                      <a16:creationId xmlns:a16="http://schemas.microsoft.com/office/drawing/2014/main" id="{36D219C9-9AA9-4C7E-8234-B3FF6E523E4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87960" y="2918609"/>
                  <a:ext cx="25452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65" name="Entrada de lápiz 64">
                  <a:extLst>
                    <a:ext uri="{FF2B5EF4-FFF2-40B4-BE49-F238E27FC236}">
                      <a16:creationId xmlns:a16="http://schemas.microsoft.com/office/drawing/2014/main" id="{848EB477-E149-475D-87A9-E50F2DFD44B6}"/>
                    </a:ext>
                  </a:extLst>
                </p14:cNvPr>
                <p14:cNvContentPartPr/>
                <p14:nvPr/>
              </p14:nvContentPartPr>
              <p14:xfrm>
                <a:off x="1960960" y="2868569"/>
                <a:ext cx="155160" cy="329040"/>
              </p14:xfrm>
            </p:contentPart>
          </mc:Choice>
          <mc:Fallback xmlns="">
            <p:pic>
              <p:nvPicPr>
                <p:cNvPr id="65" name="Entrada de lápiz 64">
                  <a:extLst>
                    <a:ext uri="{FF2B5EF4-FFF2-40B4-BE49-F238E27FC236}">
                      <a16:creationId xmlns:a16="http://schemas.microsoft.com/office/drawing/2014/main" id="{848EB477-E149-475D-87A9-E50F2DFD44B6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951960" y="2859929"/>
                  <a:ext cx="17280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73" name="Entrada de lápiz 72">
                  <a:extLst>
                    <a:ext uri="{FF2B5EF4-FFF2-40B4-BE49-F238E27FC236}">
                      <a16:creationId xmlns:a16="http://schemas.microsoft.com/office/drawing/2014/main" id="{91B140DE-D6E7-4494-BBD7-2F206D8B4EEE}"/>
                    </a:ext>
                  </a:extLst>
                </p14:cNvPr>
                <p14:cNvContentPartPr/>
                <p14:nvPr/>
              </p14:nvContentPartPr>
              <p14:xfrm>
                <a:off x="1353280" y="2957129"/>
                <a:ext cx="146880" cy="323640"/>
              </p14:xfrm>
            </p:contentPart>
          </mc:Choice>
          <mc:Fallback xmlns="">
            <p:pic>
              <p:nvPicPr>
                <p:cNvPr id="73" name="Entrada de lápiz 72">
                  <a:extLst>
                    <a:ext uri="{FF2B5EF4-FFF2-40B4-BE49-F238E27FC236}">
                      <a16:creationId xmlns:a16="http://schemas.microsoft.com/office/drawing/2014/main" id="{91B140DE-D6E7-4494-BBD7-2F206D8B4EEE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344640" y="2948129"/>
                  <a:ext cx="164520" cy="341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75" name="Entrada de lápiz 74">
                <a:extLst>
                  <a:ext uri="{FF2B5EF4-FFF2-40B4-BE49-F238E27FC236}">
                    <a16:creationId xmlns:a16="http://schemas.microsoft.com/office/drawing/2014/main" id="{8B96974B-685D-42EF-974D-FFE56169844E}"/>
                  </a:ext>
                </a:extLst>
              </p14:cNvPr>
              <p14:cNvContentPartPr/>
              <p14:nvPr/>
            </p14:nvContentPartPr>
            <p14:xfrm>
              <a:off x="2014600" y="3313169"/>
              <a:ext cx="666720" cy="631440"/>
            </p14:xfrm>
          </p:contentPart>
        </mc:Choice>
        <mc:Fallback xmlns="">
          <p:pic>
            <p:nvPicPr>
              <p:cNvPr id="75" name="Entrada de lápiz 74">
                <a:extLst>
                  <a:ext uri="{FF2B5EF4-FFF2-40B4-BE49-F238E27FC236}">
                    <a16:creationId xmlns:a16="http://schemas.microsoft.com/office/drawing/2014/main" id="{8B96974B-685D-42EF-974D-FFE56169844E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2005960" y="3304529"/>
                <a:ext cx="684360" cy="64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76" name="Entrada de lápiz 75">
                <a:extLst>
                  <a:ext uri="{FF2B5EF4-FFF2-40B4-BE49-F238E27FC236}">
                    <a16:creationId xmlns:a16="http://schemas.microsoft.com/office/drawing/2014/main" id="{0E1E56AE-9E24-4591-BE72-EEB2B4E182C7}"/>
                  </a:ext>
                </a:extLst>
              </p14:cNvPr>
              <p14:cNvContentPartPr/>
              <p14:nvPr/>
            </p14:nvContentPartPr>
            <p14:xfrm>
              <a:off x="3514720" y="983609"/>
              <a:ext cx="430560" cy="140400"/>
            </p14:xfrm>
          </p:contentPart>
        </mc:Choice>
        <mc:Fallback xmlns="">
          <p:pic>
            <p:nvPicPr>
              <p:cNvPr id="76" name="Entrada de lápiz 75">
                <a:extLst>
                  <a:ext uri="{FF2B5EF4-FFF2-40B4-BE49-F238E27FC236}">
                    <a16:creationId xmlns:a16="http://schemas.microsoft.com/office/drawing/2014/main" id="{0E1E56AE-9E24-4591-BE72-EEB2B4E182C7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505720" y="974969"/>
                <a:ext cx="448200" cy="158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1012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6D31B77-64DA-4AF3-8CEE-9587A53BD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03846" cy="6685024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F46E5F35-23E9-4ECA-8BB2-92E96E00AA63}"/>
              </a:ext>
            </a:extLst>
          </p:cNvPr>
          <p:cNvGrpSpPr/>
          <p:nvPr/>
        </p:nvGrpSpPr>
        <p:grpSpPr>
          <a:xfrm>
            <a:off x="2281360" y="1499129"/>
            <a:ext cx="204120" cy="262080"/>
            <a:chOff x="2281360" y="1499129"/>
            <a:chExt cx="204120" cy="26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4" name="Entrada de lápiz 3">
                  <a:extLst>
                    <a:ext uri="{FF2B5EF4-FFF2-40B4-BE49-F238E27FC236}">
                      <a16:creationId xmlns:a16="http://schemas.microsoft.com/office/drawing/2014/main" id="{7D89DF35-7151-4DBF-B7F7-C21509848216}"/>
                    </a:ext>
                  </a:extLst>
                </p14:cNvPr>
                <p14:cNvContentPartPr/>
                <p14:nvPr/>
              </p14:nvContentPartPr>
              <p14:xfrm>
                <a:off x="2281360" y="1499129"/>
                <a:ext cx="9000" cy="237600"/>
              </p14:xfrm>
            </p:contentPart>
          </mc:Choice>
          <mc:Fallback xmlns="">
            <p:pic>
              <p:nvPicPr>
                <p:cNvPr id="4" name="Entrada de lápiz 3">
                  <a:extLst>
                    <a:ext uri="{FF2B5EF4-FFF2-40B4-BE49-F238E27FC236}">
                      <a16:creationId xmlns:a16="http://schemas.microsoft.com/office/drawing/2014/main" id="{7D89DF35-7151-4DBF-B7F7-C2150984821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272360" y="1490129"/>
                  <a:ext cx="2664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Entrada de lápiz 4">
                  <a:extLst>
                    <a:ext uri="{FF2B5EF4-FFF2-40B4-BE49-F238E27FC236}">
                      <a16:creationId xmlns:a16="http://schemas.microsoft.com/office/drawing/2014/main" id="{3BE2B2AD-B2A7-4FC0-BAD8-25CB4F1761F4}"/>
                    </a:ext>
                  </a:extLst>
                </p14:cNvPr>
                <p14:cNvContentPartPr/>
                <p14:nvPr/>
              </p14:nvContentPartPr>
              <p14:xfrm>
                <a:off x="2306560" y="1539089"/>
                <a:ext cx="54360" cy="138600"/>
              </p14:xfrm>
            </p:contentPart>
          </mc:Choice>
          <mc:Fallback xmlns="">
            <p:pic>
              <p:nvPicPr>
                <p:cNvPr id="5" name="Entrada de lápiz 4">
                  <a:extLst>
                    <a:ext uri="{FF2B5EF4-FFF2-40B4-BE49-F238E27FC236}">
                      <a16:creationId xmlns:a16="http://schemas.microsoft.com/office/drawing/2014/main" id="{3BE2B2AD-B2A7-4FC0-BAD8-25CB4F1761F4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297920" y="1530449"/>
                  <a:ext cx="7200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75BC068C-79AA-40D3-A1D3-3242689F1A10}"/>
                    </a:ext>
                  </a:extLst>
                </p14:cNvPr>
                <p14:cNvContentPartPr/>
                <p14:nvPr/>
              </p14:nvContentPartPr>
              <p14:xfrm>
                <a:off x="2369920" y="1568609"/>
                <a:ext cx="115560" cy="192600"/>
              </p14:xfrm>
            </p:contentPart>
          </mc:Choice>
          <mc:Fallback xmlns=""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75BC068C-79AA-40D3-A1D3-3242689F1A10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361280" y="1559609"/>
                  <a:ext cx="133200" cy="210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A98CDC0A-ED36-491D-B60F-E41F69EA3F57}"/>
              </a:ext>
            </a:extLst>
          </p:cNvPr>
          <p:cNvGrpSpPr/>
          <p:nvPr/>
        </p:nvGrpSpPr>
        <p:grpSpPr>
          <a:xfrm>
            <a:off x="4227520" y="1039769"/>
            <a:ext cx="588600" cy="323640"/>
            <a:chOff x="4227520" y="1039769"/>
            <a:chExt cx="588600" cy="323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Entrada de lápiz 7">
                  <a:extLst>
                    <a:ext uri="{FF2B5EF4-FFF2-40B4-BE49-F238E27FC236}">
                      <a16:creationId xmlns:a16="http://schemas.microsoft.com/office/drawing/2014/main" id="{89CB7043-FCC2-43D2-9F42-1323A117E27C}"/>
                    </a:ext>
                  </a:extLst>
                </p14:cNvPr>
                <p14:cNvContentPartPr/>
                <p14:nvPr/>
              </p14:nvContentPartPr>
              <p14:xfrm>
                <a:off x="4227520" y="1115369"/>
                <a:ext cx="221040" cy="248040"/>
              </p14:xfrm>
            </p:contentPart>
          </mc:Choice>
          <mc:Fallback xmlns="">
            <p:pic>
              <p:nvPicPr>
                <p:cNvPr id="8" name="Entrada de lápiz 7">
                  <a:extLst>
                    <a:ext uri="{FF2B5EF4-FFF2-40B4-BE49-F238E27FC236}">
                      <a16:creationId xmlns:a16="http://schemas.microsoft.com/office/drawing/2014/main" id="{89CB7043-FCC2-43D2-9F42-1323A117E27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218880" y="1106369"/>
                  <a:ext cx="23868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C6339460-BCBF-48C7-9394-EF8864E50EA8}"/>
                    </a:ext>
                  </a:extLst>
                </p14:cNvPr>
                <p14:cNvContentPartPr/>
                <p14:nvPr/>
              </p14:nvContentPartPr>
              <p14:xfrm>
                <a:off x="4238680" y="1039769"/>
                <a:ext cx="232560" cy="220320"/>
              </p14:xfrm>
            </p:contentPart>
          </mc:Choice>
          <mc:Fallback xmlns=""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C6339460-BCBF-48C7-9394-EF8864E50EA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230040" y="1031129"/>
                  <a:ext cx="25020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8620BF91-A77B-44FD-931C-A4C312798DFC}"/>
                    </a:ext>
                  </a:extLst>
                </p14:cNvPr>
                <p14:cNvContentPartPr/>
                <p14:nvPr/>
              </p14:nvContentPartPr>
              <p14:xfrm>
                <a:off x="4689040" y="1098449"/>
                <a:ext cx="127080" cy="19080"/>
              </p14:xfrm>
            </p:contentPart>
          </mc:Choice>
          <mc:Fallback xmlns=""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8620BF91-A77B-44FD-931C-A4C312798DF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680040" y="1089809"/>
                  <a:ext cx="14472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C207BFB4-8704-44DE-B5D8-2FF4A24C3273}"/>
                    </a:ext>
                  </a:extLst>
                </p14:cNvPr>
                <p14:cNvContentPartPr/>
                <p14:nvPr/>
              </p14:nvContentPartPr>
              <p14:xfrm>
                <a:off x="4596880" y="1223729"/>
                <a:ext cx="158760" cy="42840"/>
              </p14:xfrm>
            </p:contentPart>
          </mc:Choice>
          <mc:Fallback xmlns=""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C207BFB4-8704-44DE-B5D8-2FF4A24C327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587880" y="1215089"/>
                  <a:ext cx="176400" cy="60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626528CA-CB7F-4502-B2CB-04D2B438F6D4}"/>
              </a:ext>
            </a:extLst>
          </p:cNvPr>
          <p:cNvGrpSpPr/>
          <p:nvPr/>
        </p:nvGrpSpPr>
        <p:grpSpPr>
          <a:xfrm>
            <a:off x="5033920" y="955169"/>
            <a:ext cx="460800" cy="406080"/>
            <a:chOff x="5033920" y="955169"/>
            <a:chExt cx="460800" cy="40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0F4B5D66-0DA7-4126-A8CC-4BC331D4AF5D}"/>
                    </a:ext>
                  </a:extLst>
                </p14:cNvPr>
                <p14:cNvContentPartPr/>
                <p14:nvPr/>
              </p14:nvContentPartPr>
              <p14:xfrm>
                <a:off x="5033920" y="955169"/>
                <a:ext cx="177480" cy="364320"/>
              </p14:xfrm>
            </p:contentPart>
          </mc:Choice>
          <mc:Fallback xmlns=""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0F4B5D66-0DA7-4126-A8CC-4BC331D4AF5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025280" y="946529"/>
                  <a:ext cx="19512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5" name="Entrada de lápiz 14">
                  <a:extLst>
                    <a:ext uri="{FF2B5EF4-FFF2-40B4-BE49-F238E27FC236}">
                      <a16:creationId xmlns:a16="http://schemas.microsoft.com/office/drawing/2014/main" id="{D4EF5695-8C21-48D1-A41D-A8639594BE7E}"/>
                    </a:ext>
                  </a:extLst>
                </p14:cNvPr>
                <p14:cNvContentPartPr/>
                <p14:nvPr/>
              </p14:nvContentPartPr>
              <p14:xfrm>
                <a:off x="5251000" y="964889"/>
                <a:ext cx="243720" cy="396360"/>
              </p14:xfrm>
            </p:contentPart>
          </mc:Choice>
          <mc:Fallback xmlns="">
            <p:pic>
              <p:nvPicPr>
                <p:cNvPr id="15" name="Entrada de lápiz 14">
                  <a:extLst>
                    <a:ext uri="{FF2B5EF4-FFF2-40B4-BE49-F238E27FC236}">
                      <a16:creationId xmlns:a16="http://schemas.microsoft.com/office/drawing/2014/main" id="{D4EF5695-8C21-48D1-A41D-A8639594BE7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242000" y="956249"/>
                  <a:ext cx="261360" cy="41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6C93C04C-C3D3-41F8-B98D-8B144A19EE38}"/>
              </a:ext>
            </a:extLst>
          </p:cNvPr>
          <p:cNvGrpSpPr/>
          <p:nvPr/>
        </p:nvGrpSpPr>
        <p:grpSpPr>
          <a:xfrm>
            <a:off x="3355240" y="2637449"/>
            <a:ext cx="359280" cy="366840"/>
            <a:chOff x="3355240" y="2637449"/>
            <a:chExt cx="359280" cy="36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7" name="Entrada de lápiz 16">
                  <a:extLst>
                    <a:ext uri="{FF2B5EF4-FFF2-40B4-BE49-F238E27FC236}">
                      <a16:creationId xmlns:a16="http://schemas.microsoft.com/office/drawing/2014/main" id="{225AD3A3-8CD8-4AB0-A27F-FC5241899EB6}"/>
                    </a:ext>
                  </a:extLst>
                </p14:cNvPr>
                <p14:cNvContentPartPr/>
                <p14:nvPr/>
              </p14:nvContentPartPr>
              <p14:xfrm>
                <a:off x="3355240" y="2637449"/>
                <a:ext cx="68400" cy="273240"/>
              </p14:xfrm>
            </p:contentPart>
          </mc:Choice>
          <mc:Fallback xmlns="">
            <p:pic>
              <p:nvPicPr>
                <p:cNvPr id="17" name="Entrada de lápiz 16">
                  <a:extLst>
                    <a:ext uri="{FF2B5EF4-FFF2-40B4-BE49-F238E27FC236}">
                      <a16:creationId xmlns:a16="http://schemas.microsoft.com/office/drawing/2014/main" id="{225AD3A3-8CD8-4AB0-A27F-FC5241899EB6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346240" y="2628809"/>
                  <a:ext cx="8604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8" name="Entrada de lápiz 17">
                  <a:extLst>
                    <a:ext uri="{FF2B5EF4-FFF2-40B4-BE49-F238E27FC236}">
                      <a16:creationId xmlns:a16="http://schemas.microsoft.com/office/drawing/2014/main" id="{9603C0FA-F02A-40A7-8823-7A1D804CFE8A}"/>
                    </a:ext>
                  </a:extLst>
                </p14:cNvPr>
                <p14:cNvContentPartPr/>
                <p14:nvPr/>
              </p14:nvContentPartPr>
              <p14:xfrm>
                <a:off x="3493840" y="2684249"/>
                <a:ext cx="89280" cy="320040"/>
              </p14:xfrm>
            </p:contentPart>
          </mc:Choice>
          <mc:Fallback xmlns="">
            <p:pic>
              <p:nvPicPr>
                <p:cNvPr id="18" name="Entrada de lápiz 17">
                  <a:extLst>
                    <a:ext uri="{FF2B5EF4-FFF2-40B4-BE49-F238E27FC236}">
                      <a16:creationId xmlns:a16="http://schemas.microsoft.com/office/drawing/2014/main" id="{9603C0FA-F02A-40A7-8823-7A1D804CFE8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485200" y="2675249"/>
                  <a:ext cx="10692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5BFF00A1-5F33-405D-87A5-9674192DB715}"/>
                    </a:ext>
                  </a:extLst>
                </p14:cNvPr>
                <p14:cNvContentPartPr/>
                <p14:nvPr/>
              </p14:nvContentPartPr>
              <p14:xfrm>
                <a:off x="3588880" y="2687129"/>
                <a:ext cx="125640" cy="31608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5BFF00A1-5F33-405D-87A5-9674192DB715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579880" y="2678489"/>
                  <a:ext cx="143280" cy="333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84D806D6-1ACD-4A37-8A98-3BA722514632}"/>
              </a:ext>
            </a:extLst>
          </p:cNvPr>
          <p:cNvGrpSpPr/>
          <p:nvPr/>
        </p:nvGrpSpPr>
        <p:grpSpPr>
          <a:xfrm>
            <a:off x="4320040" y="3123809"/>
            <a:ext cx="1561680" cy="435960"/>
            <a:chOff x="4320040" y="3123809"/>
            <a:chExt cx="1561680" cy="435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1" name="Entrada de lápiz 20">
                  <a:extLst>
                    <a:ext uri="{FF2B5EF4-FFF2-40B4-BE49-F238E27FC236}">
                      <a16:creationId xmlns:a16="http://schemas.microsoft.com/office/drawing/2014/main" id="{9FC0B0A4-B38D-4E84-97D1-C89716B2A0F7}"/>
                    </a:ext>
                  </a:extLst>
                </p14:cNvPr>
                <p14:cNvContentPartPr/>
                <p14:nvPr/>
              </p14:nvContentPartPr>
              <p14:xfrm>
                <a:off x="4320040" y="3245489"/>
                <a:ext cx="388440" cy="243360"/>
              </p14:xfrm>
            </p:contentPart>
          </mc:Choice>
          <mc:Fallback xmlns="">
            <p:pic>
              <p:nvPicPr>
                <p:cNvPr id="21" name="Entrada de lápiz 20">
                  <a:extLst>
                    <a:ext uri="{FF2B5EF4-FFF2-40B4-BE49-F238E27FC236}">
                      <a16:creationId xmlns:a16="http://schemas.microsoft.com/office/drawing/2014/main" id="{9FC0B0A4-B38D-4E84-97D1-C89716B2A0F7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311040" y="3236849"/>
                  <a:ext cx="40608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2" name="Entrada de lápiz 21">
                  <a:extLst>
                    <a:ext uri="{FF2B5EF4-FFF2-40B4-BE49-F238E27FC236}">
                      <a16:creationId xmlns:a16="http://schemas.microsoft.com/office/drawing/2014/main" id="{1BB44360-BDF2-4686-AA8F-991ED38984C1}"/>
                    </a:ext>
                  </a:extLst>
                </p14:cNvPr>
                <p14:cNvContentPartPr/>
                <p14:nvPr/>
              </p14:nvContentPartPr>
              <p14:xfrm>
                <a:off x="4798120" y="3204089"/>
                <a:ext cx="151920" cy="237600"/>
              </p14:xfrm>
            </p:contentPart>
          </mc:Choice>
          <mc:Fallback xmlns="">
            <p:pic>
              <p:nvPicPr>
                <p:cNvPr id="22" name="Entrada de lápiz 21">
                  <a:extLst>
                    <a:ext uri="{FF2B5EF4-FFF2-40B4-BE49-F238E27FC236}">
                      <a16:creationId xmlns:a16="http://schemas.microsoft.com/office/drawing/2014/main" id="{1BB44360-BDF2-4686-AA8F-991ED38984C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789120" y="3195449"/>
                  <a:ext cx="16956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3" name="Entrada de lápiz 22">
                  <a:extLst>
                    <a:ext uri="{FF2B5EF4-FFF2-40B4-BE49-F238E27FC236}">
                      <a16:creationId xmlns:a16="http://schemas.microsoft.com/office/drawing/2014/main" id="{3070AC05-A98A-4834-8F7A-1B3B8BE1073A}"/>
                    </a:ext>
                  </a:extLst>
                </p14:cNvPr>
                <p14:cNvContentPartPr/>
                <p14:nvPr/>
              </p14:nvContentPartPr>
              <p14:xfrm>
                <a:off x="4819000" y="3246209"/>
                <a:ext cx="155520" cy="162360"/>
              </p14:xfrm>
            </p:contentPart>
          </mc:Choice>
          <mc:Fallback xmlns="">
            <p:pic>
              <p:nvPicPr>
                <p:cNvPr id="23" name="Entrada de lápiz 22">
                  <a:extLst>
                    <a:ext uri="{FF2B5EF4-FFF2-40B4-BE49-F238E27FC236}">
                      <a16:creationId xmlns:a16="http://schemas.microsoft.com/office/drawing/2014/main" id="{3070AC05-A98A-4834-8F7A-1B3B8BE1073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810360" y="3237569"/>
                  <a:ext cx="17316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4" name="Entrada de lápiz 23">
                  <a:extLst>
                    <a:ext uri="{FF2B5EF4-FFF2-40B4-BE49-F238E27FC236}">
                      <a16:creationId xmlns:a16="http://schemas.microsoft.com/office/drawing/2014/main" id="{531040F1-9AFE-4CD6-85DB-7B8400923652}"/>
                    </a:ext>
                  </a:extLst>
                </p14:cNvPr>
                <p14:cNvContentPartPr/>
                <p14:nvPr/>
              </p14:nvContentPartPr>
              <p14:xfrm>
                <a:off x="5058400" y="3288329"/>
                <a:ext cx="244800" cy="22320"/>
              </p14:xfrm>
            </p:contentPart>
          </mc:Choice>
          <mc:Fallback xmlns="">
            <p:pic>
              <p:nvPicPr>
                <p:cNvPr id="24" name="Entrada de lápiz 23">
                  <a:extLst>
                    <a:ext uri="{FF2B5EF4-FFF2-40B4-BE49-F238E27FC236}">
                      <a16:creationId xmlns:a16="http://schemas.microsoft.com/office/drawing/2014/main" id="{531040F1-9AFE-4CD6-85DB-7B8400923652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049400" y="3279329"/>
                  <a:ext cx="26244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5" name="Entrada de lápiz 24">
                  <a:extLst>
                    <a:ext uri="{FF2B5EF4-FFF2-40B4-BE49-F238E27FC236}">
                      <a16:creationId xmlns:a16="http://schemas.microsoft.com/office/drawing/2014/main" id="{FF7BBDEB-6DBD-49A4-911B-0F7E0B0427AF}"/>
                    </a:ext>
                  </a:extLst>
                </p14:cNvPr>
                <p14:cNvContentPartPr/>
                <p14:nvPr/>
              </p14:nvContentPartPr>
              <p14:xfrm>
                <a:off x="5117080" y="3347009"/>
                <a:ext cx="135720" cy="360"/>
              </p14:xfrm>
            </p:contentPart>
          </mc:Choice>
          <mc:Fallback xmlns="">
            <p:pic>
              <p:nvPicPr>
                <p:cNvPr id="25" name="Entrada de lápiz 24">
                  <a:extLst>
                    <a:ext uri="{FF2B5EF4-FFF2-40B4-BE49-F238E27FC236}">
                      <a16:creationId xmlns:a16="http://schemas.microsoft.com/office/drawing/2014/main" id="{FF7BBDEB-6DBD-49A4-911B-0F7E0B0427A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108080" y="3338009"/>
                  <a:ext cx="1533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13544FF5-7FEB-41FD-9684-4359C217AA55}"/>
                    </a:ext>
                  </a:extLst>
                </p14:cNvPr>
                <p14:cNvContentPartPr/>
                <p14:nvPr/>
              </p14:nvContentPartPr>
              <p14:xfrm>
                <a:off x="5459080" y="3215249"/>
                <a:ext cx="88200" cy="241200"/>
              </p14:xfrm>
            </p:contentPart>
          </mc:Choice>
          <mc:Fallback xmlns=""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13544FF5-7FEB-41FD-9684-4359C217AA55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450440" y="3206249"/>
                  <a:ext cx="10584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54F6FAD4-39E8-481D-9C11-8D6F672A4C0C}"/>
                    </a:ext>
                  </a:extLst>
                </p14:cNvPr>
                <p14:cNvContentPartPr/>
                <p14:nvPr/>
              </p14:nvContentPartPr>
              <p14:xfrm>
                <a:off x="5546200" y="3154049"/>
                <a:ext cx="206280" cy="393840"/>
              </p14:xfrm>
            </p:contentPart>
          </mc:Choice>
          <mc:Fallback xmlns=""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54F6FAD4-39E8-481D-9C11-8D6F672A4C0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537200" y="3145409"/>
                  <a:ext cx="223920" cy="41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8" name="Entrada de lápiz 27">
                  <a:extLst>
                    <a:ext uri="{FF2B5EF4-FFF2-40B4-BE49-F238E27FC236}">
                      <a16:creationId xmlns:a16="http://schemas.microsoft.com/office/drawing/2014/main" id="{18A01DBD-359F-4C40-AE38-4640FD2F4677}"/>
                    </a:ext>
                  </a:extLst>
                </p14:cNvPr>
                <p14:cNvContentPartPr/>
                <p14:nvPr/>
              </p14:nvContentPartPr>
              <p14:xfrm>
                <a:off x="5744200" y="3123809"/>
                <a:ext cx="137520" cy="435960"/>
              </p14:xfrm>
            </p:contentPart>
          </mc:Choice>
          <mc:Fallback xmlns="">
            <p:pic>
              <p:nvPicPr>
                <p:cNvPr id="28" name="Entrada de lápiz 27">
                  <a:extLst>
                    <a:ext uri="{FF2B5EF4-FFF2-40B4-BE49-F238E27FC236}">
                      <a16:creationId xmlns:a16="http://schemas.microsoft.com/office/drawing/2014/main" id="{18A01DBD-359F-4C40-AE38-4640FD2F467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735560" y="3115169"/>
                  <a:ext cx="155160" cy="453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6AB339F5-8707-42CC-A5A3-A3ED565C27CB}"/>
              </a:ext>
            </a:extLst>
          </p:cNvPr>
          <p:cNvGrpSpPr/>
          <p:nvPr/>
        </p:nvGrpSpPr>
        <p:grpSpPr>
          <a:xfrm>
            <a:off x="4680760" y="3749129"/>
            <a:ext cx="1173600" cy="420840"/>
            <a:chOff x="4680760" y="3749129"/>
            <a:chExt cx="1173600" cy="42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0" name="Entrada de lápiz 29">
                  <a:extLst>
                    <a:ext uri="{FF2B5EF4-FFF2-40B4-BE49-F238E27FC236}">
                      <a16:creationId xmlns:a16="http://schemas.microsoft.com/office/drawing/2014/main" id="{6CB77525-8831-4219-BB4F-CE77B8A39A49}"/>
                    </a:ext>
                  </a:extLst>
                </p14:cNvPr>
                <p14:cNvContentPartPr/>
                <p14:nvPr/>
              </p14:nvContentPartPr>
              <p14:xfrm>
                <a:off x="4680760" y="3900329"/>
                <a:ext cx="222840" cy="217080"/>
              </p14:xfrm>
            </p:contentPart>
          </mc:Choice>
          <mc:Fallback xmlns="">
            <p:pic>
              <p:nvPicPr>
                <p:cNvPr id="30" name="Entrada de lápiz 29">
                  <a:extLst>
                    <a:ext uri="{FF2B5EF4-FFF2-40B4-BE49-F238E27FC236}">
                      <a16:creationId xmlns:a16="http://schemas.microsoft.com/office/drawing/2014/main" id="{6CB77525-8831-4219-BB4F-CE77B8A39A4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4671760" y="3891689"/>
                  <a:ext cx="24048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1" name="Entrada de lápiz 30">
                  <a:extLst>
                    <a:ext uri="{FF2B5EF4-FFF2-40B4-BE49-F238E27FC236}">
                      <a16:creationId xmlns:a16="http://schemas.microsoft.com/office/drawing/2014/main" id="{7DBAD022-C1D3-4BBA-988D-6E143DF08049}"/>
                    </a:ext>
                  </a:extLst>
                </p14:cNvPr>
                <p14:cNvContentPartPr/>
                <p14:nvPr/>
              </p14:nvContentPartPr>
              <p14:xfrm>
                <a:off x="4689760" y="3825089"/>
                <a:ext cx="276120" cy="344880"/>
              </p14:xfrm>
            </p:contentPart>
          </mc:Choice>
          <mc:Fallback xmlns="">
            <p:pic>
              <p:nvPicPr>
                <p:cNvPr id="31" name="Entrada de lápiz 30">
                  <a:extLst>
                    <a:ext uri="{FF2B5EF4-FFF2-40B4-BE49-F238E27FC236}">
                      <a16:creationId xmlns:a16="http://schemas.microsoft.com/office/drawing/2014/main" id="{7DBAD022-C1D3-4BBA-988D-6E143DF0804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4681120" y="3816089"/>
                  <a:ext cx="29376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2" name="Entrada de lápiz 31">
                  <a:extLst>
                    <a:ext uri="{FF2B5EF4-FFF2-40B4-BE49-F238E27FC236}">
                      <a16:creationId xmlns:a16="http://schemas.microsoft.com/office/drawing/2014/main" id="{6C4F86BA-5B06-4090-951C-89A80E0DE64E}"/>
                    </a:ext>
                  </a:extLst>
                </p14:cNvPr>
                <p14:cNvContentPartPr/>
                <p14:nvPr/>
              </p14:nvContentPartPr>
              <p14:xfrm>
                <a:off x="5091520" y="3900329"/>
                <a:ext cx="78840" cy="42840"/>
              </p14:xfrm>
            </p:contentPart>
          </mc:Choice>
          <mc:Fallback xmlns="">
            <p:pic>
              <p:nvPicPr>
                <p:cNvPr id="32" name="Entrada de lápiz 31">
                  <a:extLst>
                    <a:ext uri="{FF2B5EF4-FFF2-40B4-BE49-F238E27FC236}">
                      <a16:creationId xmlns:a16="http://schemas.microsoft.com/office/drawing/2014/main" id="{6C4F86BA-5B06-4090-951C-89A80E0DE64E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5082880" y="3891329"/>
                  <a:ext cx="9648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3" name="Entrada de lápiz 32">
                  <a:extLst>
                    <a:ext uri="{FF2B5EF4-FFF2-40B4-BE49-F238E27FC236}">
                      <a16:creationId xmlns:a16="http://schemas.microsoft.com/office/drawing/2014/main" id="{A826E1B3-A1BB-4D1C-B877-94B763267CD8}"/>
                    </a:ext>
                  </a:extLst>
                </p14:cNvPr>
                <p14:cNvContentPartPr/>
                <p14:nvPr/>
              </p14:nvContentPartPr>
              <p14:xfrm>
                <a:off x="5117080" y="4086809"/>
                <a:ext cx="131400" cy="40680"/>
              </p14:xfrm>
            </p:contentPart>
          </mc:Choice>
          <mc:Fallback xmlns="">
            <p:pic>
              <p:nvPicPr>
                <p:cNvPr id="33" name="Entrada de lápiz 32">
                  <a:extLst>
                    <a:ext uri="{FF2B5EF4-FFF2-40B4-BE49-F238E27FC236}">
                      <a16:creationId xmlns:a16="http://schemas.microsoft.com/office/drawing/2014/main" id="{A826E1B3-A1BB-4D1C-B877-94B763267CD8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108080" y="4078169"/>
                  <a:ext cx="14904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4" name="Entrada de lápiz 33">
                  <a:extLst>
                    <a:ext uri="{FF2B5EF4-FFF2-40B4-BE49-F238E27FC236}">
                      <a16:creationId xmlns:a16="http://schemas.microsoft.com/office/drawing/2014/main" id="{4B65E7B2-F2C0-4317-8229-C3D49F66498F}"/>
                    </a:ext>
                  </a:extLst>
                </p14:cNvPr>
                <p14:cNvContentPartPr/>
                <p14:nvPr/>
              </p14:nvContentPartPr>
              <p14:xfrm>
                <a:off x="5335240" y="3749129"/>
                <a:ext cx="235440" cy="286920"/>
              </p14:xfrm>
            </p:contentPart>
          </mc:Choice>
          <mc:Fallback xmlns="">
            <p:pic>
              <p:nvPicPr>
                <p:cNvPr id="34" name="Entrada de lápiz 33">
                  <a:extLst>
                    <a:ext uri="{FF2B5EF4-FFF2-40B4-BE49-F238E27FC236}">
                      <a16:creationId xmlns:a16="http://schemas.microsoft.com/office/drawing/2014/main" id="{4B65E7B2-F2C0-4317-8229-C3D49F66498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326240" y="3740129"/>
                  <a:ext cx="25308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5" name="Entrada de lápiz 34">
                  <a:extLst>
                    <a:ext uri="{FF2B5EF4-FFF2-40B4-BE49-F238E27FC236}">
                      <a16:creationId xmlns:a16="http://schemas.microsoft.com/office/drawing/2014/main" id="{83CD6967-1BBB-41C1-9B57-21F1E2C53535}"/>
                    </a:ext>
                  </a:extLst>
                </p14:cNvPr>
                <p14:cNvContentPartPr/>
                <p14:nvPr/>
              </p14:nvContentPartPr>
              <p14:xfrm>
                <a:off x="5318320" y="3883049"/>
                <a:ext cx="164520" cy="18000"/>
              </p14:xfrm>
            </p:contentPart>
          </mc:Choice>
          <mc:Fallback xmlns="">
            <p:pic>
              <p:nvPicPr>
                <p:cNvPr id="35" name="Entrada de lápiz 34">
                  <a:extLst>
                    <a:ext uri="{FF2B5EF4-FFF2-40B4-BE49-F238E27FC236}">
                      <a16:creationId xmlns:a16="http://schemas.microsoft.com/office/drawing/2014/main" id="{83CD6967-1BBB-41C1-9B57-21F1E2C53535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309680" y="3874049"/>
                  <a:ext cx="1821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6" name="Entrada de lápiz 35">
                  <a:extLst>
                    <a:ext uri="{FF2B5EF4-FFF2-40B4-BE49-F238E27FC236}">
                      <a16:creationId xmlns:a16="http://schemas.microsoft.com/office/drawing/2014/main" id="{5BE2AAE6-A038-4D36-A100-A5DB954E4E59}"/>
                    </a:ext>
                  </a:extLst>
                </p14:cNvPr>
                <p14:cNvContentPartPr/>
                <p14:nvPr/>
              </p14:nvContentPartPr>
              <p14:xfrm>
                <a:off x="5604160" y="3766409"/>
                <a:ext cx="250200" cy="369000"/>
              </p14:xfrm>
            </p:contentPart>
          </mc:Choice>
          <mc:Fallback xmlns="">
            <p:pic>
              <p:nvPicPr>
                <p:cNvPr id="36" name="Entrada de lápiz 35">
                  <a:extLst>
                    <a:ext uri="{FF2B5EF4-FFF2-40B4-BE49-F238E27FC236}">
                      <a16:creationId xmlns:a16="http://schemas.microsoft.com/office/drawing/2014/main" id="{5BE2AAE6-A038-4D36-A100-A5DB954E4E59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595160" y="3757409"/>
                  <a:ext cx="267840" cy="386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56" name="Entrada de lápiz 55">
                <a:extLst>
                  <a:ext uri="{FF2B5EF4-FFF2-40B4-BE49-F238E27FC236}">
                    <a16:creationId xmlns:a16="http://schemas.microsoft.com/office/drawing/2014/main" id="{10B1D98F-5279-47AE-A0B2-331AF39201DA}"/>
                  </a:ext>
                </a:extLst>
              </p14:cNvPr>
              <p14:cNvContentPartPr/>
              <p14:nvPr/>
            </p14:nvContentPartPr>
            <p14:xfrm>
              <a:off x="4413280" y="4932809"/>
              <a:ext cx="50040" cy="341280"/>
            </p14:xfrm>
          </p:contentPart>
        </mc:Choice>
        <mc:Fallback xmlns="">
          <p:pic>
            <p:nvPicPr>
              <p:cNvPr id="56" name="Entrada de lápiz 55">
                <a:extLst>
                  <a:ext uri="{FF2B5EF4-FFF2-40B4-BE49-F238E27FC236}">
                    <a16:creationId xmlns:a16="http://schemas.microsoft.com/office/drawing/2014/main" id="{10B1D98F-5279-47AE-A0B2-331AF39201DA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404640" y="4924169"/>
                <a:ext cx="67680" cy="35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57" name="Entrada de lápiz 56">
                <a:extLst>
                  <a:ext uri="{FF2B5EF4-FFF2-40B4-BE49-F238E27FC236}">
                    <a16:creationId xmlns:a16="http://schemas.microsoft.com/office/drawing/2014/main" id="{2A71F132-2515-430F-A6F0-9FA56B53432A}"/>
                  </a:ext>
                </a:extLst>
              </p14:cNvPr>
              <p14:cNvContentPartPr/>
              <p14:nvPr/>
            </p14:nvContentPartPr>
            <p14:xfrm>
              <a:off x="4503280" y="4977809"/>
              <a:ext cx="145440" cy="390240"/>
            </p14:xfrm>
          </p:contentPart>
        </mc:Choice>
        <mc:Fallback xmlns="">
          <p:pic>
            <p:nvPicPr>
              <p:cNvPr id="57" name="Entrada de lápiz 56">
                <a:extLst>
                  <a:ext uri="{FF2B5EF4-FFF2-40B4-BE49-F238E27FC236}">
                    <a16:creationId xmlns:a16="http://schemas.microsoft.com/office/drawing/2014/main" id="{2A71F132-2515-430F-A6F0-9FA56B53432A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4494280" y="4968809"/>
                <a:ext cx="163080" cy="40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58" name="Entrada de lápiz 57">
                <a:extLst>
                  <a:ext uri="{FF2B5EF4-FFF2-40B4-BE49-F238E27FC236}">
                    <a16:creationId xmlns:a16="http://schemas.microsoft.com/office/drawing/2014/main" id="{571FF3DA-1AC6-4362-BD65-9F1B8C6FBA1E}"/>
                  </a:ext>
                </a:extLst>
              </p14:cNvPr>
              <p14:cNvContentPartPr/>
              <p14:nvPr/>
            </p14:nvContentPartPr>
            <p14:xfrm>
              <a:off x="4680040" y="5001929"/>
              <a:ext cx="146880" cy="350640"/>
            </p14:xfrm>
          </p:contentPart>
        </mc:Choice>
        <mc:Fallback xmlns="">
          <p:pic>
            <p:nvPicPr>
              <p:cNvPr id="58" name="Entrada de lápiz 57">
                <a:extLst>
                  <a:ext uri="{FF2B5EF4-FFF2-40B4-BE49-F238E27FC236}">
                    <a16:creationId xmlns:a16="http://schemas.microsoft.com/office/drawing/2014/main" id="{571FF3DA-1AC6-4362-BD65-9F1B8C6FBA1E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4671040" y="4992929"/>
                <a:ext cx="164520" cy="36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3">
            <p14:nvContentPartPr>
              <p14:cNvPr id="65" name="Entrada de lápiz 64">
                <a:extLst>
                  <a:ext uri="{FF2B5EF4-FFF2-40B4-BE49-F238E27FC236}">
                    <a16:creationId xmlns:a16="http://schemas.microsoft.com/office/drawing/2014/main" id="{B4156D82-C8F0-4C5A-A999-D51F0F71B2B3}"/>
                  </a:ext>
                </a:extLst>
              </p14:cNvPr>
              <p14:cNvContentPartPr/>
              <p14:nvPr/>
            </p14:nvContentPartPr>
            <p14:xfrm>
              <a:off x="4932400" y="5191289"/>
              <a:ext cx="132480" cy="35280"/>
            </p14:xfrm>
          </p:contentPart>
        </mc:Choice>
        <mc:Fallback xmlns="">
          <p:pic>
            <p:nvPicPr>
              <p:cNvPr id="65" name="Entrada de lápiz 64">
                <a:extLst>
                  <a:ext uri="{FF2B5EF4-FFF2-40B4-BE49-F238E27FC236}">
                    <a16:creationId xmlns:a16="http://schemas.microsoft.com/office/drawing/2014/main" id="{B4156D82-C8F0-4C5A-A999-D51F0F71B2B3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923760" y="5182289"/>
                <a:ext cx="150120" cy="5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5">
            <p14:nvContentPartPr>
              <p14:cNvPr id="66" name="Entrada de lápiz 65">
                <a:extLst>
                  <a:ext uri="{FF2B5EF4-FFF2-40B4-BE49-F238E27FC236}">
                    <a16:creationId xmlns:a16="http://schemas.microsoft.com/office/drawing/2014/main" id="{277B32EE-EACA-45B8-94A3-24F7392AA5DD}"/>
                  </a:ext>
                </a:extLst>
              </p14:cNvPr>
              <p14:cNvContentPartPr/>
              <p14:nvPr/>
            </p14:nvContentPartPr>
            <p14:xfrm>
              <a:off x="4898920" y="5356529"/>
              <a:ext cx="217440" cy="12600"/>
            </p14:xfrm>
          </p:contentPart>
        </mc:Choice>
        <mc:Fallback xmlns="">
          <p:pic>
            <p:nvPicPr>
              <p:cNvPr id="66" name="Entrada de lápiz 65">
                <a:extLst>
                  <a:ext uri="{FF2B5EF4-FFF2-40B4-BE49-F238E27FC236}">
                    <a16:creationId xmlns:a16="http://schemas.microsoft.com/office/drawing/2014/main" id="{277B32EE-EACA-45B8-94A3-24F7392AA5DD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4889920" y="5347889"/>
                <a:ext cx="23508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7">
            <p14:nvContentPartPr>
              <p14:cNvPr id="67" name="Entrada de lápiz 66">
                <a:extLst>
                  <a:ext uri="{FF2B5EF4-FFF2-40B4-BE49-F238E27FC236}">
                    <a16:creationId xmlns:a16="http://schemas.microsoft.com/office/drawing/2014/main" id="{066B8B11-7FEA-4118-8190-6C077EB836AB}"/>
                  </a:ext>
                </a:extLst>
              </p14:cNvPr>
              <p14:cNvContentPartPr/>
              <p14:nvPr/>
            </p14:nvContentPartPr>
            <p14:xfrm>
              <a:off x="5206720" y="4974209"/>
              <a:ext cx="146520" cy="285840"/>
            </p14:xfrm>
          </p:contentPart>
        </mc:Choice>
        <mc:Fallback xmlns="">
          <p:pic>
            <p:nvPicPr>
              <p:cNvPr id="67" name="Entrada de lápiz 66">
                <a:extLst>
                  <a:ext uri="{FF2B5EF4-FFF2-40B4-BE49-F238E27FC236}">
                    <a16:creationId xmlns:a16="http://schemas.microsoft.com/office/drawing/2014/main" id="{066B8B11-7FEA-4118-8190-6C077EB836AB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5197720" y="4965569"/>
                <a:ext cx="164160" cy="3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9">
            <p14:nvContentPartPr>
              <p14:cNvPr id="68" name="Entrada de lápiz 67">
                <a:extLst>
                  <a:ext uri="{FF2B5EF4-FFF2-40B4-BE49-F238E27FC236}">
                    <a16:creationId xmlns:a16="http://schemas.microsoft.com/office/drawing/2014/main" id="{548898BA-DEEB-4B73-B4D3-B5CAC40BCDF2}"/>
                  </a:ext>
                </a:extLst>
              </p14:cNvPr>
              <p14:cNvContentPartPr/>
              <p14:nvPr/>
            </p14:nvContentPartPr>
            <p14:xfrm>
              <a:off x="5376280" y="5049809"/>
              <a:ext cx="101880" cy="337320"/>
            </p14:xfrm>
          </p:contentPart>
        </mc:Choice>
        <mc:Fallback xmlns="">
          <p:pic>
            <p:nvPicPr>
              <p:cNvPr id="68" name="Entrada de lápiz 67">
                <a:extLst>
                  <a:ext uri="{FF2B5EF4-FFF2-40B4-BE49-F238E27FC236}">
                    <a16:creationId xmlns:a16="http://schemas.microsoft.com/office/drawing/2014/main" id="{548898BA-DEEB-4B73-B4D3-B5CAC40BCDF2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5367280" y="5040809"/>
                <a:ext cx="119520" cy="35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1">
            <p14:nvContentPartPr>
              <p14:cNvPr id="69" name="Entrada de lápiz 68">
                <a:extLst>
                  <a:ext uri="{FF2B5EF4-FFF2-40B4-BE49-F238E27FC236}">
                    <a16:creationId xmlns:a16="http://schemas.microsoft.com/office/drawing/2014/main" id="{36957D13-AC21-4209-A3C3-0F44B3F3876C}"/>
                  </a:ext>
                </a:extLst>
              </p14:cNvPr>
              <p14:cNvContentPartPr/>
              <p14:nvPr/>
            </p14:nvContentPartPr>
            <p14:xfrm>
              <a:off x="5318320" y="5217569"/>
              <a:ext cx="360" cy="109440"/>
            </p14:xfrm>
          </p:contentPart>
        </mc:Choice>
        <mc:Fallback xmlns="">
          <p:pic>
            <p:nvPicPr>
              <p:cNvPr id="69" name="Entrada de lápiz 68">
                <a:extLst>
                  <a:ext uri="{FF2B5EF4-FFF2-40B4-BE49-F238E27FC236}">
                    <a16:creationId xmlns:a16="http://schemas.microsoft.com/office/drawing/2014/main" id="{36957D13-AC21-4209-A3C3-0F44B3F3876C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5309680" y="5208569"/>
                <a:ext cx="180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3">
            <p14:nvContentPartPr>
              <p14:cNvPr id="70" name="Entrada de lápiz 69">
                <a:extLst>
                  <a:ext uri="{FF2B5EF4-FFF2-40B4-BE49-F238E27FC236}">
                    <a16:creationId xmlns:a16="http://schemas.microsoft.com/office/drawing/2014/main" id="{C4CFCB7B-C3BF-4B1F-AF7D-66132505A50B}"/>
                  </a:ext>
                </a:extLst>
              </p14:cNvPr>
              <p14:cNvContentPartPr/>
              <p14:nvPr/>
            </p14:nvContentPartPr>
            <p14:xfrm>
              <a:off x="5595160" y="5167529"/>
              <a:ext cx="70920" cy="218520"/>
            </p14:xfrm>
          </p:contentPart>
        </mc:Choice>
        <mc:Fallback xmlns="">
          <p:pic>
            <p:nvPicPr>
              <p:cNvPr id="70" name="Entrada de lápiz 69">
                <a:extLst>
                  <a:ext uri="{FF2B5EF4-FFF2-40B4-BE49-F238E27FC236}">
                    <a16:creationId xmlns:a16="http://schemas.microsoft.com/office/drawing/2014/main" id="{C4CFCB7B-C3BF-4B1F-AF7D-66132505A50B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5586520" y="5158529"/>
                <a:ext cx="8856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5">
            <p14:nvContentPartPr>
              <p14:cNvPr id="71" name="Entrada de lápiz 70">
                <a:extLst>
                  <a:ext uri="{FF2B5EF4-FFF2-40B4-BE49-F238E27FC236}">
                    <a16:creationId xmlns:a16="http://schemas.microsoft.com/office/drawing/2014/main" id="{E7F1FF50-898C-4C24-BEA0-2E59888B7C34}"/>
                  </a:ext>
                </a:extLst>
              </p14:cNvPr>
              <p14:cNvContentPartPr/>
              <p14:nvPr/>
            </p14:nvContentPartPr>
            <p14:xfrm>
              <a:off x="5569960" y="5259689"/>
              <a:ext cx="74520" cy="360"/>
            </p14:xfrm>
          </p:contentPart>
        </mc:Choice>
        <mc:Fallback xmlns="">
          <p:pic>
            <p:nvPicPr>
              <p:cNvPr id="71" name="Entrada de lápiz 70">
                <a:extLst>
                  <a:ext uri="{FF2B5EF4-FFF2-40B4-BE49-F238E27FC236}">
                    <a16:creationId xmlns:a16="http://schemas.microsoft.com/office/drawing/2014/main" id="{E7F1FF50-898C-4C24-BEA0-2E59888B7C34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5560960" y="5251049"/>
                <a:ext cx="921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7">
            <p14:nvContentPartPr>
              <p14:cNvPr id="72" name="Entrada de lápiz 71">
                <a:extLst>
                  <a:ext uri="{FF2B5EF4-FFF2-40B4-BE49-F238E27FC236}">
                    <a16:creationId xmlns:a16="http://schemas.microsoft.com/office/drawing/2014/main" id="{34858CC8-DDFC-452F-85FE-B55A130F448F}"/>
                  </a:ext>
                </a:extLst>
              </p14:cNvPr>
              <p14:cNvContentPartPr/>
              <p14:nvPr/>
            </p14:nvContentPartPr>
            <p14:xfrm>
              <a:off x="5813320" y="5141969"/>
              <a:ext cx="94320" cy="210960"/>
            </p14:xfrm>
          </p:contentPart>
        </mc:Choice>
        <mc:Fallback xmlns="">
          <p:pic>
            <p:nvPicPr>
              <p:cNvPr id="72" name="Entrada de lápiz 71">
                <a:extLst>
                  <a:ext uri="{FF2B5EF4-FFF2-40B4-BE49-F238E27FC236}">
                    <a16:creationId xmlns:a16="http://schemas.microsoft.com/office/drawing/2014/main" id="{34858CC8-DDFC-452F-85FE-B55A130F448F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5804320" y="5133329"/>
                <a:ext cx="111960" cy="22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73" name="Entrada de lápiz 72">
                <a:extLst>
                  <a:ext uri="{FF2B5EF4-FFF2-40B4-BE49-F238E27FC236}">
                    <a16:creationId xmlns:a16="http://schemas.microsoft.com/office/drawing/2014/main" id="{6A0B36F8-5235-4BEB-B268-907CA5EC529D}"/>
                  </a:ext>
                </a:extLst>
              </p14:cNvPr>
              <p14:cNvContentPartPr/>
              <p14:nvPr/>
            </p14:nvContentPartPr>
            <p14:xfrm>
              <a:off x="5831320" y="5192369"/>
              <a:ext cx="74520" cy="49320"/>
            </p14:xfrm>
          </p:contentPart>
        </mc:Choice>
        <mc:Fallback xmlns="">
          <p:pic>
            <p:nvPicPr>
              <p:cNvPr id="73" name="Entrada de lápiz 72">
                <a:extLst>
                  <a:ext uri="{FF2B5EF4-FFF2-40B4-BE49-F238E27FC236}">
                    <a16:creationId xmlns:a16="http://schemas.microsoft.com/office/drawing/2014/main" id="{6A0B36F8-5235-4BEB-B268-907CA5EC529D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5822320" y="5183729"/>
                <a:ext cx="92160" cy="6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1">
            <p14:nvContentPartPr>
              <p14:cNvPr id="75" name="Entrada de lápiz 74">
                <a:extLst>
                  <a:ext uri="{FF2B5EF4-FFF2-40B4-BE49-F238E27FC236}">
                    <a16:creationId xmlns:a16="http://schemas.microsoft.com/office/drawing/2014/main" id="{63D3CE39-2982-496F-891C-4B5FE7E3C0C0}"/>
                  </a:ext>
                </a:extLst>
              </p14:cNvPr>
              <p14:cNvContentPartPr/>
              <p14:nvPr/>
            </p14:nvContentPartPr>
            <p14:xfrm>
              <a:off x="4269640" y="5385329"/>
              <a:ext cx="543960" cy="360"/>
            </p14:xfrm>
          </p:contentPart>
        </mc:Choice>
        <mc:Fallback xmlns="">
          <p:pic>
            <p:nvPicPr>
              <p:cNvPr id="75" name="Entrada de lápiz 74">
                <a:extLst>
                  <a:ext uri="{FF2B5EF4-FFF2-40B4-BE49-F238E27FC236}">
                    <a16:creationId xmlns:a16="http://schemas.microsoft.com/office/drawing/2014/main" id="{63D3CE39-2982-496F-891C-4B5FE7E3C0C0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4260640" y="5376329"/>
                <a:ext cx="5616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3">
            <p14:nvContentPartPr>
              <p14:cNvPr id="76" name="Entrada de lápiz 75">
                <a:extLst>
                  <a:ext uri="{FF2B5EF4-FFF2-40B4-BE49-F238E27FC236}">
                    <a16:creationId xmlns:a16="http://schemas.microsoft.com/office/drawing/2014/main" id="{F39F0A4E-E205-422C-ABA4-0648609C349C}"/>
                  </a:ext>
                </a:extLst>
              </p14:cNvPr>
              <p14:cNvContentPartPr/>
              <p14:nvPr/>
            </p14:nvContentPartPr>
            <p14:xfrm>
              <a:off x="4316080" y="5468489"/>
              <a:ext cx="257040" cy="110880"/>
            </p14:xfrm>
          </p:contentPart>
        </mc:Choice>
        <mc:Fallback xmlns="">
          <p:pic>
            <p:nvPicPr>
              <p:cNvPr id="76" name="Entrada de lápiz 75">
                <a:extLst>
                  <a:ext uri="{FF2B5EF4-FFF2-40B4-BE49-F238E27FC236}">
                    <a16:creationId xmlns:a16="http://schemas.microsoft.com/office/drawing/2014/main" id="{F39F0A4E-E205-422C-ABA4-0648609C349C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4307080" y="5459489"/>
                <a:ext cx="274680" cy="128520"/>
              </a:xfrm>
              <a:prstGeom prst="rect">
                <a:avLst/>
              </a:prstGeom>
            </p:spPr>
          </p:pic>
        </mc:Fallback>
      </mc:AlternateContent>
      <p:grpSp>
        <p:nvGrpSpPr>
          <p:cNvPr id="93" name="Grupo 92">
            <a:extLst>
              <a:ext uri="{FF2B5EF4-FFF2-40B4-BE49-F238E27FC236}">
                <a16:creationId xmlns:a16="http://schemas.microsoft.com/office/drawing/2014/main" id="{63128810-A050-4947-9DE3-765319FAFF0B}"/>
              </a:ext>
            </a:extLst>
          </p:cNvPr>
          <p:cNvGrpSpPr/>
          <p:nvPr/>
        </p:nvGrpSpPr>
        <p:grpSpPr>
          <a:xfrm>
            <a:off x="4261360" y="5779169"/>
            <a:ext cx="411120" cy="167040"/>
            <a:chOff x="4261360" y="5779169"/>
            <a:chExt cx="411120" cy="167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86" name="Entrada de lápiz 85">
                  <a:extLst>
                    <a:ext uri="{FF2B5EF4-FFF2-40B4-BE49-F238E27FC236}">
                      <a16:creationId xmlns:a16="http://schemas.microsoft.com/office/drawing/2014/main" id="{326AD88A-4A3C-4F08-A444-1011C9A7EAE3}"/>
                    </a:ext>
                  </a:extLst>
                </p14:cNvPr>
                <p14:cNvContentPartPr/>
                <p14:nvPr/>
              </p14:nvContentPartPr>
              <p14:xfrm>
                <a:off x="4261360" y="5846849"/>
                <a:ext cx="108000" cy="17280"/>
              </p14:xfrm>
            </p:contentPart>
          </mc:Choice>
          <mc:Fallback xmlns="">
            <p:pic>
              <p:nvPicPr>
                <p:cNvPr id="86" name="Entrada de lápiz 85">
                  <a:extLst>
                    <a:ext uri="{FF2B5EF4-FFF2-40B4-BE49-F238E27FC236}">
                      <a16:creationId xmlns:a16="http://schemas.microsoft.com/office/drawing/2014/main" id="{326AD88A-4A3C-4F08-A444-1011C9A7EAE3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4252360" y="5838209"/>
                  <a:ext cx="12564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92" name="Entrada de lápiz 91">
                  <a:extLst>
                    <a:ext uri="{FF2B5EF4-FFF2-40B4-BE49-F238E27FC236}">
                      <a16:creationId xmlns:a16="http://schemas.microsoft.com/office/drawing/2014/main" id="{89AD5D57-C6F2-472E-831D-554FA377778D}"/>
                    </a:ext>
                  </a:extLst>
                </p14:cNvPr>
                <p14:cNvContentPartPr/>
                <p14:nvPr/>
              </p14:nvContentPartPr>
              <p14:xfrm>
                <a:off x="4331920" y="5779169"/>
                <a:ext cx="340560" cy="167040"/>
              </p14:xfrm>
            </p:contentPart>
          </mc:Choice>
          <mc:Fallback xmlns="">
            <p:pic>
              <p:nvPicPr>
                <p:cNvPr id="92" name="Entrada de lápiz 91">
                  <a:extLst>
                    <a:ext uri="{FF2B5EF4-FFF2-40B4-BE49-F238E27FC236}">
                      <a16:creationId xmlns:a16="http://schemas.microsoft.com/office/drawing/2014/main" id="{89AD5D57-C6F2-472E-831D-554FA377778D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4323280" y="5770529"/>
                  <a:ext cx="358200" cy="184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89">
            <p14:nvContentPartPr>
              <p14:cNvPr id="94" name="Entrada de lápiz 93">
                <a:extLst>
                  <a:ext uri="{FF2B5EF4-FFF2-40B4-BE49-F238E27FC236}">
                    <a16:creationId xmlns:a16="http://schemas.microsoft.com/office/drawing/2014/main" id="{C7EC6D82-DE36-4871-99E3-10C56BE4C68B}"/>
                  </a:ext>
                </a:extLst>
              </p14:cNvPr>
              <p14:cNvContentPartPr/>
              <p14:nvPr/>
            </p14:nvContentPartPr>
            <p14:xfrm>
              <a:off x="4177120" y="5765849"/>
              <a:ext cx="192960" cy="293400"/>
            </p14:xfrm>
          </p:contentPart>
        </mc:Choice>
        <mc:Fallback xmlns="">
          <p:pic>
            <p:nvPicPr>
              <p:cNvPr id="94" name="Entrada de lápiz 93">
                <a:extLst>
                  <a:ext uri="{FF2B5EF4-FFF2-40B4-BE49-F238E27FC236}">
                    <a16:creationId xmlns:a16="http://schemas.microsoft.com/office/drawing/2014/main" id="{C7EC6D82-DE36-4871-99E3-10C56BE4C68B}"/>
                  </a:ext>
                </a:extLst>
              </p:cNvPr>
              <p:cNvPicPr/>
              <p:nvPr/>
            </p:nvPicPr>
            <p:blipFill>
              <a:blip r:embed="rId90"/>
              <a:stretch>
                <a:fillRect/>
              </a:stretch>
            </p:blipFill>
            <p:spPr>
              <a:xfrm>
                <a:off x="4168480" y="5756849"/>
                <a:ext cx="210600" cy="311040"/>
              </a:xfrm>
              <a:prstGeom prst="rect">
                <a:avLst/>
              </a:prstGeom>
            </p:spPr>
          </p:pic>
        </mc:Fallback>
      </mc:AlternateContent>
      <p:grpSp>
        <p:nvGrpSpPr>
          <p:cNvPr id="98" name="Grupo 97">
            <a:extLst>
              <a:ext uri="{FF2B5EF4-FFF2-40B4-BE49-F238E27FC236}">
                <a16:creationId xmlns:a16="http://schemas.microsoft.com/office/drawing/2014/main" id="{0D8E7E28-0D14-4D87-9180-56F3693FCB03}"/>
              </a:ext>
            </a:extLst>
          </p:cNvPr>
          <p:cNvGrpSpPr/>
          <p:nvPr/>
        </p:nvGrpSpPr>
        <p:grpSpPr>
          <a:xfrm>
            <a:off x="4680760" y="5787809"/>
            <a:ext cx="526680" cy="269280"/>
            <a:chOff x="4680760" y="5787809"/>
            <a:chExt cx="526680" cy="269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95" name="Entrada de lápiz 94">
                  <a:extLst>
                    <a:ext uri="{FF2B5EF4-FFF2-40B4-BE49-F238E27FC236}">
                      <a16:creationId xmlns:a16="http://schemas.microsoft.com/office/drawing/2014/main" id="{1506E5BD-D25F-4C4D-924B-89C43F1E4482}"/>
                    </a:ext>
                  </a:extLst>
                </p14:cNvPr>
                <p14:cNvContentPartPr/>
                <p14:nvPr/>
              </p14:nvContentPartPr>
              <p14:xfrm>
                <a:off x="4680760" y="5829929"/>
                <a:ext cx="201240" cy="360"/>
              </p14:xfrm>
            </p:contentPart>
          </mc:Choice>
          <mc:Fallback xmlns="">
            <p:pic>
              <p:nvPicPr>
                <p:cNvPr id="95" name="Entrada de lápiz 94">
                  <a:extLst>
                    <a:ext uri="{FF2B5EF4-FFF2-40B4-BE49-F238E27FC236}">
                      <a16:creationId xmlns:a16="http://schemas.microsoft.com/office/drawing/2014/main" id="{1506E5BD-D25F-4C4D-924B-89C43F1E4482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4671760" y="5821289"/>
                  <a:ext cx="218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96" name="Entrada de lápiz 95">
                  <a:extLst>
                    <a:ext uri="{FF2B5EF4-FFF2-40B4-BE49-F238E27FC236}">
                      <a16:creationId xmlns:a16="http://schemas.microsoft.com/office/drawing/2014/main" id="{80D7545D-A3DB-4092-BEDD-ACCBF0456240}"/>
                    </a:ext>
                  </a:extLst>
                </p14:cNvPr>
                <p14:cNvContentPartPr/>
                <p14:nvPr/>
              </p14:nvContentPartPr>
              <p14:xfrm>
                <a:off x="4697680" y="6005609"/>
                <a:ext cx="159120" cy="26280"/>
              </p14:xfrm>
            </p:contentPart>
          </mc:Choice>
          <mc:Fallback xmlns="">
            <p:pic>
              <p:nvPicPr>
                <p:cNvPr id="96" name="Entrada de lápiz 95">
                  <a:extLst>
                    <a:ext uri="{FF2B5EF4-FFF2-40B4-BE49-F238E27FC236}">
                      <a16:creationId xmlns:a16="http://schemas.microsoft.com/office/drawing/2014/main" id="{80D7545D-A3DB-4092-BEDD-ACCBF0456240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4688680" y="5996609"/>
                  <a:ext cx="1767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97" name="Entrada de lápiz 96">
                  <a:extLst>
                    <a:ext uri="{FF2B5EF4-FFF2-40B4-BE49-F238E27FC236}">
                      <a16:creationId xmlns:a16="http://schemas.microsoft.com/office/drawing/2014/main" id="{7972E2C3-1726-4B66-A922-CC799E40167C}"/>
                    </a:ext>
                  </a:extLst>
                </p14:cNvPr>
                <p14:cNvContentPartPr/>
                <p14:nvPr/>
              </p14:nvContentPartPr>
              <p14:xfrm>
                <a:off x="5032840" y="5787809"/>
                <a:ext cx="174600" cy="269280"/>
              </p14:xfrm>
            </p:contentPart>
          </mc:Choice>
          <mc:Fallback xmlns="">
            <p:pic>
              <p:nvPicPr>
                <p:cNvPr id="97" name="Entrada de lápiz 96">
                  <a:extLst>
                    <a:ext uri="{FF2B5EF4-FFF2-40B4-BE49-F238E27FC236}">
                      <a16:creationId xmlns:a16="http://schemas.microsoft.com/office/drawing/2014/main" id="{7972E2C3-1726-4B66-A922-CC799E40167C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5024200" y="5779169"/>
                  <a:ext cx="192240" cy="28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020C4981-134B-4742-A32B-3179A2208654}"/>
              </a:ext>
            </a:extLst>
          </p:cNvPr>
          <p:cNvGrpSpPr/>
          <p:nvPr/>
        </p:nvGrpSpPr>
        <p:grpSpPr>
          <a:xfrm>
            <a:off x="5215720" y="5822009"/>
            <a:ext cx="547560" cy="259560"/>
            <a:chOff x="5215720" y="5822009"/>
            <a:chExt cx="547560" cy="25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99" name="Entrada de lápiz 98">
                  <a:extLst>
                    <a:ext uri="{FF2B5EF4-FFF2-40B4-BE49-F238E27FC236}">
                      <a16:creationId xmlns:a16="http://schemas.microsoft.com/office/drawing/2014/main" id="{036822AF-3487-4708-B745-861512E728B1}"/>
                    </a:ext>
                  </a:extLst>
                </p14:cNvPr>
                <p14:cNvContentPartPr/>
                <p14:nvPr/>
              </p14:nvContentPartPr>
              <p14:xfrm>
                <a:off x="5215720" y="5822009"/>
                <a:ext cx="164160" cy="259560"/>
              </p14:xfrm>
            </p:contentPart>
          </mc:Choice>
          <mc:Fallback xmlns="">
            <p:pic>
              <p:nvPicPr>
                <p:cNvPr id="99" name="Entrada de lápiz 98">
                  <a:extLst>
                    <a:ext uri="{FF2B5EF4-FFF2-40B4-BE49-F238E27FC236}">
                      <a16:creationId xmlns:a16="http://schemas.microsoft.com/office/drawing/2014/main" id="{036822AF-3487-4708-B745-861512E728B1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5206720" y="5813009"/>
                  <a:ext cx="1818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100" name="Entrada de lápiz 99">
                  <a:extLst>
                    <a:ext uri="{FF2B5EF4-FFF2-40B4-BE49-F238E27FC236}">
                      <a16:creationId xmlns:a16="http://schemas.microsoft.com/office/drawing/2014/main" id="{75697C6F-F877-466E-8097-50117C14DA85}"/>
                    </a:ext>
                  </a:extLst>
                </p14:cNvPr>
                <p14:cNvContentPartPr/>
                <p14:nvPr/>
              </p14:nvContentPartPr>
              <p14:xfrm>
                <a:off x="5544760" y="5871689"/>
                <a:ext cx="42120" cy="192240"/>
              </p14:xfrm>
            </p:contentPart>
          </mc:Choice>
          <mc:Fallback xmlns="">
            <p:pic>
              <p:nvPicPr>
                <p:cNvPr id="100" name="Entrada de lápiz 99">
                  <a:extLst>
                    <a:ext uri="{FF2B5EF4-FFF2-40B4-BE49-F238E27FC236}">
                      <a16:creationId xmlns:a16="http://schemas.microsoft.com/office/drawing/2014/main" id="{75697C6F-F877-466E-8097-50117C14DA85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5535760" y="5863049"/>
                  <a:ext cx="597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101" name="Entrada de lápiz 100">
                  <a:extLst>
                    <a:ext uri="{FF2B5EF4-FFF2-40B4-BE49-F238E27FC236}">
                      <a16:creationId xmlns:a16="http://schemas.microsoft.com/office/drawing/2014/main" id="{A598B552-CDA7-4CD3-BD52-59041DFDC796}"/>
                    </a:ext>
                  </a:extLst>
                </p14:cNvPr>
                <p14:cNvContentPartPr/>
                <p14:nvPr/>
              </p14:nvContentPartPr>
              <p14:xfrm>
                <a:off x="5503000" y="5922449"/>
                <a:ext cx="125280" cy="360"/>
              </p14:xfrm>
            </p:contentPart>
          </mc:Choice>
          <mc:Fallback xmlns="">
            <p:pic>
              <p:nvPicPr>
                <p:cNvPr id="101" name="Entrada de lápiz 100">
                  <a:extLst>
                    <a:ext uri="{FF2B5EF4-FFF2-40B4-BE49-F238E27FC236}">
                      <a16:creationId xmlns:a16="http://schemas.microsoft.com/office/drawing/2014/main" id="{A598B552-CDA7-4CD3-BD52-59041DFDC796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5494000" y="5913449"/>
                  <a:ext cx="1429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102" name="Entrada de lápiz 101">
                  <a:extLst>
                    <a:ext uri="{FF2B5EF4-FFF2-40B4-BE49-F238E27FC236}">
                      <a16:creationId xmlns:a16="http://schemas.microsoft.com/office/drawing/2014/main" id="{B4F00605-A53D-4890-9731-0C9316C51F74}"/>
                    </a:ext>
                  </a:extLst>
                </p14:cNvPr>
                <p14:cNvContentPartPr/>
                <p14:nvPr/>
              </p14:nvContentPartPr>
              <p14:xfrm>
                <a:off x="5695600" y="5863769"/>
                <a:ext cx="65880" cy="123120"/>
              </p14:xfrm>
            </p:contentPart>
          </mc:Choice>
          <mc:Fallback xmlns="">
            <p:pic>
              <p:nvPicPr>
                <p:cNvPr id="102" name="Entrada de lápiz 101">
                  <a:extLst>
                    <a:ext uri="{FF2B5EF4-FFF2-40B4-BE49-F238E27FC236}">
                      <a16:creationId xmlns:a16="http://schemas.microsoft.com/office/drawing/2014/main" id="{B4F00605-A53D-4890-9731-0C9316C51F74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5686960" y="5854769"/>
                  <a:ext cx="8352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103" name="Entrada de lápiz 102">
                  <a:extLst>
                    <a:ext uri="{FF2B5EF4-FFF2-40B4-BE49-F238E27FC236}">
                      <a16:creationId xmlns:a16="http://schemas.microsoft.com/office/drawing/2014/main" id="{A1E06F15-2622-402D-AD03-7F26BE74753C}"/>
                    </a:ext>
                  </a:extLst>
                </p14:cNvPr>
                <p14:cNvContentPartPr/>
                <p14:nvPr/>
              </p14:nvContentPartPr>
              <p14:xfrm>
                <a:off x="5612440" y="5863769"/>
                <a:ext cx="150840" cy="124920"/>
              </p14:xfrm>
            </p:contentPart>
          </mc:Choice>
          <mc:Fallback xmlns="">
            <p:pic>
              <p:nvPicPr>
                <p:cNvPr id="103" name="Entrada de lápiz 102">
                  <a:extLst>
                    <a:ext uri="{FF2B5EF4-FFF2-40B4-BE49-F238E27FC236}">
                      <a16:creationId xmlns:a16="http://schemas.microsoft.com/office/drawing/2014/main" id="{A1E06F15-2622-402D-AD03-7F26BE74753C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5603440" y="5854769"/>
                  <a:ext cx="168480" cy="14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85CFA2FA-FF53-4AB0-9B78-3E84D2715BA2}"/>
              </a:ext>
            </a:extLst>
          </p:cNvPr>
          <p:cNvGrpSpPr/>
          <p:nvPr/>
        </p:nvGrpSpPr>
        <p:grpSpPr>
          <a:xfrm>
            <a:off x="4179280" y="6174089"/>
            <a:ext cx="327600" cy="259200"/>
            <a:chOff x="4179280" y="6174089"/>
            <a:chExt cx="327600" cy="25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107" name="Entrada de lápiz 106">
                  <a:extLst>
                    <a:ext uri="{FF2B5EF4-FFF2-40B4-BE49-F238E27FC236}">
                      <a16:creationId xmlns:a16="http://schemas.microsoft.com/office/drawing/2014/main" id="{BB65FD4F-E932-45C6-BC3B-83DF1AE73339}"/>
                    </a:ext>
                  </a:extLst>
                </p14:cNvPr>
                <p14:cNvContentPartPr/>
                <p14:nvPr/>
              </p14:nvContentPartPr>
              <p14:xfrm>
                <a:off x="4179280" y="6201089"/>
                <a:ext cx="134640" cy="232200"/>
              </p14:xfrm>
            </p:contentPart>
          </mc:Choice>
          <mc:Fallback xmlns="">
            <p:pic>
              <p:nvPicPr>
                <p:cNvPr id="107" name="Entrada de lápiz 106">
                  <a:extLst>
                    <a:ext uri="{FF2B5EF4-FFF2-40B4-BE49-F238E27FC236}">
                      <a16:creationId xmlns:a16="http://schemas.microsoft.com/office/drawing/2014/main" id="{BB65FD4F-E932-45C6-BC3B-83DF1AE73339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170640" y="6192449"/>
                  <a:ext cx="15228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108" name="Entrada de lápiz 107">
                  <a:extLst>
                    <a:ext uri="{FF2B5EF4-FFF2-40B4-BE49-F238E27FC236}">
                      <a16:creationId xmlns:a16="http://schemas.microsoft.com/office/drawing/2014/main" id="{8AF3B4A7-1E87-4E6A-A52E-4E6F60D55C2E}"/>
                    </a:ext>
                  </a:extLst>
                </p14:cNvPr>
                <p14:cNvContentPartPr/>
                <p14:nvPr/>
              </p14:nvContentPartPr>
              <p14:xfrm>
                <a:off x="4396000" y="6174089"/>
                <a:ext cx="110880" cy="246600"/>
              </p14:xfrm>
            </p:contentPart>
          </mc:Choice>
          <mc:Fallback xmlns="">
            <p:pic>
              <p:nvPicPr>
                <p:cNvPr id="108" name="Entrada de lápiz 107">
                  <a:extLst>
                    <a:ext uri="{FF2B5EF4-FFF2-40B4-BE49-F238E27FC236}">
                      <a16:creationId xmlns:a16="http://schemas.microsoft.com/office/drawing/2014/main" id="{8AF3B4A7-1E87-4E6A-A52E-4E6F60D55C2E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387000" y="6165449"/>
                  <a:ext cx="128520" cy="26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2" name="Grupo 111">
            <a:extLst>
              <a:ext uri="{FF2B5EF4-FFF2-40B4-BE49-F238E27FC236}">
                <a16:creationId xmlns:a16="http://schemas.microsoft.com/office/drawing/2014/main" id="{8F9241A7-3151-4940-A5F8-1926FE6BB6C1}"/>
              </a:ext>
            </a:extLst>
          </p:cNvPr>
          <p:cNvGrpSpPr/>
          <p:nvPr/>
        </p:nvGrpSpPr>
        <p:grpSpPr>
          <a:xfrm>
            <a:off x="4705960" y="6157169"/>
            <a:ext cx="260640" cy="268200"/>
            <a:chOff x="4705960" y="6157169"/>
            <a:chExt cx="260640" cy="26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105" name="Entrada de lápiz 104">
                  <a:extLst>
                    <a:ext uri="{FF2B5EF4-FFF2-40B4-BE49-F238E27FC236}">
                      <a16:creationId xmlns:a16="http://schemas.microsoft.com/office/drawing/2014/main" id="{3D127A0D-9311-496E-8252-0C30D845E1DA}"/>
                    </a:ext>
                  </a:extLst>
                </p14:cNvPr>
                <p14:cNvContentPartPr/>
                <p14:nvPr/>
              </p14:nvContentPartPr>
              <p14:xfrm>
                <a:off x="4705960" y="6157169"/>
                <a:ext cx="113400" cy="52200"/>
              </p14:xfrm>
            </p:contentPart>
          </mc:Choice>
          <mc:Fallback xmlns="">
            <p:pic>
              <p:nvPicPr>
                <p:cNvPr id="105" name="Entrada de lápiz 104">
                  <a:extLst>
                    <a:ext uri="{FF2B5EF4-FFF2-40B4-BE49-F238E27FC236}">
                      <a16:creationId xmlns:a16="http://schemas.microsoft.com/office/drawing/2014/main" id="{3D127A0D-9311-496E-8252-0C30D845E1DA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4696960" y="6148529"/>
                  <a:ext cx="13104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106" name="Entrada de lápiz 105">
                  <a:extLst>
                    <a:ext uri="{FF2B5EF4-FFF2-40B4-BE49-F238E27FC236}">
                      <a16:creationId xmlns:a16="http://schemas.microsoft.com/office/drawing/2014/main" id="{CC606FBC-9594-40BC-9DE0-A94D8AA1845D}"/>
                    </a:ext>
                  </a:extLst>
                </p14:cNvPr>
                <p14:cNvContentPartPr/>
                <p14:nvPr/>
              </p14:nvContentPartPr>
              <p14:xfrm>
                <a:off x="4714240" y="6341849"/>
                <a:ext cx="83520" cy="8640"/>
              </p14:xfrm>
            </p:contentPart>
          </mc:Choice>
          <mc:Fallback xmlns="">
            <p:pic>
              <p:nvPicPr>
                <p:cNvPr id="106" name="Entrada de lápiz 105">
                  <a:extLst>
                    <a:ext uri="{FF2B5EF4-FFF2-40B4-BE49-F238E27FC236}">
                      <a16:creationId xmlns:a16="http://schemas.microsoft.com/office/drawing/2014/main" id="{CC606FBC-9594-40BC-9DE0-A94D8AA1845D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4705600" y="6333209"/>
                  <a:ext cx="10116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110" name="Entrada de lápiz 109">
                  <a:extLst>
                    <a:ext uri="{FF2B5EF4-FFF2-40B4-BE49-F238E27FC236}">
                      <a16:creationId xmlns:a16="http://schemas.microsoft.com/office/drawing/2014/main" id="{52937A20-865B-4787-93A3-5CAC8BCECAA4}"/>
                    </a:ext>
                  </a:extLst>
                </p14:cNvPr>
                <p14:cNvContentPartPr/>
                <p14:nvPr/>
              </p14:nvContentPartPr>
              <p14:xfrm>
                <a:off x="4857160" y="6224129"/>
                <a:ext cx="109440" cy="201240"/>
              </p14:xfrm>
            </p:contentPart>
          </mc:Choice>
          <mc:Fallback xmlns="">
            <p:pic>
              <p:nvPicPr>
                <p:cNvPr id="110" name="Entrada de lápiz 109">
                  <a:extLst>
                    <a:ext uri="{FF2B5EF4-FFF2-40B4-BE49-F238E27FC236}">
                      <a16:creationId xmlns:a16="http://schemas.microsoft.com/office/drawing/2014/main" id="{52937A20-865B-4787-93A3-5CAC8BCECAA4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848160" y="6215489"/>
                  <a:ext cx="12708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111" name="Entrada de lápiz 110">
                  <a:extLst>
                    <a:ext uri="{FF2B5EF4-FFF2-40B4-BE49-F238E27FC236}">
                      <a16:creationId xmlns:a16="http://schemas.microsoft.com/office/drawing/2014/main" id="{D211E8FE-069B-4684-A57E-F9A1B27AFFD0}"/>
                    </a:ext>
                  </a:extLst>
                </p14:cNvPr>
                <p14:cNvContentPartPr/>
                <p14:nvPr/>
              </p14:nvContentPartPr>
              <p14:xfrm>
                <a:off x="4888120" y="6224129"/>
                <a:ext cx="69840" cy="165600"/>
              </p14:xfrm>
            </p:contentPart>
          </mc:Choice>
          <mc:Fallback xmlns="">
            <p:pic>
              <p:nvPicPr>
                <p:cNvPr id="111" name="Entrada de lápiz 110">
                  <a:extLst>
                    <a:ext uri="{FF2B5EF4-FFF2-40B4-BE49-F238E27FC236}">
                      <a16:creationId xmlns:a16="http://schemas.microsoft.com/office/drawing/2014/main" id="{D211E8FE-069B-4684-A57E-F9A1B27AFFD0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879120" y="6215489"/>
                  <a:ext cx="87480" cy="18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19">
            <p14:nvContentPartPr>
              <p14:cNvPr id="113" name="Entrada de lápiz 112">
                <a:extLst>
                  <a:ext uri="{FF2B5EF4-FFF2-40B4-BE49-F238E27FC236}">
                    <a16:creationId xmlns:a16="http://schemas.microsoft.com/office/drawing/2014/main" id="{6DF77AD0-E170-4A1D-AC4B-79D6B69DB5F6}"/>
                  </a:ext>
                </a:extLst>
              </p14:cNvPr>
              <p14:cNvContentPartPr/>
              <p14:nvPr/>
            </p14:nvContentPartPr>
            <p14:xfrm>
              <a:off x="502960" y="5075009"/>
              <a:ext cx="428040" cy="253080"/>
            </p14:xfrm>
          </p:contentPart>
        </mc:Choice>
        <mc:Fallback xmlns="">
          <p:pic>
            <p:nvPicPr>
              <p:cNvPr id="113" name="Entrada de lápiz 112">
                <a:extLst>
                  <a:ext uri="{FF2B5EF4-FFF2-40B4-BE49-F238E27FC236}">
                    <a16:creationId xmlns:a16="http://schemas.microsoft.com/office/drawing/2014/main" id="{6DF77AD0-E170-4A1D-AC4B-79D6B69DB5F6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494320" y="5066009"/>
                <a:ext cx="445680" cy="27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8400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199DC53-C62F-4005-8E67-843FA5E747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486576" cy="2634143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44F77D33-1FAB-4B57-9CA1-6CDFEABB7044}"/>
              </a:ext>
            </a:extLst>
          </p:cNvPr>
          <p:cNvGrpSpPr/>
          <p:nvPr/>
        </p:nvGrpSpPr>
        <p:grpSpPr>
          <a:xfrm>
            <a:off x="5944360" y="945809"/>
            <a:ext cx="204120" cy="192240"/>
            <a:chOff x="5944360" y="945809"/>
            <a:chExt cx="204120" cy="19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0D052EFA-D482-4678-A807-80E269534AC4}"/>
                    </a:ext>
                  </a:extLst>
                </p14:cNvPr>
                <p14:cNvContentPartPr/>
                <p14:nvPr/>
              </p14:nvContentPartPr>
              <p14:xfrm>
                <a:off x="5944360" y="945809"/>
                <a:ext cx="204120" cy="192240"/>
              </p14:xfrm>
            </p:contentPart>
          </mc:Choice>
          <mc:Fallback xmlns=""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0D052EFA-D482-4678-A807-80E269534AC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935360" y="937169"/>
                  <a:ext cx="2217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E3362657-9792-405F-8031-30C1CBE7DBF8}"/>
                    </a:ext>
                  </a:extLst>
                </p14:cNvPr>
                <p14:cNvContentPartPr/>
                <p14:nvPr/>
              </p14:nvContentPartPr>
              <p14:xfrm>
                <a:off x="6014560" y="1014929"/>
                <a:ext cx="74520" cy="360"/>
              </p14:xfrm>
            </p:contentPart>
          </mc:Choice>
          <mc:Fallback xmlns=""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E3362657-9792-405F-8031-30C1CBE7DBF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005920" y="1005929"/>
                  <a:ext cx="9216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6FA2BD8-198A-4008-BF3A-1B41C6DB1A6C}"/>
              </a:ext>
            </a:extLst>
          </p:cNvPr>
          <p:cNvGrpSpPr/>
          <p:nvPr/>
        </p:nvGrpSpPr>
        <p:grpSpPr>
          <a:xfrm>
            <a:off x="5890000" y="1426769"/>
            <a:ext cx="243000" cy="306000"/>
            <a:chOff x="5890000" y="1426769"/>
            <a:chExt cx="243000" cy="30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51EC3C0F-A61E-4901-8DB2-50DBA97226E6}"/>
                    </a:ext>
                  </a:extLst>
                </p14:cNvPr>
                <p14:cNvContentPartPr/>
                <p14:nvPr/>
              </p14:nvContentPartPr>
              <p14:xfrm>
                <a:off x="5890000" y="1501289"/>
                <a:ext cx="116280" cy="117000"/>
              </p14:xfrm>
            </p:contentPart>
          </mc:Choice>
          <mc:Fallback xmlns=""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51EC3C0F-A61E-4901-8DB2-50DBA97226E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881360" y="1492289"/>
                  <a:ext cx="13392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2D889653-6660-41F8-9B52-2DF19545EB56}"/>
                    </a:ext>
                  </a:extLst>
                </p14:cNvPr>
                <p14:cNvContentPartPr/>
                <p14:nvPr/>
              </p14:nvContentPartPr>
              <p14:xfrm>
                <a:off x="6013480" y="1426769"/>
                <a:ext cx="119520" cy="306000"/>
              </p14:xfrm>
            </p:contentPart>
          </mc:Choice>
          <mc:Fallback xmlns=""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2D889653-6660-41F8-9B52-2DF19545EB5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004840" y="1418129"/>
                  <a:ext cx="137160" cy="32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92541BD9-DAAF-4112-BAC0-9BE6DB72508F}"/>
              </a:ext>
            </a:extLst>
          </p:cNvPr>
          <p:cNvGrpSpPr/>
          <p:nvPr/>
        </p:nvGrpSpPr>
        <p:grpSpPr>
          <a:xfrm>
            <a:off x="5997640" y="2130209"/>
            <a:ext cx="150480" cy="216720"/>
            <a:chOff x="5997640" y="2130209"/>
            <a:chExt cx="150480" cy="21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402B19E4-E05C-4D4A-A6FD-5661D56EB63C}"/>
                    </a:ext>
                  </a:extLst>
                </p14:cNvPr>
                <p14:cNvContentPartPr/>
                <p14:nvPr/>
              </p14:nvContentPartPr>
              <p14:xfrm>
                <a:off x="5997640" y="2130209"/>
                <a:ext cx="150480" cy="216720"/>
              </p14:xfrm>
            </p:contentPart>
          </mc:Choice>
          <mc:Fallback xmlns=""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402B19E4-E05C-4D4A-A6FD-5661D56EB63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989000" y="2121569"/>
                  <a:ext cx="1681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D50924D7-9130-453E-B042-254AEFCD8DEC}"/>
                    </a:ext>
                  </a:extLst>
                </p14:cNvPr>
                <p14:cNvContentPartPr/>
                <p14:nvPr/>
              </p14:nvContentPartPr>
              <p14:xfrm>
                <a:off x="6014560" y="2231009"/>
                <a:ext cx="57240" cy="360"/>
              </p14:xfrm>
            </p:contentPart>
          </mc:Choice>
          <mc:Fallback xmlns=""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D50924D7-9130-453E-B042-254AEFCD8DEC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005920" y="2222369"/>
                  <a:ext cx="7488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84383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5B516C2F-7769-4087-8768-3B8DB3648160}"/>
                  </a:ext>
                </a:extLst>
              </p14:cNvPr>
              <p14:cNvContentPartPr/>
              <p14:nvPr/>
            </p14:nvContentPartPr>
            <p14:xfrm>
              <a:off x="2725960" y="377369"/>
              <a:ext cx="360" cy="360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5B516C2F-7769-4087-8768-3B8DB36481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17320" y="368369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6AEED4AF-9A3E-40B5-8E17-AC40E1697C5F}"/>
                  </a:ext>
                </a:extLst>
              </p14:cNvPr>
              <p14:cNvContentPartPr/>
              <p14:nvPr/>
            </p14:nvContentPartPr>
            <p14:xfrm>
              <a:off x="2256160" y="830249"/>
              <a:ext cx="360" cy="36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6AEED4AF-9A3E-40B5-8E17-AC40E1697C5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47520" y="821609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Imagen 2">
            <a:extLst>
              <a:ext uri="{FF2B5EF4-FFF2-40B4-BE49-F238E27FC236}">
                <a16:creationId xmlns:a16="http://schemas.microsoft.com/office/drawing/2014/main" id="{6977749C-EE39-4511-8496-73DD482A82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07" y="34800"/>
            <a:ext cx="4626027" cy="212822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7E05AF7-3A35-4101-A5E0-37E32CF2210E}"/>
                  </a:ext>
                </a:extLst>
              </p:cNvPr>
              <p:cNvSpPr txBox="1"/>
              <p:nvPr/>
            </p:nvSpPr>
            <p:spPr>
              <a:xfrm>
                <a:off x="545284" y="2311166"/>
                <a:ext cx="2600588" cy="1296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110</m:t>
                                </m:r>
                              </m:num>
                              <m:den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=55</m:t>
                            </m:r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+55=90</m:t>
                            </m:r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=35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F7E05AF7-3A35-4101-A5E0-37E32CF221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284" y="2311166"/>
                <a:ext cx="2600588" cy="129663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72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E24E13C-AA06-4ED1-A151-9F3FF2872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110606" cy="219400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78911C2-EFE7-48D7-AF79-0BFDFE580297}"/>
                  </a:ext>
                </a:extLst>
              </p:cNvPr>
              <p:cNvSpPr txBox="1"/>
              <p:nvPr/>
            </p:nvSpPr>
            <p:spPr>
              <a:xfrm>
                <a:off x="763399" y="2319555"/>
                <a:ext cx="1721305" cy="1809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f>
                              <m:fPr>
                                <m:ctrlPr>
                                  <a:rPr lang="es-PE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1">
                                    <a:latin typeface="Cambria Math" panose="02040503050406030204" pitchFamily="18" charset="0"/>
                                  </a:rPr>
                                  <m:t>𝐵𝑐𝐴</m:t>
                                </m:r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s-PE" i="1">
                                    <a:latin typeface="Cambria Math" panose="02040503050406030204" pitchFamily="18" charset="0"/>
                                  </a:rPr>
                                  <m:t>𝐵𝐴</m:t>
                                </m:r>
                              </m:num>
                              <m:den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=100</m:t>
                            </m:r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𝐵𝑐𝐴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=280</m:t>
                            </m:r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𝐵𝐴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=80</m:t>
                            </m:r>
                          </m:e>
                        </m:mr>
                        <m:mr>
                          <m:e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80</m:t>
                                </m:r>
                              </m:num>
                              <m:den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=20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378911C2-EFE7-48D7-AF79-0BFDFE580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99" y="2319555"/>
                <a:ext cx="1721305" cy="18098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441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A2B6F5F-2750-4771-A9A1-17AC032C04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4429389" cy="221469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0360432-3DDA-4868-9CB8-BE0B0AC559AD}"/>
                  </a:ext>
                </a:extLst>
              </p:cNvPr>
              <p:cNvSpPr txBox="1"/>
              <p:nvPr/>
            </p:nvSpPr>
            <p:spPr>
              <a:xfrm>
                <a:off x="427839" y="2214694"/>
                <a:ext cx="3842157" cy="10203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PE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180−8</m:t>
                                </m:r>
                                <m:r>
                                  <a:rPr lang="es-PE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num>
                              <m:den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18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=180</m:t>
                            </m:r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=10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0360432-3DDA-4868-9CB8-BE0B0AC559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839" y="2214694"/>
                <a:ext cx="3842157" cy="10203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68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D4DB9C7-1D07-4518-9F55-59F6CCE22B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296110" cy="18481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0CD7FADD-100F-4024-AB8C-F982069BF6D8}"/>
                  </a:ext>
                </a:extLst>
              </p:cNvPr>
              <p:cNvSpPr txBox="1"/>
              <p:nvPr/>
            </p:nvSpPr>
            <p:spPr>
              <a:xfrm>
                <a:off x="658535" y="2025941"/>
                <a:ext cx="2109832" cy="7398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PE">
                                <a:latin typeface="Cambria Math" panose="02040503050406030204" pitchFamily="18" charset="0"/>
                              </a:rPr>
                              <m:t>32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𝑅𝑇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</m:mr>
                        <m:mr>
                          <m:e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64=2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−24</m:t>
                            </m:r>
                          </m:e>
                        </m:mr>
                        <m:mr>
                          <m:e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44=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0CD7FADD-100F-4024-AB8C-F982069BF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35" y="2025941"/>
                <a:ext cx="2109832" cy="7398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25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>
            <a:extLst>
              <a:ext uri="{FF2B5EF4-FFF2-40B4-BE49-F238E27FC236}">
                <a16:creationId xmlns:a16="http://schemas.microsoft.com/office/drawing/2014/main" id="{D0280294-CA94-4AE6-9218-D3F969D35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05850" cy="6307892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50FFE0E6-4B4A-4E2C-A6B1-AE281566C7C6}"/>
                  </a:ext>
                </a:extLst>
              </p14:cNvPr>
              <p14:cNvContentPartPr/>
              <p14:nvPr/>
            </p14:nvContentPartPr>
            <p14:xfrm>
              <a:off x="2868880" y="2953529"/>
              <a:ext cx="51840" cy="243360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50FFE0E6-4B4A-4E2C-A6B1-AE281566C7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59880" y="2944529"/>
                <a:ext cx="69480" cy="2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0" name="Entrada de lápiz 29">
                <a:extLst>
                  <a:ext uri="{FF2B5EF4-FFF2-40B4-BE49-F238E27FC236}">
                    <a16:creationId xmlns:a16="http://schemas.microsoft.com/office/drawing/2014/main" id="{F030C771-983B-4209-9936-F63FF6301DAD}"/>
                  </a:ext>
                </a:extLst>
              </p14:cNvPr>
              <p14:cNvContentPartPr/>
              <p14:nvPr/>
            </p14:nvContentPartPr>
            <p14:xfrm>
              <a:off x="2801560" y="4303169"/>
              <a:ext cx="3600" cy="231480"/>
            </p14:xfrm>
          </p:contentPart>
        </mc:Choice>
        <mc:Fallback xmlns="">
          <p:pic>
            <p:nvPicPr>
              <p:cNvPr id="30" name="Entrada de lápiz 29">
                <a:extLst>
                  <a:ext uri="{FF2B5EF4-FFF2-40B4-BE49-F238E27FC236}">
                    <a16:creationId xmlns:a16="http://schemas.microsoft.com/office/drawing/2014/main" id="{F030C771-983B-4209-9936-F63FF6301DA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92560" y="4294169"/>
                <a:ext cx="21240" cy="24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CCAD335A-56EF-4CB6-86D8-7A68664EE9D9}"/>
                  </a:ext>
                </a:extLst>
              </p14:cNvPr>
              <p14:cNvContentPartPr/>
              <p14:nvPr/>
            </p14:nvContentPartPr>
            <p14:xfrm>
              <a:off x="2835040" y="4271129"/>
              <a:ext cx="96480" cy="248400"/>
            </p14:xfrm>
          </p:contentPart>
        </mc:Choice>
        <mc:Fallback xmlns=""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CCAD335A-56EF-4CB6-86D8-7A68664EE9D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26400" y="4262129"/>
                <a:ext cx="114120" cy="26604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upo 35">
            <a:extLst>
              <a:ext uri="{FF2B5EF4-FFF2-40B4-BE49-F238E27FC236}">
                <a16:creationId xmlns:a16="http://schemas.microsoft.com/office/drawing/2014/main" id="{AAD102CC-0C7F-470C-BE7C-7126214809CC}"/>
              </a:ext>
            </a:extLst>
          </p:cNvPr>
          <p:cNvGrpSpPr/>
          <p:nvPr/>
        </p:nvGrpSpPr>
        <p:grpSpPr>
          <a:xfrm>
            <a:off x="2826760" y="1652129"/>
            <a:ext cx="177120" cy="293400"/>
            <a:chOff x="2826760" y="1652129"/>
            <a:chExt cx="177120" cy="29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2" name="Entrada de lápiz 31">
                  <a:extLst>
                    <a:ext uri="{FF2B5EF4-FFF2-40B4-BE49-F238E27FC236}">
                      <a16:creationId xmlns:a16="http://schemas.microsoft.com/office/drawing/2014/main" id="{3CAB23C2-B773-47C5-922C-BFFAAAC2C1A9}"/>
                    </a:ext>
                  </a:extLst>
                </p14:cNvPr>
                <p14:cNvContentPartPr/>
                <p14:nvPr/>
              </p14:nvContentPartPr>
              <p14:xfrm>
                <a:off x="2826760" y="1694249"/>
                <a:ext cx="9000" cy="192600"/>
              </p14:xfrm>
            </p:contentPart>
          </mc:Choice>
          <mc:Fallback xmlns="">
            <p:pic>
              <p:nvPicPr>
                <p:cNvPr id="32" name="Entrada de lápiz 31">
                  <a:extLst>
                    <a:ext uri="{FF2B5EF4-FFF2-40B4-BE49-F238E27FC236}">
                      <a16:creationId xmlns:a16="http://schemas.microsoft.com/office/drawing/2014/main" id="{3CAB23C2-B773-47C5-922C-BFFAAAC2C1A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18120" y="1685609"/>
                  <a:ext cx="2664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3" name="Entrada de lápiz 32">
                  <a:extLst>
                    <a:ext uri="{FF2B5EF4-FFF2-40B4-BE49-F238E27FC236}">
                      <a16:creationId xmlns:a16="http://schemas.microsoft.com/office/drawing/2014/main" id="{3E0FDF0C-71E2-40B7-80D0-C4BA4EEC9FA8}"/>
                    </a:ext>
                  </a:extLst>
                </p14:cNvPr>
                <p14:cNvContentPartPr/>
                <p14:nvPr/>
              </p14:nvContentPartPr>
              <p14:xfrm>
                <a:off x="2893720" y="1669049"/>
                <a:ext cx="10080" cy="259560"/>
              </p14:xfrm>
            </p:contentPart>
          </mc:Choice>
          <mc:Fallback xmlns="">
            <p:pic>
              <p:nvPicPr>
                <p:cNvPr id="33" name="Entrada de lápiz 32">
                  <a:extLst>
                    <a:ext uri="{FF2B5EF4-FFF2-40B4-BE49-F238E27FC236}">
                      <a16:creationId xmlns:a16="http://schemas.microsoft.com/office/drawing/2014/main" id="{3E0FDF0C-71E2-40B7-80D0-C4BA4EEC9FA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885080" y="1660049"/>
                  <a:ext cx="2772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5" name="Entrada de lápiz 34">
                  <a:extLst>
                    <a:ext uri="{FF2B5EF4-FFF2-40B4-BE49-F238E27FC236}">
                      <a16:creationId xmlns:a16="http://schemas.microsoft.com/office/drawing/2014/main" id="{736D882E-1E29-4D81-B476-90083105F189}"/>
                    </a:ext>
                  </a:extLst>
                </p14:cNvPr>
                <p14:cNvContentPartPr/>
                <p14:nvPr/>
              </p14:nvContentPartPr>
              <p14:xfrm>
                <a:off x="2985520" y="1652129"/>
                <a:ext cx="18360" cy="293400"/>
              </p14:xfrm>
            </p:contentPart>
          </mc:Choice>
          <mc:Fallback xmlns="">
            <p:pic>
              <p:nvPicPr>
                <p:cNvPr id="35" name="Entrada de lápiz 34">
                  <a:extLst>
                    <a:ext uri="{FF2B5EF4-FFF2-40B4-BE49-F238E27FC236}">
                      <a16:creationId xmlns:a16="http://schemas.microsoft.com/office/drawing/2014/main" id="{736D882E-1E29-4D81-B476-90083105F18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976880" y="1643489"/>
                  <a:ext cx="36000" cy="311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6BAA6CEC-1696-4A45-8419-4C8BDE9168F7}"/>
              </a:ext>
            </a:extLst>
          </p:cNvPr>
          <p:cNvGrpSpPr/>
          <p:nvPr/>
        </p:nvGrpSpPr>
        <p:grpSpPr>
          <a:xfrm>
            <a:off x="2818480" y="5561729"/>
            <a:ext cx="67320" cy="225720"/>
            <a:chOff x="2818480" y="5561729"/>
            <a:chExt cx="67320" cy="22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7" name="Entrada de lápiz 36">
                  <a:extLst>
                    <a:ext uri="{FF2B5EF4-FFF2-40B4-BE49-F238E27FC236}">
                      <a16:creationId xmlns:a16="http://schemas.microsoft.com/office/drawing/2014/main" id="{0B14343E-87E7-40D3-A805-59DA869936A1}"/>
                    </a:ext>
                  </a:extLst>
                </p14:cNvPr>
                <p14:cNvContentPartPr/>
                <p14:nvPr/>
              </p14:nvContentPartPr>
              <p14:xfrm>
                <a:off x="2818480" y="5653889"/>
                <a:ext cx="360" cy="133560"/>
              </p14:xfrm>
            </p:contentPart>
          </mc:Choice>
          <mc:Fallback xmlns="">
            <p:pic>
              <p:nvPicPr>
                <p:cNvPr id="37" name="Entrada de lápiz 36">
                  <a:extLst>
                    <a:ext uri="{FF2B5EF4-FFF2-40B4-BE49-F238E27FC236}">
                      <a16:creationId xmlns:a16="http://schemas.microsoft.com/office/drawing/2014/main" id="{0B14343E-87E7-40D3-A805-59DA869936A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809480" y="5644889"/>
                  <a:ext cx="1800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8" name="Entrada de lápiz 37">
                  <a:extLst>
                    <a:ext uri="{FF2B5EF4-FFF2-40B4-BE49-F238E27FC236}">
                      <a16:creationId xmlns:a16="http://schemas.microsoft.com/office/drawing/2014/main" id="{33913BD6-B88D-465B-A618-CA1993FD6F1F}"/>
                    </a:ext>
                  </a:extLst>
                </p14:cNvPr>
                <p14:cNvContentPartPr/>
                <p14:nvPr/>
              </p14:nvContentPartPr>
              <p14:xfrm>
                <a:off x="2885440" y="5561729"/>
                <a:ext cx="360" cy="218160"/>
              </p14:xfrm>
            </p:contentPart>
          </mc:Choice>
          <mc:Fallback xmlns="">
            <p:pic>
              <p:nvPicPr>
                <p:cNvPr id="38" name="Entrada de lápiz 37">
                  <a:extLst>
                    <a:ext uri="{FF2B5EF4-FFF2-40B4-BE49-F238E27FC236}">
                      <a16:creationId xmlns:a16="http://schemas.microsoft.com/office/drawing/2014/main" id="{33913BD6-B88D-465B-A618-CA1993FD6F1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876800" y="5552729"/>
                  <a:ext cx="18000" cy="235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85919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260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9FA2240-D190-4634-8D3F-B81AC54FF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840449" cy="4408415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5D5F5B16-1454-41AD-966D-8887865F2384}"/>
              </a:ext>
            </a:extLst>
          </p:cNvPr>
          <p:cNvGrpSpPr/>
          <p:nvPr/>
        </p:nvGrpSpPr>
        <p:grpSpPr>
          <a:xfrm>
            <a:off x="436000" y="2516489"/>
            <a:ext cx="444960" cy="453600"/>
            <a:chOff x="436000" y="2516489"/>
            <a:chExt cx="444960" cy="45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31E11EC3-11B6-40CD-B1A7-CA1666643A89}"/>
                    </a:ext>
                  </a:extLst>
                </p14:cNvPr>
                <p14:cNvContentPartPr/>
                <p14:nvPr/>
              </p14:nvContentPartPr>
              <p14:xfrm>
                <a:off x="436000" y="2516489"/>
                <a:ext cx="444960" cy="453600"/>
              </p14:xfrm>
            </p:contentPart>
          </mc:Choice>
          <mc:Fallback xmlns=""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31E11EC3-11B6-40CD-B1A7-CA1666643A8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27000" y="2507489"/>
                  <a:ext cx="462600" cy="47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2B40500B-8A98-4758-A01F-5CD94E65292C}"/>
                    </a:ext>
                  </a:extLst>
                </p14:cNvPr>
                <p14:cNvContentPartPr/>
                <p14:nvPr/>
              </p14:nvContentPartPr>
              <p14:xfrm>
                <a:off x="445720" y="2675609"/>
                <a:ext cx="300960" cy="272880"/>
              </p14:xfrm>
            </p:contentPart>
          </mc:Choice>
          <mc:Fallback xmlns=""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2B40500B-8A98-4758-A01F-5CD94E65292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36720" y="2666969"/>
                  <a:ext cx="318600" cy="29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45ECC14C-844A-4941-9C4C-88C54A3D628E}"/>
              </a:ext>
            </a:extLst>
          </p:cNvPr>
          <p:cNvGrpSpPr/>
          <p:nvPr/>
        </p:nvGrpSpPr>
        <p:grpSpPr>
          <a:xfrm>
            <a:off x="2296480" y="830249"/>
            <a:ext cx="354600" cy="366120"/>
            <a:chOff x="2296480" y="830249"/>
            <a:chExt cx="354600" cy="366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3E1AB9AE-AD6F-49E8-A226-CAEC5DF3BD0D}"/>
                    </a:ext>
                  </a:extLst>
                </p14:cNvPr>
                <p14:cNvContentPartPr/>
                <p14:nvPr/>
              </p14:nvContentPartPr>
              <p14:xfrm>
                <a:off x="2369920" y="830249"/>
                <a:ext cx="244080" cy="202680"/>
              </p14:xfrm>
            </p:contentPart>
          </mc:Choice>
          <mc:Fallback xmlns=""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3E1AB9AE-AD6F-49E8-A226-CAEC5DF3BD0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361280" y="821609"/>
                  <a:ext cx="26172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3964E3D8-6C53-4B54-A0C8-5D70FC5A6CDD}"/>
                    </a:ext>
                  </a:extLst>
                </p14:cNvPr>
                <p14:cNvContentPartPr/>
                <p14:nvPr/>
              </p14:nvContentPartPr>
              <p14:xfrm>
                <a:off x="2296480" y="830249"/>
                <a:ext cx="354600" cy="366120"/>
              </p14:xfrm>
            </p:contentPart>
          </mc:Choice>
          <mc:Fallback xmlns=""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3964E3D8-6C53-4B54-A0C8-5D70FC5A6CD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87840" y="821609"/>
                  <a:ext cx="372240" cy="383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740623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7A2C8F1-0FB2-4795-B4AD-941828A8C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300"/>
            <a:ext cx="5845852" cy="4786926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2778D187-1953-455D-B4E9-6D72F6E76E68}"/>
              </a:ext>
            </a:extLst>
          </p:cNvPr>
          <p:cNvGrpSpPr/>
          <p:nvPr/>
        </p:nvGrpSpPr>
        <p:grpSpPr>
          <a:xfrm>
            <a:off x="3145000" y="846809"/>
            <a:ext cx="143640" cy="327960"/>
            <a:chOff x="3145000" y="846809"/>
            <a:chExt cx="143640" cy="32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AF7CAB10-DBFF-4A46-97BA-63AD4091E198}"/>
                    </a:ext>
                  </a:extLst>
                </p14:cNvPr>
                <p14:cNvContentPartPr/>
                <p14:nvPr/>
              </p14:nvContentPartPr>
              <p14:xfrm>
                <a:off x="3204400" y="896849"/>
                <a:ext cx="27000" cy="277920"/>
              </p14:xfrm>
            </p:contentPart>
          </mc:Choice>
          <mc:Fallback xmlns=""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AF7CAB10-DBFF-4A46-97BA-63AD4091E19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95400" y="887849"/>
                  <a:ext cx="4464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8AB98249-1B4A-4F42-A883-82D5CDE4251C}"/>
                    </a:ext>
                  </a:extLst>
                </p14:cNvPr>
                <p14:cNvContentPartPr/>
                <p14:nvPr/>
              </p14:nvContentPartPr>
              <p14:xfrm>
                <a:off x="3288280" y="880289"/>
                <a:ext cx="360" cy="259560"/>
              </p14:xfrm>
            </p:contentPart>
          </mc:Choice>
          <mc:Fallback xmlns=""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8AB98249-1B4A-4F42-A883-82D5CDE4251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279280" y="871649"/>
                  <a:ext cx="180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FE6E3C09-8D90-4240-98F2-BC7033922784}"/>
                    </a:ext>
                  </a:extLst>
                </p14:cNvPr>
                <p14:cNvContentPartPr/>
                <p14:nvPr/>
              </p14:nvContentPartPr>
              <p14:xfrm>
                <a:off x="3145000" y="846809"/>
                <a:ext cx="26280" cy="326520"/>
              </p14:xfrm>
            </p:contentPart>
          </mc:Choice>
          <mc:Fallback xmlns=""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FE6E3C09-8D90-4240-98F2-BC703392278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136000" y="837809"/>
                  <a:ext cx="43920" cy="34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9CDA8FE4-3F02-41DC-8E40-B2DC66562D32}"/>
                  </a:ext>
                </a:extLst>
              </p14:cNvPr>
              <p14:cNvContentPartPr/>
              <p14:nvPr/>
            </p14:nvContentPartPr>
            <p14:xfrm>
              <a:off x="3212680" y="2432609"/>
              <a:ext cx="17280" cy="267840"/>
            </p14:xfrm>
          </p:contentPart>
        </mc:Choice>
        <mc:Fallback xmlns=""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9CDA8FE4-3F02-41DC-8E40-B2DC66562D3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204040" y="2423609"/>
                <a:ext cx="34920" cy="285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upo 13">
            <a:extLst>
              <a:ext uri="{FF2B5EF4-FFF2-40B4-BE49-F238E27FC236}">
                <a16:creationId xmlns:a16="http://schemas.microsoft.com/office/drawing/2014/main" id="{26A51BBD-6DE1-4182-AD2E-ED02BC38E5AC}"/>
              </a:ext>
            </a:extLst>
          </p:cNvPr>
          <p:cNvGrpSpPr/>
          <p:nvPr/>
        </p:nvGrpSpPr>
        <p:grpSpPr>
          <a:xfrm>
            <a:off x="3170560" y="3875489"/>
            <a:ext cx="118080" cy="204840"/>
            <a:chOff x="3170560" y="3875489"/>
            <a:chExt cx="118080" cy="20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E2252DED-A327-47BB-B856-F6384E75D602}"/>
                    </a:ext>
                  </a:extLst>
                </p14:cNvPr>
                <p14:cNvContentPartPr/>
                <p14:nvPr/>
              </p14:nvContentPartPr>
              <p14:xfrm>
                <a:off x="3170560" y="3883769"/>
                <a:ext cx="27000" cy="196560"/>
              </p14:xfrm>
            </p:contentPart>
          </mc:Choice>
          <mc:Fallback xmlns=""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E2252DED-A327-47BB-B856-F6384E75D60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61920" y="3874769"/>
                  <a:ext cx="4464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BE85DC6A-B8CD-4AC8-8E79-1B76175624A1}"/>
                    </a:ext>
                  </a:extLst>
                </p14:cNvPr>
                <p14:cNvContentPartPr/>
                <p14:nvPr/>
              </p14:nvContentPartPr>
              <p14:xfrm>
                <a:off x="3288280" y="3875489"/>
                <a:ext cx="360" cy="202320"/>
              </p14:xfrm>
            </p:contentPart>
          </mc:Choice>
          <mc:Fallback xmlns=""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BE85DC6A-B8CD-4AC8-8E79-1B76175624A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279280" y="3866489"/>
                  <a:ext cx="18000" cy="219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18312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4B64305-C43B-4439-B45C-82ECFBB74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4648945" cy="296131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528752B9-22A5-43AA-8C06-2E5343F1A2E4}"/>
                  </a:ext>
                </a:extLst>
              </p14:cNvPr>
              <p14:cNvContentPartPr/>
              <p14:nvPr/>
            </p14:nvContentPartPr>
            <p14:xfrm>
              <a:off x="3028360" y="1374209"/>
              <a:ext cx="299520" cy="14436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528752B9-22A5-43AA-8C06-2E5343F1A2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19360" y="1365209"/>
                <a:ext cx="317160" cy="16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9" name="Entrada de lápiz 38">
                <a:extLst>
                  <a:ext uri="{FF2B5EF4-FFF2-40B4-BE49-F238E27FC236}">
                    <a16:creationId xmlns:a16="http://schemas.microsoft.com/office/drawing/2014/main" id="{E1BAF38D-36B9-4494-B5CC-533155DACAFE}"/>
                  </a:ext>
                </a:extLst>
              </p14:cNvPr>
              <p14:cNvContentPartPr/>
              <p14:nvPr/>
            </p14:nvContentPartPr>
            <p14:xfrm>
              <a:off x="5813320" y="1488329"/>
              <a:ext cx="3129480" cy="90000"/>
            </p14:xfrm>
          </p:contentPart>
        </mc:Choice>
        <mc:Fallback xmlns="">
          <p:pic>
            <p:nvPicPr>
              <p:cNvPr id="39" name="Entrada de lápiz 38">
                <a:extLst>
                  <a:ext uri="{FF2B5EF4-FFF2-40B4-BE49-F238E27FC236}">
                    <a16:creationId xmlns:a16="http://schemas.microsoft.com/office/drawing/2014/main" id="{E1BAF38D-36B9-4494-B5CC-533155DACAF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04320" y="1479689"/>
                <a:ext cx="3147120" cy="10764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upo 59">
            <a:extLst>
              <a:ext uri="{FF2B5EF4-FFF2-40B4-BE49-F238E27FC236}">
                <a16:creationId xmlns:a16="http://schemas.microsoft.com/office/drawing/2014/main" id="{2926CCCA-4069-41DD-BD32-C417AB61C4D8}"/>
              </a:ext>
            </a:extLst>
          </p:cNvPr>
          <p:cNvGrpSpPr/>
          <p:nvPr/>
        </p:nvGrpSpPr>
        <p:grpSpPr>
          <a:xfrm>
            <a:off x="6190600" y="954809"/>
            <a:ext cx="2066400" cy="1066320"/>
            <a:chOff x="6190600" y="954809"/>
            <a:chExt cx="2066400" cy="106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6" name="Entrada de lápiz 45">
                  <a:extLst>
                    <a:ext uri="{FF2B5EF4-FFF2-40B4-BE49-F238E27FC236}">
                      <a16:creationId xmlns:a16="http://schemas.microsoft.com/office/drawing/2014/main" id="{E99D7112-8BEC-4426-8094-2F3B5620177E}"/>
                    </a:ext>
                  </a:extLst>
                </p14:cNvPr>
                <p14:cNvContentPartPr/>
                <p14:nvPr/>
              </p14:nvContentPartPr>
              <p14:xfrm>
                <a:off x="6190600" y="990089"/>
                <a:ext cx="76320" cy="419040"/>
              </p14:xfrm>
            </p:contentPart>
          </mc:Choice>
          <mc:Fallback xmlns="">
            <p:pic>
              <p:nvPicPr>
                <p:cNvPr id="46" name="Entrada de lápiz 45">
                  <a:extLst>
                    <a:ext uri="{FF2B5EF4-FFF2-40B4-BE49-F238E27FC236}">
                      <a16:creationId xmlns:a16="http://schemas.microsoft.com/office/drawing/2014/main" id="{E99D7112-8BEC-4426-8094-2F3B5620177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81960" y="981449"/>
                  <a:ext cx="93960" cy="43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7" name="Entrada de lápiz 46">
                  <a:extLst>
                    <a:ext uri="{FF2B5EF4-FFF2-40B4-BE49-F238E27FC236}">
                      <a16:creationId xmlns:a16="http://schemas.microsoft.com/office/drawing/2014/main" id="{F060C56E-1C91-4ADD-B853-47DAECD7A0B9}"/>
                    </a:ext>
                  </a:extLst>
                </p14:cNvPr>
                <p14:cNvContentPartPr/>
                <p14:nvPr/>
              </p14:nvContentPartPr>
              <p14:xfrm>
                <a:off x="6316600" y="982169"/>
                <a:ext cx="211320" cy="411480"/>
              </p14:xfrm>
            </p:contentPart>
          </mc:Choice>
          <mc:Fallback xmlns="">
            <p:pic>
              <p:nvPicPr>
                <p:cNvPr id="47" name="Entrada de lápiz 46">
                  <a:extLst>
                    <a:ext uri="{FF2B5EF4-FFF2-40B4-BE49-F238E27FC236}">
                      <a16:creationId xmlns:a16="http://schemas.microsoft.com/office/drawing/2014/main" id="{F060C56E-1C91-4ADD-B853-47DAECD7A0B9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307960" y="973169"/>
                  <a:ext cx="228960" cy="4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48" name="Entrada de lápiz 47">
                  <a:extLst>
                    <a:ext uri="{FF2B5EF4-FFF2-40B4-BE49-F238E27FC236}">
                      <a16:creationId xmlns:a16="http://schemas.microsoft.com/office/drawing/2014/main" id="{C6C0ADB3-B4CC-48C3-9D3E-B006176C3D8F}"/>
                    </a:ext>
                  </a:extLst>
                </p14:cNvPr>
                <p14:cNvContentPartPr/>
                <p14:nvPr/>
              </p14:nvContentPartPr>
              <p14:xfrm>
                <a:off x="6559600" y="1027169"/>
                <a:ext cx="153720" cy="451800"/>
              </p14:xfrm>
            </p:contentPart>
          </mc:Choice>
          <mc:Fallback xmlns="">
            <p:pic>
              <p:nvPicPr>
                <p:cNvPr id="48" name="Entrada de lápiz 47">
                  <a:extLst>
                    <a:ext uri="{FF2B5EF4-FFF2-40B4-BE49-F238E27FC236}">
                      <a16:creationId xmlns:a16="http://schemas.microsoft.com/office/drawing/2014/main" id="{C6C0ADB3-B4CC-48C3-9D3E-B006176C3D8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550960" y="1018169"/>
                  <a:ext cx="171360" cy="46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49" name="Entrada de lápiz 48">
                  <a:extLst>
                    <a:ext uri="{FF2B5EF4-FFF2-40B4-BE49-F238E27FC236}">
                      <a16:creationId xmlns:a16="http://schemas.microsoft.com/office/drawing/2014/main" id="{626E279D-60EC-42B1-9A68-2085F9FAB280}"/>
                    </a:ext>
                  </a:extLst>
                </p14:cNvPr>
                <p14:cNvContentPartPr/>
                <p14:nvPr/>
              </p14:nvContentPartPr>
              <p14:xfrm>
                <a:off x="7345840" y="1155329"/>
                <a:ext cx="36360" cy="249840"/>
              </p14:xfrm>
            </p:contentPart>
          </mc:Choice>
          <mc:Fallback xmlns="">
            <p:pic>
              <p:nvPicPr>
                <p:cNvPr id="49" name="Entrada de lápiz 48">
                  <a:extLst>
                    <a:ext uri="{FF2B5EF4-FFF2-40B4-BE49-F238E27FC236}">
                      <a16:creationId xmlns:a16="http://schemas.microsoft.com/office/drawing/2014/main" id="{626E279D-60EC-42B1-9A68-2085F9FAB280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337200" y="1146689"/>
                  <a:ext cx="5400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50" name="Entrada de lápiz 49">
                  <a:extLst>
                    <a:ext uri="{FF2B5EF4-FFF2-40B4-BE49-F238E27FC236}">
                      <a16:creationId xmlns:a16="http://schemas.microsoft.com/office/drawing/2014/main" id="{09445D00-BFF5-4B0D-9AAA-961DC2579D7E}"/>
                    </a:ext>
                  </a:extLst>
                </p14:cNvPr>
                <p14:cNvContentPartPr/>
                <p14:nvPr/>
              </p14:nvContentPartPr>
              <p14:xfrm>
                <a:off x="7138480" y="1224449"/>
                <a:ext cx="268200" cy="84240"/>
              </p14:xfrm>
            </p:contentPart>
          </mc:Choice>
          <mc:Fallback xmlns="">
            <p:pic>
              <p:nvPicPr>
                <p:cNvPr id="50" name="Entrada de lápiz 49">
                  <a:extLst>
                    <a:ext uri="{FF2B5EF4-FFF2-40B4-BE49-F238E27FC236}">
                      <a16:creationId xmlns:a16="http://schemas.microsoft.com/office/drawing/2014/main" id="{09445D00-BFF5-4B0D-9AAA-961DC2579D7E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129840" y="1215449"/>
                  <a:ext cx="28584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52" name="Entrada de lápiz 51">
                  <a:extLst>
                    <a:ext uri="{FF2B5EF4-FFF2-40B4-BE49-F238E27FC236}">
                      <a16:creationId xmlns:a16="http://schemas.microsoft.com/office/drawing/2014/main" id="{BAF9F7CE-E72B-4CEA-B9BB-71EB2D8A1A8D}"/>
                    </a:ext>
                  </a:extLst>
                </p14:cNvPr>
                <p14:cNvContentPartPr/>
                <p14:nvPr/>
              </p14:nvContentPartPr>
              <p14:xfrm>
                <a:off x="7598200" y="1090169"/>
                <a:ext cx="330840" cy="347040"/>
              </p14:xfrm>
            </p:contentPart>
          </mc:Choice>
          <mc:Fallback xmlns="">
            <p:pic>
              <p:nvPicPr>
                <p:cNvPr id="52" name="Entrada de lápiz 51">
                  <a:extLst>
                    <a:ext uri="{FF2B5EF4-FFF2-40B4-BE49-F238E27FC236}">
                      <a16:creationId xmlns:a16="http://schemas.microsoft.com/office/drawing/2014/main" id="{BAF9F7CE-E72B-4CEA-B9BB-71EB2D8A1A8D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589560" y="1081529"/>
                  <a:ext cx="34848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53" name="Entrada de lápiz 52">
                  <a:extLst>
                    <a:ext uri="{FF2B5EF4-FFF2-40B4-BE49-F238E27FC236}">
                      <a16:creationId xmlns:a16="http://schemas.microsoft.com/office/drawing/2014/main" id="{395C3308-EC5C-47D2-858E-852D4E83858C}"/>
                    </a:ext>
                  </a:extLst>
                </p14:cNvPr>
                <p14:cNvContentPartPr/>
                <p14:nvPr/>
              </p14:nvContentPartPr>
              <p14:xfrm>
                <a:off x="8051440" y="1077569"/>
                <a:ext cx="43920" cy="331560"/>
              </p14:xfrm>
            </p:contentPart>
          </mc:Choice>
          <mc:Fallback xmlns="">
            <p:pic>
              <p:nvPicPr>
                <p:cNvPr id="53" name="Entrada de lápiz 52">
                  <a:extLst>
                    <a:ext uri="{FF2B5EF4-FFF2-40B4-BE49-F238E27FC236}">
                      <a16:creationId xmlns:a16="http://schemas.microsoft.com/office/drawing/2014/main" id="{395C3308-EC5C-47D2-858E-852D4E83858C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42800" y="1068929"/>
                  <a:ext cx="6156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55" name="Entrada de lápiz 54">
                  <a:extLst>
                    <a:ext uri="{FF2B5EF4-FFF2-40B4-BE49-F238E27FC236}">
                      <a16:creationId xmlns:a16="http://schemas.microsoft.com/office/drawing/2014/main" id="{4913D550-1ED9-4797-A8AA-920D89292432}"/>
                    </a:ext>
                  </a:extLst>
                </p14:cNvPr>
                <p14:cNvContentPartPr/>
                <p14:nvPr/>
              </p14:nvContentPartPr>
              <p14:xfrm>
                <a:off x="7952440" y="1207529"/>
                <a:ext cx="18360" cy="158760"/>
              </p14:xfrm>
            </p:contentPart>
          </mc:Choice>
          <mc:Fallback xmlns="">
            <p:pic>
              <p:nvPicPr>
                <p:cNvPr id="55" name="Entrada de lápiz 54">
                  <a:extLst>
                    <a:ext uri="{FF2B5EF4-FFF2-40B4-BE49-F238E27FC236}">
                      <a16:creationId xmlns:a16="http://schemas.microsoft.com/office/drawing/2014/main" id="{4913D550-1ED9-4797-A8AA-920D89292432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7943800" y="1198889"/>
                  <a:ext cx="3600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56" name="Entrada de lápiz 55">
                  <a:extLst>
                    <a:ext uri="{FF2B5EF4-FFF2-40B4-BE49-F238E27FC236}">
                      <a16:creationId xmlns:a16="http://schemas.microsoft.com/office/drawing/2014/main" id="{1501C569-9C75-44F7-8EFD-FE19FA99195B}"/>
                    </a:ext>
                  </a:extLst>
                </p14:cNvPr>
                <p14:cNvContentPartPr/>
                <p14:nvPr/>
              </p14:nvContentPartPr>
              <p14:xfrm>
                <a:off x="7935880" y="1299689"/>
                <a:ext cx="90720" cy="9360"/>
              </p14:xfrm>
            </p:contentPart>
          </mc:Choice>
          <mc:Fallback xmlns="">
            <p:pic>
              <p:nvPicPr>
                <p:cNvPr id="56" name="Entrada de lápiz 55">
                  <a:extLst>
                    <a:ext uri="{FF2B5EF4-FFF2-40B4-BE49-F238E27FC236}">
                      <a16:creationId xmlns:a16="http://schemas.microsoft.com/office/drawing/2014/main" id="{1501C569-9C75-44F7-8EFD-FE19FA99195B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926880" y="1290689"/>
                  <a:ext cx="10836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57" name="Entrada de lápiz 56">
                  <a:extLst>
                    <a:ext uri="{FF2B5EF4-FFF2-40B4-BE49-F238E27FC236}">
                      <a16:creationId xmlns:a16="http://schemas.microsoft.com/office/drawing/2014/main" id="{634261A6-51DE-4DD6-8315-CDB20C2E0C5F}"/>
                    </a:ext>
                  </a:extLst>
                </p14:cNvPr>
                <p14:cNvContentPartPr/>
                <p14:nvPr/>
              </p14:nvContentPartPr>
              <p14:xfrm>
                <a:off x="8096080" y="954809"/>
                <a:ext cx="160920" cy="386280"/>
              </p14:xfrm>
            </p:contentPart>
          </mc:Choice>
          <mc:Fallback xmlns="">
            <p:pic>
              <p:nvPicPr>
                <p:cNvPr id="57" name="Entrada de lápiz 56">
                  <a:extLst>
                    <a:ext uri="{FF2B5EF4-FFF2-40B4-BE49-F238E27FC236}">
                      <a16:creationId xmlns:a16="http://schemas.microsoft.com/office/drawing/2014/main" id="{634261A6-51DE-4DD6-8315-CDB20C2E0C5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087440" y="946169"/>
                  <a:ext cx="178560" cy="40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59" name="Entrada de lápiz 58">
                  <a:extLst>
                    <a:ext uri="{FF2B5EF4-FFF2-40B4-BE49-F238E27FC236}">
                      <a16:creationId xmlns:a16="http://schemas.microsoft.com/office/drawing/2014/main" id="{A13EEBFF-8F6D-49FA-91C4-029AA68C3C74}"/>
                    </a:ext>
                  </a:extLst>
                </p14:cNvPr>
                <p14:cNvContentPartPr/>
                <p14:nvPr/>
              </p14:nvContentPartPr>
              <p14:xfrm>
                <a:off x="7087360" y="1574009"/>
                <a:ext cx="315000" cy="447120"/>
              </p14:xfrm>
            </p:contentPart>
          </mc:Choice>
          <mc:Fallback xmlns="">
            <p:pic>
              <p:nvPicPr>
                <p:cNvPr id="59" name="Entrada de lápiz 58">
                  <a:extLst>
                    <a:ext uri="{FF2B5EF4-FFF2-40B4-BE49-F238E27FC236}">
                      <a16:creationId xmlns:a16="http://schemas.microsoft.com/office/drawing/2014/main" id="{A13EEBFF-8F6D-49FA-91C4-029AA68C3C7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7078720" y="1565009"/>
                  <a:ext cx="332640" cy="464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28314E1E-2E31-4391-B073-D9F086AC8596}"/>
              </a:ext>
            </a:extLst>
          </p:cNvPr>
          <p:cNvGrpSpPr/>
          <p:nvPr/>
        </p:nvGrpSpPr>
        <p:grpSpPr>
          <a:xfrm>
            <a:off x="5947600" y="2146049"/>
            <a:ext cx="682560" cy="706680"/>
            <a:chOff x="5947600" y="2146049"/>
            <a:chExt cx="682560" cy="70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67" name="Entrada de lápiz 66">
                  <a:extLst>
                    <a:ext uri="{FF2B5EF4-FFF2-40B4-BE49-F238E27FC236}">
                      <a16:creationId xmlns:a16="http://schemas.microsoft.com/office/drawing/2014/main" id="{CCE5CBF5-118E-4DD1-939C-EE32847C0B81}"/>
                    </a:ext>
                  </a:extLst>
                </p14:cNvPr>
                <p14:cNvContentPartPr/>
                <p14:nvPr/>
              </p14:nvContentPartPr>
              <p14:xfrm>
                <a:off x="5947600" y="2249009"/>
                <a:ext cx="108360" cy="469080"/>
              </p14:xfrm>
            </p:contentPart>
          </mc:Choice>
          <mc:Fallback xmlns="">
            <p:pic>
              <p:nvPicPr>
                <p:cNvPr id="67" name="Entrada de lápiz 66">
                  <a:extLst>
                    <a:ext uri="{FF2B5EF4-FFF2-40B4-BE49-F238E27FC236}">
                      <a16:creationId xmlns:a16="http://schemas.microsoft.com/office/drawing/2014/main" id="{CCE5CBF5-118E-4DD1-939C-EE32847C0B81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938600" y="2240369"/>
                  <a:ext cx="126000" cy="48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68" name="Entrada de lápiz 67">
                  <a:extLst>
                    <a:ext uri="{FF2B5EF4-FFF2-40B4-BE49-F238E27FC236}">
                      <a16:creationId xmlns:a16="http://schemas.microsoft.com/office/drawing/2014/main" id="{B09AD0F9-C001-4C29-84F3-9BAB91EC8E21}"/>
                    </a:ext>
                  </a:extLst>
                </p14:cNvPr>
                <p14:cNvContentPartPr/>
                <p14:nvPr/>
              </p14:nvContentPartPr>
              <p14:xfrm>
                <a:off x="6072880" y="2230289"/>
                <a:ext cx="228960" cy="490320"/>
              </p14:xfrm>
            </p:contentPart>
          </mc:Choice>
          <mc:Fallback xmlns="">
            <p:pic>
              <p:nvPicPr>
                <p:cNvPr id="68" name="Entrada de lápiz 67">
                  <a:extLst>
                    <a:ext uri="{FF2B5EF4-FFF2-40B4-BE49-F238E27FC236}">
                      <a16:creationId xmlns:a16="http://schemas.microsoft.com/office/drawing/2014/main" id="{B09AD0F9-C001-4C29-84F3-9BAB91EC8E2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064240" y="2221649"/>
                  <a:ext cx="246600" cy="50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69" name="Entrada de lápiz 68">
                  <a:extLst>
                    <a:ext uri="{FF2B5EF4-FFF2-40B4-BE49-F238E27FC236}">
                      <a16:creationId xmlns:a16="http://schemas.microsoft.com/office/drawing/2014/main" id="{1E83B174-1C94-44EA-9778-ED793C57B2C7}"/>
                    </a:ext>
                  </a:extLst>
                </p14:cNvPr>
                <p14:cNvContentPartPr/>
                <p14:nvPr/>
              </p14:nvContentPartPr>
              <p14:xfrm>
                <a:off x="6341080" y="2146049"/>
                <a:ext cx="289080" cy="706680"/>
              </p14:xfrm>
            </p:contentPart>
          </mc:Choice>
          <mc:Fallback xmlns="">
            <p:pic>
              <p:nvPicPr>
                <p:cNvPr id="69" name="Entrada de lápiz 68">
                  <a:extLst>
                    <a:ext uri="{FF2B5EF4-FFF2-40B4-BE49-F238E27FC236}">
                      <a16:creationId xmlns:a16="http://schemas.microsoft.com/office/drawing/2014/main" id="{1E83B174-1C94-44EA-9778-ED793C57B2C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332440" y="2137049"/>
                  <a:ext cx="306720" cy="724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0C147420-351E-4E76-93F8-D806B63D01D6}"/>
              </a:ext>
            </a:extLst>
          </p:cNvPr>
          <p:cNvGrpSpPr/>
          <p:nvPr/>
        </p:nvGrpSpPr>
        <p:grpSpPr>
          <a:xfrm>
            <a:off x="6895480" y="2364569"/>
            <a:ext cx="1216440" cy="600840"/>
            <a:chOff x="6895480" y="2364569"/>
            <a:chExt cx="1216440" cy="60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72" name="Entrada de lápiz 71">
                  <a:extLst>
                    <a:ext uri="{FF2B5EF4-FFF2-40B4-BE49-F238E27FC236}">
                      <a16:creationId xmlns:a16="http://schemas.microsoft.com/office/drawing/2014/main" id="{C2960141-A320-414D-A200-8197E346CB3F}"/>
                    </a:ext>
                  </a:extLst>
                </p14:cNvPr>
                <p14:cNvContentPartPr/>
                <p14:nvPr/>
              </p14:nvContentPartPr>
              <p14:xfrm>
                <a:off x="6979360" y="2415689"/>
                <a:ext cx="34200" cy="311040"/>
              </p14:xfrm>
            </p:contentPart>
          </mc:Choice>
          <mc:Fallback xmlns="">
            <p:pic>
              <p:nvPicPr>
                <p:cNvPr id="72" name="Entrada de lápiz 71">
                  <a:extLst>
                    <a:ext uri="{FF2B5EF4-FFF2-40B4-BE49-F238E27FC236}">
                      <a16:creationId xmlns:a16="http://schemas.microsoft.com/office/drawing/2014/main" id="{C2960141-A320-414D-A200-8197E346CB3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970360" y="2406689"/>
                  <a:ext cx="5184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73" name="Entrada de lápiz 72">
                  <a:extLst>
                    <a:ext uri="{FF2B5EF4-FFF2-40B4-BE49-F238E27FC236}">
                      <a16:creationId xmlns:a16="http://schemas.microsoft.com/office/drawing/2014/main" id="{CCDE0CD6-F9FC-4BDF-942B-BEF489D26B55}"/>
                    </a:ext>
                  </a:extLst>
                </p14:cNvPr>
                <p14:cNvContentPartPr/>
                <p14:nvPr/>
              </p14:nvContentPartPr>
              <p14:xfrm>
                <a:off x="6895480" y="2641049"/>
                <a:ext cx="340200" cy="34920"/>
              </p14:xfrm>
            </p:contentPart>
          </mc:Choice>
          <mc:Fallback xmlns="">
            <p:pic>
              <p:nvPicPr>
                <p:cNvPr id="73" name="Entrada de lápiz 72">
                  <a:extLst>
                    <a:ext uri="{FF2B5EF4-FFF2-40B4-BE49-F238E27FC236}">
                      <a16:creationId xmlns:a16="http://schemas.microsoft.com/office/drawing/2014/main" id="{CCDE0CD6-F9FC-4BDF-942B-BEF489D26B55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886480" y="2632409"/>
                  <a:ext cx="35784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75" name="Entrada de lápiz 74">
                  <a:extLst>
                    <a:ext uri="{FF2B5EF4-FFF2-40B4-BE49-F238E27FC236}">
                      <a16:creationId xmlns:a16="http://schemas.microsoft.com/office/drawing/2014/main" id="{55345432-682B-40D4-98AA-70A9DC33D733}"/>
                    </a:ext>
                  </a:extLst>
                </p14:cNvPr>
                <p14:cNvContentPartPr/>
                <p14:nvPr/>
              </p14:nvContentPartPr>
              <p14:xfrm>
                <a:off x="7287880" y="2432609"/>
                <a:ext cx="424080" cy="532800"/>
              </p14:xfrm>
            </p:contentPart>
          </mc:Choice>
          <mc:Fallback xmlns="">
            <p:pic>
              <p:nvPicPr>
                <p:cNvPr id="75" name="Entrada de lápiz 74">
                  <a:extLst>
                    <a:ext uri="{FF2B5EF4-FFF2-40B4-BE49-F238E27FC236}">
                      <a16:creationId xmlns:a16="http://schemas.microsoft.com/office/drawing/2014/main" id="{55345432-682B-40D4-98AA-70A9DC33D733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7279240" y="2423609"/>
                  <a:ext cx="441720" cy="55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76" name="Entrada de lápiz 75">
                  <a:extLst>
                    <a:ext uri="{FF2B5EF4-FFF2-40B4-BE49-F238E27FC236}">
                      <a16:creationId xmlns:a16="http://schemas.microsoft.com/office/drawing/2014/main" id="{B42FD35F-4CBA-415F-B5F2-6C6DB1036489}"/>
                    </a:ext>
                  </a:extLst>
                </p14:cNvPr>
                <p14:cNvContentPartPr/>
                <p14:nvPr/>
              </p14:nvContentPartPr>
              <p14:xfrm>
                <a:off x="7843360" y="2364569"/>
                <a:ext cx="49680" cy="588600"/>
              </p14:xfrm>
            </p:contentPart>
          </mc:Choice>
          <mc:Fallback xmlns="">
            <p:pic>
              <p:nvPicPr>
                <p:cNvPr id="76" name="Entrada de lápiz 75">
                  <a:extLst>
                    <a:ext uri="{FF2B5EF4-FFF2-40B4-BE49-F238E27FC236}">
                      <a16:creationId xmlns:a16="http://schemas.microsoft.com/office/drawing/2014/main" id="{B42FD35F-4CBA-415F-B5F2-6C6DB1036489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834720" y="2355569"/>
                  <a:ext cx="67320" cy="60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77" name="Entrada de lápiz 76">
                  <a:extLst>
                    <a:ext uri="{FF2B5EF4-FFF2-40B4-BE49-F238E27FC236}">
                      <a16:creationId xmlns:a16="http://schemas.microsoft.com/office/drawing/2014/main" id="{9CA066E5-65BD-4F8A-AE6E-44D9BA663CDB}"/>
                    </a:ext>
                  </a:extLst>
                </p14:cNvPr>
                <p14:cNvContentPartPr/>
                <p14:nvPr/>
              </p14:nvContentPartPr>
              <p14:xfrm>
                <a:off x="7951000" y="2418929"/>
                <a:ext cx="160920" cy="483480"/>
              </p14:xfrm>
            </p:contentPart>
          </mc:Choice>
          <mc:Fallback xmlns="">
            <p:pic>
              <p:nvPicPr>
                <p:cNvPr id="77" name="Entrada de lápiz 76">
                  <a:extLst>
                    <a:ext uri="{FF2B5EF4-FFF2-40B4-BE49-F238E27FC236}">
                      <a16:creationId xmlns:a16="http://schemas.microsoft.com/office/drawing/2014/main" id="{9CA066E5-65BD-4F8A-AE6E-44D9BA663CDB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942360" y="2409929"/>
                  <a:ext cx="178560" cy="50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79" name="Entrada de lápiz 78">
                  <a:extLst>
                    <a:ext uri="{FF2B5EF4-FFF2-40B4-BE49-F238E27FC236}">
                      <a16:creationId xmlns:a16="http://schemas.microsoft.com/office/drawing/2014/main" id="{F6024586-8918-4090-9817-99E4F094009D}"/>
                    </a:ext>
                  </a:extLst>
                </p14:cNvPr>
                <p14:cNvContentPartPr/>
                <p14:nvPr/>
              </p14:nvContentPartPr>
              <p14:xfrm>
                <a:off x="7767760" y="2516489"/>
                <a:ext cx="9000" cy="309600"/>
              </p14:xfrm>
            </p:contentPart>
          </mc:Choice>
          <mc:Fallback xmlns="">
            <p:pic>
              <p:nvPicPr>
                <p:cNvPr id="79" name="Entrada de lápiz 78">
                  <a:extLst>
                    <a:ext uri="{FF2B5EF4-FFF2-40B4-BE49-F238E27FC236}">
                      <a16:creationId xmlns:a16="http://schemas.microsoft.com/office/drawing/2014/main" id="{F6024586-8918-4090-9817-99E4F094009D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759120" y="2507489"/>
                  <a:ext cx="26640" cy="32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80" name="Entrada de lápiz 79">
                  <a:extLst>
                    <a:ext uri="{FF2B5EF4-FFF2-40B4-BE49-F238E27FC236}">
                      <a16:creationId xmlns:a16="http://schemas.microsoft.com/office/drawing/2014/main" id="{3FA9E29A-D419-4AE7-A1C4-D2D675F43BF1}"/>
                    </a:ext>
                  </a:extLst>
                </p14:cNvPr>
                <p14:cNvContentPartPr/>
                <p14:nvPr/>
              </p14:nvContentPartPr>
              <p14:xfrm>
                <a:off x="7700800" y="2713049"/>
                <a:ext cx="53640" cy="21960"/>
              </p14:xfrm>
            </p:contentPart>
          </mc:Choice>
          <mc:Fallback xmlns="">
            <p:pic>
              <p:nvPicPr>
                <p:cNvPr id="80" name="Entrada de lápiz 79">
                  <a:extLst>
                    <a:ext uri="{FF2B5EF4-FFF2-40B4-BE49-F238E27FC236}">
                      <a16:creationId xmlns:a16="http://schemas.microsoft.com/office/drawing/2014/main" id="{3FA9E29A-D419-4AE7-A1C4-D2D675F43BF1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691800" y="2704409"/>
                  <a:ext cx="71280" cy="3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8" name="Grupo 87">
            <a:extLst>
              <a:ext uri="{FF2B5EF4-FFF2-40B4-BE49-F238E27FC236}">
                <a16:creationId xmlns:a16="http://schemas.microsoft.com/office/drawing/2014/main" id="{A1E057A8-6CA9-4F2C-A507-07D6CD68DE72}"/>
              </a:ext>
            </a:extLst>
          </p:cNvPr>
          <p:cNvGrpSpPr/>
          <p:nvPr/>
        </p:nvGrpSpPr>
        <p:grpSpPr>
          <a:xfrm>
            <a:off x="4806400" y="1048049"/>
            <a:ext cx="740160" cy="631440"/>
            <a:chOff x="4806400" y="1048049"/>
            <a:chExt cx="740160" cy="63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40" name="Entrada de lápiz 39">
                  <a:extLst>
                    <a:ext uri="{FF2B5EF4-FFF2-40B4-BE49-F238E27FC236}">
                      <a16:creationId xmlns:a16="http://schemas.microsoft.com/office/drawing/2014/main" id="{356D5BB0-B1B3-4677-A644-C4A76F30CA84}"/>
                    </a:ext>
                  </a:extLst>
                </p14:cNvPr>
                <p14:cNvContentPartPr/>
                <p14:nvPr/>
              </p14:nvContentPartPr>
              <p14:xfrm>
                <a:off x="5267920" y="1366649"/>
                <a:ext cx="278640" cy="9000"/>
              </p14:xfrm>
            </p:contentPart>
          </mc:Choice>
          <mc:Fallback xmlns="">
            <p:pic>
              <p:nvPicPr>
                <p:cNvPr id="40" name="Entrada de lápiz 39">
                  <a:extLst>
                    <a:ext uri="{FF2B5EF4-FFF2-40B4-BE49-F238E27FC236}">
                      <a16:creationId xmlns:a16="http://schemas.microsoft.com/office/drawing/2014/main" id="{356D5BB0-B1B3-4677-A644-C4A76F30CA84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259280" y="1358009"/>
                  <a:ext cx="29628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41" name="Entrada de lápiz 40">
                  <a:extLst>
                    <a:ext uri="{FF2B5EF4-FFF2-40B4-BE49-F238E27FC236}">
                      <a16:creationId xmlns:a16="http://schemas.microsoft.com/office/drawing/2014/main" id="{3CFFE230-3FCE-4BB6-9FC9-32F68BA81722}"/>
                    </a:ext>
                  </a:extLst>
                </p14:cNvPr>
                <p14:cNvContentPartPr/>
                <p14:nvPr/>
              </p14:nvContentPartPr>
              <p14:xfrm>
                <a:off x="5360080" y="1509209"/>
                <a:ext cx="168480" cy="17640"/>
              </p14:xfrm>
            </p:contentPart>
          </mc:Choice>
          <mc:Fallback xmlns="">
            <p:pic>
              <p:nvPicPr>
                <p:cNvPr id="41" name="Entrada de lápiz 40">
                  <a:extLst>
                    <a:ext uri="{FF2B5EF4-FFF2-40B4-BE49-F238E27FC236}">
                      <a16:creationId xmlns:a16="http://schemas.microsoft.com/office/drawing/2014/main" id="{3CFFE230-3FCE-4BB6-9FC9-32F68BA81722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351440" y="1500209"/>
                  <a:ext cx="18612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43" name="Entrada de lápiz 42">
                  <a:extLst>
                    <a:ext uri="{FF2B5EF4-FFF2-40B4-BE49-F238E27FC236}">
                      <a16:creationId xmlns:a16="http://schemas.microsoft.com/office/drawing/2014/main" id="{C01585E8-BFF8-444D-8717-CA5049FB5C0B}"/>
                    </a:ext>
                  </a:extLst>
                </p14:cNvPr>
                <p14:cNvContentPartPr/>
                <p14:nvPr/>
              </p14:nvContentPartPr>
              <p14:xfrm>
                <a:off x="4806400" y="1124729"/>
                <a:ext cx="228240" cy="554760"/>
              </p14:xfrm>
            </p:contentPart>
          </mc:Choice>
          <mc:Fallback xmlns="">
            <p:pic>
              <p:nvPicPr>
                <p:cNvPr id="43" name="Entrada de lápiz 42">
                  <a:extLst>
                    <a:ext uri="{FF2B5EF4-FFF2-40B4-BE49-F238E27FC236}">
                      <a16:creationId xmlns:a16="http://schemas.microsoft.com/office/drawing/2014/main" id="{C01585E8-BFF8-444D-8717-CA5049FB5C0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797760" y="1116089"/>
                  <a:ext cx="245880" cy="57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85" name="Entrada de lápiz 84">
                  <a:extLst>
                    <a:ext uri="{FF2B5EF4-FFF2-40B4-BE49-F238E27FC236}">
                      <a16:creationId xmlns:a16="http://schemas.microsoft.com/office/drawing/2014/main" id="{8EC62FEA-086B-4736-8393-5D93B679539C}"/>
                    </a:ext>
                  </a:extLst>
                </p14:cNvPr>
                <p14:cNvContentPartPr/>
                <p14:nvPr/>
              </p14:nvContentPartPr>
              <p14:xfrm>
                <a:off x="5082880" y="1048049"/>
                <a:ext cx="101520" cy="453240"/>
              </p14:xfrm>
            </p:contentPart>
          </mc:Choice>
          <mc:Fallback xmlns="">
            <p:pic>
              <p:nvPicPr>
                <p:cNvPr id="85" name="Entrada de lápiz 84">
                  <a:extLst>
                    <a:ext uri="{FF2B5EF4-FFF2-40B4-BE49-F238E27FC236}">
                      <a16:creationId xmlns:a16="http://schemas.microsoft.com/office/drawing/2014/main" id="{8EC62FEA-086B-4736-8393-5D93B679539C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074240" y="1039409"/>
                  <a:ext cx="119160" cy="47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87" name="Entrada de lápiz 86">
                  <a:extLst>
                    <a:ext uri="{FF2B5EF4-FFF2-40B4-BE49-F238E27FC236}">
                      <a16:creationId xmlns:a16="http://schemas.microsoft.com/office/drawing/2014/main" id="{B615092E-8E65-431C-A9B1-2379B672B233}"/>
                    </a:ext>
                  </a:extLst>
                </p14:cNvPr>
                <p14:cNvContentPartPr/>
                <p14:nvPr/>
              </p14:nvContentPartPr>
              <p14:xfrm>
                <a:off x="5108440" y="1283129"/>
                <a:ext cx="111240" cy="169200"/>
              </p14:xfrm>
            </p:contentPart>
          </mc:Choice>
          <mc:Fallback xmlns="">
            <p:pic>
              <p:nvPicPr>
                <p:cNvPr id="87" name="Entrada de lápiz 86">
                  <a:extLst>
                    <a:ext uri="{FF2B5EF4-FFF2-40B4-BE49-F238E27FC236}">
                      <a16:creationId xmlns:a16="http://schemas.microsoft.com/office/drawing/2014/main" id="{B615092E-8E65-431C-A9B1-2379B672B233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099800" y="1274129"/>
                  <a:ext cx="128880" cy="18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D8AB1B13-0F8E-409D-90A4-B4F3030A1C34}"/>
              </a:ext>
            </a:extLst>
          </p:cNvPr>
          <p:cNvGrpSpPr/>
          <p:nvPr/>
        </p:nvGrpSpPr>
        <p:grpSpPr>
          <a:xfrm>
            <a:off x="5045440" y="2190689"/>
            <a:ext cx="585000" cy="568080"/>
            <a:chOff x="5045440" y="2190689"/>
            <a:chExt cx="585000" cy="56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61" name="Entrada de lápiz 60">
                  <a:extLst>
                    <a:ext uri="{FF2B5EF4-FFF2-40B4-BE49-F238E27FC236}">
                      <a16:creationId xmlns:a16="http://schemas.microsoft.com/office/drawing/2014/main" id="{825BB697-16B3-4E14-BD02-AB6B00F1A783}"/>
                    </a:ext>
                  </a:extLst>
                </p14:cNvPr>
                <p14:cNvContentPartPr/>
                <p14:nvPr/>
              </p14:nvContentPartPr>
              <p14:xfrm>
                <a:off x="5435680" y="2357009"/>
                <a:ext cx="151920" cy="360"/>
              </p14:xfrm>
            </p:contentPart>
          </mc:Choice>
          <mc:Fallback xmlns="">
            <p:pic>
              <p:nvPicPr>
                <p:cNvPr id="61" name="Entrada de lápiz 60">
                  <a:extLst>
                    <a:ext uri="{FF2B5EF4-FFF2-40B4-BE49-F238E27FC236}">
                      <a16:creationId xmlns:a16="http://schemas.microsoft.com/office/drawing/2014/main" id="{825BB697-16B3-4E14-BD02-AB6B00F1A783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427040" y="2348009"/>
                  <a:ext cx="1695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62" name="Entrada de lápiz 61">
                  <a:extLst>
                    <a:ext uri="{FF2B5EF4-FFF2-40B4-BE49-F238E27FC236}">
                      <a16:creationId xmlns:a16="http://schemas.microsoft.com/office/drawing/2014/main" id="{A8B25FFF-F926-4CE8-B673-FB255AE3A086}"/>
                    </a:ext>
                  </a:extLst>
                </p14:cNvPr>
                <p14:cNvContentPartPr/>
                <p14:nvPr/>
              </p14:nvContentPartPr>
              <p14:xfrm>
                <a:off x="5400760" y="2649329"/>
                <a:ext cx="229680" cy="77040"/>
              </p14:xfrm>
            </p:contentPart>
          </mc:Choice>
          <mc:Fallback xmlns="">
            <p:pic>
              <p:nvPicPr>
                <p:cNvPr id="62" name="Entrada de lápiz 61">
                  <a:extLst>
                    <a:ext uri="{FF2B5EF4-FFF2-40B4-BE49-F238E27FC236}">
                      <a16:creationId xmlns:a16="http://schemas.microsoft.com/office/drawing/2014/main" id="{A8B25FFF-F926-4CE8-B673-FB255AE3A086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391760" y="2640329"/>
                  <a:ext cx="24732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89" name="Entrada de lápiz 88">
                  <a:extLst>
                    <a:ext uri="{FF2B5EF4-FFF2-40B4-BE49-F238E27FC236}">
                      <a16:creationId xmlns:a16="http://schemas.microsoft.com/office/drawing/2014/main" id="{B5A6378B-2A3F-4D80-8F7B-513713D791EC}"/>
                    </a:ext>
                  </a:extLst>
                </p14:cNvPr>
                <p14:cNvContentPartPr/>
                <p14:nvPr/>
              </p14:nvContentPartPr>
              <p14:xfrm>
                <a:off x="5045440" y="2190689"/>
                <a:ext cx="212400" cy="568080"/>
              </p14:xfrm>
            </p:contentPart>
          </mc:Choice>
          <mc:Fallback xmlns="">
            <p:pic>
              <p:nvPicPr>
                <p:cNvPr id="89" name="Entrada de lápiz 88">
                  <a:extLst>
                    <a:ext uri="{FF2B5EF4-FFF2-40B4-BE49-F238E27FC236}">
                      <a16:creationId xmlns:a16="http://schemas.microsoft.com/office/drawing/2014/main" id="{B5A6378B-2A3F-4D80-8F7B-513713D791EC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036440" y="2181689"/>
                  <a:ext cx="230040" cy="585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upo 98">
            <a:extLst>
              <a:ext uri="{FF2B5EF4-FFF2-40B4-BE49-F238E27FC236}">
                <a16:creationId xmlns:a16="http://schemas.microsoft.com/office/drawing/2014/main" id="{782BDE39-2D5B-4735-9D04-9812D70C6312}"/>
              </a:ext>
            </a:extLst>
          </p:cNvPr>
          <p:cNvGrpSpPr/>
          <p:nvPr/>
        </p:nvGrpSpPr>
        <p:grpSpPr>
          <a:xfrm>
            <a:off x="4655560" y="2144609"/>
            <a:ext cx="258480" cy="575640"/>
            <a:chOff x="4655560" y="2144609"/>
            <a:chExt cx="258480" cy="575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94" name="Entrada de lápiz 93">
                  <a:extLst>
                    <a:ext uri="{FF2B5EF4-FFF2-40B4-BE49-F238E27FC236}">
                      <a16:creationId xmlns:a16="http://schemas.microsoft.com/office/drawing/2014/main" id="{36454AD7-0F6A-48F6-83A5-896745D07EE2}"/>
                    </a:ext>
                  </a:extLst>
                </p14:cNvPr>
                <p14:cNvContentPartPr/>
                <p14:nvPr/>
              </p14:nvContentPartPr>
              <p14:xfrm>
                <a:off x="4839520" y="2152169"/>
                <a:ext cx="74520" cy="568080"/>
              </p14:xfrm>
            </p:contentPart>
          </mc:Choice>
          <mc:Fallback xmlns="">
            <p:pic>
              <p:nvPicPr>
                <p:cNvPr id="94" name="Entrada de lápiz 93">
                  <a:extLst>
                    <a:ext uri="{FF2B5EF4-FFF2-40B4-BE49-F238E27FC236}">
                      <a16:creationId xmlns:a16="http://schemas.microsoft.com/office/drawing/2014/main" id="{36454AD7-0F6A-48F6-83A5-896745D07EE2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4830880" y="2143169"/>
                  <a:ext cx="92160" cy="58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95" name="Entrada de lápiz 94">
                  <a:extLst>
                    <a:ext uri="{FF2B5EF4-FFF2-40B4-BE49-F238E27FC236}">
                      <a16:creationId xmlns:a16="http://schemas.microsoft.com/office/drawing/2014/main" id="{7AB5066A-2F16-4C3C-BE8E-4BD996C29ED6}"/>
                    </a:ext>
                  </a:extLst>
                </p14:cNvPr>
                <p14:cNvContentPartPr/>
                <p14:nvPr/>
              </p14:nvContentPartPr>
              <p14:xfrm>
                <a:off x="4655560" y="2144609"/>
                <a:ext cx="89640" cy="506160"/>
              </p14:xfrm>
            </p:contentPart>
          </mc:Choice>
          <mc:Fallback xmlns="">
            <p:pic>
              <p:nvPicPr>
                <p:cNvPr id="95" name="Entrada de lápiz 94">
                  <a:extLst>
                    <a:ext uri="{FF2B5EF4-FFF2-40B4-BE49-F238E27FC236}">
                      <a16:creationId xmlns:a16="http://schemas.microsoft.com/office/drawing/2014/main" id="{7AB5066A-2F16-4C3C-BE8E-4BD996C29ED6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4646920" y="2135969"/>
                  <a:ext cx="107280" cy="523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8C3A8C05-8452-4437-9690-F1DF17A29669}"/>
              </a:ext>
            </a:extLst>
          </p:cNvPr>
          <p:cNvGrpSpPr/>
          <p:nvPr/>
        </p:nvGrpSpPr>
        <p:grpSpPr>
          <a:xfrm>
            <a:off x="4865440" y="3169529"/>
            <a:ext cx="2005560" cy="503280"/>
            <a:chOff x="4865440" y="3169529"/>
            <a:chExt cx="2005560" cy="503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96" name="Entrada de lápiz 95">
                  <a:extLst>
                    <a:ext uri="{FF2B5EF4-FFF2-40B4-BE49-F238E27FC236}">
                      <a16:creationId xmlns:a16="http://schemas.microsoft.com/office/drawing/2014/main" id="{B97C2D8B-75EC-45B2-9E3D-EADF205F5F22}"/>
                    </a:ext>
                  </a:extLst>
                </p14:cNvPr>
                <p14:cNvContentPartPr/>
                <p14:nvPr/>
              </p14:nvContentPartPr>
              <p14:xfrm>
                <a:off x="5519560" y="3312449"/>
                <a:ext cx="116640" cy="26640"/>
              </p14:xfrm>
            </p:contentPart>
          </mc:Choice>
          <mc:Fallback xmlns="">
            <p:pic>
              <p:nvPicPr>
                <p:cNvPr id="96" name="Entrada de lápiz 95">
                  <a:extLst>
                    <a:ext uri="{FF2B5EF4-FFF2-40B4-BE49-F238E27FC236}">
                      <a16:creationId xmlns:a16="http://schemas.microsoft.com/office/drawing/2014/main" id="{B97C2D8B-75EC-45B2-9E3D-EADF205F5F22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510920" y="3303449"/>
                  <a:ext cx="1342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97" name="Entrada de lápiz 96">
                  <a:extLst>
                    <a:ext uri="{FF2B5EF4-FFF2-40B4-BE49-F238E27FC236}">
                      <a16:creationId xmlns:a16="http://schemas.microsoft.com/office/drawing/2014/main" id="{9EEF21B1-EFE3-46C8-9861-F72F40F71509}"/>
                    </a:ext>
                  </a:extLst>
                </p14:cNvPr>
                <p14:cNvContentPartPr/>
                <p14:nvPr/>
              </p14:nvContentPartPr>
              <p14:xfrm>
                <a:off x="5444320" y="3497849"/>
                <a:ext cx="103680" cy="360"/>
              </p14:xfrm>
            </p:contentPart>
          </mc:Choice>
          <mc:Fallback xmlns="">
            <p:pic>
              <p:nvPicPr>
                <p:cNvPr id="97" name="Entrada de lápiz 96">
                  <a:extLst>
                    <a:ext uri="{FF2B5EF4-FFF2-40B4-BE49-F238E27FC236}">
                      <a16:creationId xmlns:a16="http://schemas.microsoft.com/office/drawing/2014/main" id="{9EEF21B1-EFE3-46C8-9861-F72F40F71509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5435320" y="3488849"/>
                  <a:ext cx="1213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00" name="Entrada de lápiz 99">
                  <a:extLst>
                    <a:ext uri="{FF2B5EF4-FFF2-40B4-BE49-F238E27FC236}">
                      <a16:creationId xmlns:a16="http://schemas.microsoft.com/office/drawing/2014/main" id="{1A93E800-8766-4FC6-825A-7789941CCA94}"/>
                    </a:ext>
                  </a:extLst>
                </p14:cNvPr>
                <p14:cNvContentPartPr/>
                <p14:nvPr/>
              </p14:nvContentPartPr>
              <p14:xfrm>
                <a:off x="4865440" y="3187889"/>
                <a:ext cx="6840" cy="419400"/>
              </p14:xfrm>
            </p:contentPart>
          </mc:Choice>
          <mc:Fallback xmlns="">
            <p:pic>
              <p:nvPicPr>
                <p:cNvPr id="100" name="Entrada de lápiz 99">
                  <a:extLst>
                    <a:ext uri="{FF2B5EF4-FFF2-40B4-BE49-F238E27FC236}">
                      <a16:creationId xmlns:a16="http://schemas.microsoft.com/office/drawing/2014/main" id="{1A93E800-8766-4FC6-825A-7789941CCA94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4856440" y="3178889"/>
                  <a:ext cx="2448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103" name="Entrada de lápiz 102">
                  <a:extLst>
                    <a:ext uri="{FF2B5EF4-FFF2-40B4-BE49-F238E27FC236}">
                      <a16:creationId xmlns:a16="http://schemas.microsoft.com/office/drawing/2014/main" id="{461B77FE-4B52-4B64-84E8-6797FCE2C37F}"/>
                    </a:ext>
                  </a:extLst>
                </p14:cNvPr>
                <p14:cNvContentPartPr/>
                <p14:nvPr/>
              </p14:nvContentPartPr>
              <p14:xfrm>
                <a:off x="5032480" y="3169529"/>
                <a:ext cx="148680" cy="320400"/>
              </p14:xfrm>
            </p:contentPart>
          </mc:Choice>
          <mc:Fallback xmlns="">
            <p:pic>
              <p:nvPicPr>
                <p:cNvPr id="103" name="Entrada de lápiz 102">
                  <a:extLst>
                    <a:ext uri="{FF2B5EF4-FFF2-40B4-BE49-F238E27FC236}">
                      <a16:creationId xmlns:a16="http://schemas.microsoft.com/office/drawing/2014/main" id="{461B77FE-4B52-4B64-84E8-6797FCE2C37F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5023840" y="3160529"/>
                  <a:ext cx="166320" cy="3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104" name="Entrada de lápiz 103">
                  <a:extLst>
                    <a:ext uri="{FF2B5EF4-FFF2-40B4-BE49-F238E27FC236}">
                      <a16:creationId xmlns:a16="http://schemas.microsoft.com/office/drawing/2014/main" id="{85B474CF-57EC-42F2-9479-93870085400E}"/>
                    </a:ext>
                  </a:extLst>
                </p14:cNvPr>
                <p14:cNvContentPartPr/>
                <p14:nvPr/>
              </p14:nvContentPartPr>
              <p14:xfrm>
                <a:off x="5718640" y="3271409"/>
                <a:ext cx="443880" cy="401400"/>
              </p14:xfrm>
            </p:contentPart>
          </mc:Choice>
          <mc:Fallback xmlns="">
            <p:pic>
              <p:nvPicPr>
                <p:cNvPr id="104" name="Entrada de lápiz 103">
                  <a:extLst>
                    <a:ext uri="{FF2B5EF4-FFF2-40B4-BE49-F238E27FC236}">
                      <a16:creationId xmlns:a16="http://schemas.microsoft.com/office/drawing/2014/main" id="{85B474CF-57EC-42F2-9479-93870085400E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5710000" y="3262409"/>
                  <a:ext cx="461520" cy="41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105" name="Entrada de lápiz 104">
                  <a:extLst>
                    <a:ext uri="{FF2B5EF4-FFF2-40B4-BE49-F238E27FC236}">
                      <a16:creationId xmlns:a16="http://schemas.microsoft.com/office/drawing/2014/main" id="{21FC54F0-011A-4E25-A5ED-215E66A0ABEB}"/>
                    </a:ext>
                  </a:extLst>
                </p14:cNvPr>
                <p14:cNvContentPartPr/>
                <p14:nvPr/>
              </p14:nvContentPartPr>
              <p14:xfrm>
                <a:off x="6282760" y="3345209"/>
                <a:ext cx="34920" cy="192240"/>
              </p14:xfrm>
            </p:contentPart>
          </mc:Choice>
          <mc:Fallback xmlns="">
            <p:pic>
              <p:nvPicPr>
                <p:cNvPr id="105" name="Entrada de lápiz 104">
                  <a:extLst>
                    <a:ext uri="{FF2B5EF4-FFF2-40B4-BE49-F238E27FC236}">
                      <a16:creationId xmlns:a16="http://schemas.microsoft.com/office/drawing/2014/main" id="{21FC54F0-011A-4E25-A5ED-215E66A0ABEB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6274120" y="3336209"/>
                  <a:ext cx="525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06" name="Entrada de lápiz 105">
                  <a:extLst>
                    <a:ext uri="{FF2B5EF4-FFF2-40B4-BE49-F238E27FC236}">
                      <a16:creationId xmlns:a16="http://schemas.microsoft.com/office/drawing/2014/main" id="{30E6B143-5E8D-4ECB-89A5-40C452235A10}"/>
                    </a:ext>
                  </a:extLst>
                </p14:cNvPr>
                <p14:cNvContentPartPr/>
                <p14:nvPr/>
              </p14:nvContentPartPr>
              <p14:xfrm>
                <a:off x="6216160" y="3439169"/>
                <a:ext cx="329040" cy="17640"/>
              </p14:xfrm>
            </p:contentPart>
          </mc:Choice>
          <mc:Fallback xmlns="">
            <p:pic>
              <p:nvPicPr>
                <p:cNvPr id="106" name="Entrada de lápiz 105">
                  <a:extLst>
                    <a:ext uri="{FF2B5EF4-FFF2-40B4-BE49-F238E27FC236}">
                      <a16:creationId xmlns:a16="http://schemas.microsoft.com/office/drawing/2014/main" id="{30E6B143-5E8D-4ECB-89A5-40C452235A10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207160" y="3430169"/>
                  <a:ext cx="3466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07" name="Entrada de lápiz 106">
                  <a:extLst>
                    <a:ext uri="{FF2B5EF4-FFF2-40B4-BE49-F238E27FC236}">
                      <a16:creationId xmlns:a16="http://schemas.microsoft.com/office/drawing/2014/main" id="{274952FC-52EE-4065-8498-4673FA9A6C46}"/>
                    </a:ext>
                  </a:extLst>
                </p14:cNvPr>
                <p14:cNvContentPartPr/>
                <p14:nvPr/>
              </p14:nvContentPartPr>
              <p14:xfrm>
                <a:off x="6593440" y="3187529"/>
                <a:ext cx="49680" cy="428040"/>
              </p14:xfrm>
            </p:contentPart>
          </mc:Choice>
          <mc:Fallback xmlns="">
            <p:pic>
              <p:nvPicPr>
                <p:cNvPr id="107" name="Entrada de lápiz 106">
                  <a:extLst>
                    <a:ext uri="{FF2B5EF4-FFF2-40B4-BE49-F238E27FC236}">
                      <a16:creationId xmlns:a16="http://schemas.microsoft.com/office/drawing/2014/main" id="{274952FC-52EE-4065-8498-4673FA9A6C46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6584440" y="3178889"/>
                  <a:ext cx="67320" cy="44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108" name="Entrada de lápiz 107">
                  <a:extLst>
                    <a:ext uri="{FF2B5EF4-FFF2-40B4-BE49-F238E27FC236}">
                      <a16:creationId xmlns:a16="http://schemas.microsoft.com/office/drawing/2014/main" id="{F2819945-23C0-4844-92CA-2133B8BD89EA}"/>
                    </a:ext>
                  </a:extLst>
                </p14:cNvPr>
                <p14:cNvContentPartPr/>
                <p14:nvPr/>
              </p14:nvContentPartPr>
              <p14:xfrm>
                <a:off x="6728080" y="3189329"/>
                <a:ext cx="142920" cy="384480"/>
              </p14:xfrm>
            </p:contentPart>
          </mc:Choice>
          <mc:Fallback xmlns="">
            <p:pic>
              <p:nvPicPr>
                <p:cNvPr id="108" name="Entrada de lápiz 107">
                  <a:extLst>
                    <a:ext uri="{FF2B5EF4-FFF2-40B4-BE49-F238E27FC236}">
                      <a16:creationId xmlns:a16="http://schemas.microsoft.com/office/drawing/2014/main" id="{F2819945-23C0-4844-92CA-2133B8BD89EA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6719440" y="3180329"/>
                  <a:ext cx="160560" cy="40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6D6D4512-55C3-456C-AA89-E6673FE470F6}"/>
              </a:ext>
            </a:extLst>
          </p:cNvPr>
          <p:cNvGrpSpPr/>
          <p:nvPr/>
        </p:nvGrpSpPr>
        <p:grpSpPr>
          <a:xfrm>
            <a:off x="5318320" y="3892049"/>
            <a:ext cx="708840" cy="428400"/>
            <a:chOff x="5318320" y="3892049"/>
            <a:chExt cx="708840" cy="42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109" name="Entrada de lápiz 108">
                  <a:extLst>
                    <a:ext uri="{FF2B5EF4-FFF2-40B4-BE49-F238E27FC236}">
                      <a16:creationId xmlns:a16="http://schemas.microsoft.com/office/drawing/2014/main" id="{96430EFB-ACDA-4B36-9940-17A2AD81CB54}"/>
                    </a:ext>
                  </a:extLst>
                </p14:cNvPr>
                <p14:cNvContentPartPr/>
                <p14:nvPr/>
              </p14:nvContentPartPr>
              <p14:xfrm>
                <a:off x="5352160" y="3892049"/>
                <a:ext cx="152640" cy="63000"/>
              </p14:xfrm>
            </p:contentPart>
          </mc:Choice>
          <mc:Fallback xmlns="">
            <p:pic>
              <p:nvPicPr>
                <p:cNvPr id="109" name="Entrada de lápiz 108">
                  <a:extLst>
                    <a:ext uri="{FF2B5EF4-FFF2-40B4-BE49-F238E27FC236}">
                      <a16:creationId xmlns:a16="http://schemas.microsoft.com/office/drawing/2014/main" id="{96430EFB-ACDA-4B36-9940-17A2AD81CB54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5343160" y="3883049"/>
                  <a:ext cx="17028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110" name="Entrada de lápiz 109">
                  <a:extLst>
                    <a:ext uri="{FF2B5EF4-FFF2-40B4-BE49-F238E27FC236}">
                      <a16:creationId xmlns:a16="http://schemas.microsoft.com/office/drawing/2014/main" id="{D07DC36E-48EC-407F-B9EF-CE0DB36842FE}"/>
                    </a:ext>
                  </a:extLst>
                </p14:cNvPr>
                <p14:cNvContentPartPr/>
                <p14:nvPr/>
              </p14:nvContentPartPr>
              <p14:xfrm>
                <a:off x="5318320" y="4320089"/>
                <a:ext cx="183240" cy="360"/>
              </p14:xfrm>
            </p:contentPart>
          </mc:Choice>
          <mc:Fallback xmlns="">
            <p:pic>
              <p:nvPicPr>
                <p:cNvPr id="110" name="Entrada de lápiz 109">
                  <a:extLst>
                    <a:ext uri="{FF2B5EF4-FFF2-40B4-BE49-F238E27FC236}">
                      <a16:creationId xmlns:a16="http://schemas.microsoft.com/office/drawing/2014/main" id="{D07DC36E-48EC-407F-B9EF-CE0DB36842FE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5309680" y="4311089"/>
                  <a:ext cx="2008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112" name="Entrada de lápiz 111">
                  <a:extLst>
                    <a:ext uri="{FF2B5EF4-FFF2-40B4-BE49-F238E27FC236}">
                      <a16:creationId xmlns:a16="http://schemas.microsoft.com/office/drawing/2014/main" id="{C3721F61-CEF1-4629-9DC9-BFE5EFF99467}"/>
                    </a:ext>
                  </a:extLst>
                </p14:cNvPr>
                <p14:cNvContentPartPr/>
                <p14:nvPr/>
              </p14:nvContentPartPr>
              <p14:xfrm>
                <a:off x="5643760" y="3934169"/>
                <a:ext cx="383400" cy="384480"/>
              </p14:xfrm>
            </p:contentPart>
          </mc:Choice>
          <mc:Fallback xmlns="">
            <p:pic>
              <p:nvPicPr>
                <p:cNvPr id="112" name="Entrada de lápiz 111">
                  <a:extLst>
                    <a:ext uri="{FF2B5EF4-FFF2-40B4-BE49-F238E27FC236}">
                      <a16:creationId xmlns:a16="http://schemas.microsoft.com/office/drawing/2014/main" id="{C3721F61-CEF1-4629-9DC9-BFE5EFF9946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5634760" y="3925169"/>
                  <a:ext cx="401040" cy="402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3">
            <p14:nvContentPartPr>
              <p14:cNvPr id="114" name="Entrada de lápiz 113">
                <a:extLst>
                  <a:ext uri="{FF2B5EF4-FFF2-40B4-BE49-F238E27FC236}">
                    <a16:creationId xmlns:a16="http://schemas.microsoft.com/office/drawing/2014/main" id="{D53CDF09-0B43-4E90-9356-650A6CE9E03F}"/>
                  </a:ext>
                </a:extLst>
              </p14:cNvPr>
              <p14:cNvContentPartPr/>
              <p14:nvPr/>
            </p14:nvContentPartPr>
            <p14:xfrm>
              <a:off x="4791640" y="3806729"/>
              <a:ext cx="269640" cy="509040"/>
            </p14:xfrm>
          </p:contentPart>
        </mc:Choice>
        <mc:Fallback xmlns="">
          <p:pic>
            <p:nvPicPr>
              <p:cNvPr id="114" name="Entrada de lápiz 113">
                <a:extLst>
                  <a:ext uri="{FF2B5EF4-FFF2-40B4-BE49-F238E27FC236}">
                    <a16:creationId xmlns:a16="http://schemas.microsoft.com/office/drawing/2014/main" id="{D53CDF09-0B43-4E90-9356-650A6CE9E03F}"/>
                  </a:ext>
                </a:extLst>
              </p:cNvPr>
              <p:cNvPicPr/>
              <p:nvPr/>
            </p:nvPicPr>
            <p:blipFill>
              <a:blip r:embed="rId94"/>
              <a:stretch>
                <a:fillRect/>
              </a:stretch>
            </p:blipFill>
            <p:spPr>
              <a:xfrm>
                <a:off x="4782640" y="3798089"/>
                <a:ext cx="287280" cy="52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5">
            <p14:nvContentPartPr>
              <p14:cNvPr id="115" name="Entrada de lápiz 114">
                <a:extLst>
                  <a:ext uri="{FF2B5EF4-FFF2-40B4-BE49-F238E27FC236}">
                    <a16:creationId xmlns:a16="http://schemas.microsoft.com/office/drawing/2014/main" id="{08B7F416-C939-4D98-987B-54C75C71547D}"/>
                  </a:ext>
                </a:extLst>
              </p14:cNvPr>
              <p14:cNvContentPartPr/>
              <p14:nvPr/>
            </p14:nvContentPartPr>
            <p14:xfrm>
              <a:off x="612040" y="561689"/>
              <a:ext cx="220320" cy="275040"/>
            </p14:xfrm>
          </p:contentPart>
        </mc:Choice>
        <mc:Fallback xmlns="">
          <p:pic>
            <p:nvPicPr>
              <p:cNvPr id="115" name="Entrada de lápiz 114">
                <a:extLst>
                  <a:ext uri="{FF2B5EF4-FFF2-40B4-BE49-F238E27FC236}">
                    <a16:creationId xmlns:a16="http://schemas.microsoft.com/office/drawing/2014/main" id="{08B7F416-C939-4D98-987B-54C75C71547D}"/>
                  </a:ext>
                </a:extLst>
              </p:cNvPr>
              <p:cNvPicPr/>
              <p:nvPr/>
            </p:nvPicPr>
            <p:blipFill>
              <a:blip r:embed="rId96"/>
              <a:stretch>
                <a:fillRect/>
              </a:stretch>
            </p:blipFill>
            <p:spPr>
              <a:xfrm>
                <a:off x="603400" y="553049"/>
                <a:ext cx="237960" cy="29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732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09F125C-34A4-4292-958D-8D1DF741D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97"/>
            <a:ext cx="5933732" cy="3248636"/>
          </a:xfrm>
          <a:prstGeom prst="rect">
            <a:avLst/>
          </a:prstGeom>
        </p:spPr>
      </p:pic>
      <p:grpSp>
        <p:nvGrpSpPr>
          <p:cNvPr id="17" name="Grupo 16">
            <a:extLst>
              <a:ext uri="{FF2B5EF4-FFF2-40B4-BE49-F238E27FC236}">
                <a16:creationId xmlns:a16="http://schemas.microsoft.com/office/drawing/2014/main" id="{A0F30659-4412-4B55-B3B1-693A82B60D58}"/>
              </a:ext>
            </a:extLst>
          </p:cNvPr>
          <p:cNvGrpSpPr/>
          <p:nvPr/>
        </p:nvGrpSpPr>
        <p:grpSpPr>
          <a:xfrm>
            <a:off x="6322360" y="661769"/>
            <a:ext cx="3050640" cy="825120"/>
            <a:chOff x="6322360" y="661769"/>
            <a:chExt cx="3050640" cy="82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6F08A313-DA61-49AC-AFB6-1E9FF9D145BB}"/>
                    </a:ext>
                  </a:extLst>
                </p14:cNvPr>
                <p14:cNvContentPartPr/>
                <p14:nvPr/>
              </p14:nvContentPartPr>
              <p14:xfrm>
                <a:off x="6322360" y="1019969"/>
                <a:ext cx="321840" cy="466920"/>
              </p14:xfrm>
            </p:contentPart>
          </mc:Choice>
          <mc:Fallback xmlns=""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6F08A313-DA61-49AC-AFB6-1E9FF9D145B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313720" y="1011329"/>
                  <a:ext cx="339480" cy="48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AE5D1B29-5B70-44CD-A494-49F2DA1212F9}"/>
                    </a:ext>
                  </a:extLst>
                </p14:cNvPr>
                <p14:cNvContentPartPr/>
                <p14:nvPr/>
              </p14:nvContentPartPr>
              <p14:xfrm>
                <a:off x="6710800" y="1090169"/>
                <a:ext cx="81000" cy="14040"/>
              </p14:xfrm>
            </p:contentPart>
          </mc:Choice>
          <mc:Fallback xmlns=""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AE5D1B29-5B70-44CD-A494-49F2DA1212F9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702160" y="1081529"/>
                  <a:ext cx="9864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382F4E44-BE47-48AE-A456-F5AB7BCCCBBA}"/>
                    </a:ext>
                  </a:extLst>
                </p14:cNvPr>
                <p14:cNvContentPartPr/>
                <p14:nvPr/>
              </p14:nvContentPartPr>
              <p14:xfrm>
                <a:off x="6744640" y="1274849"/>
                <a:ext cx="69120" cy="360"/>
              </p14:xfrm>
            </p:contentPart>
          </mc:Choice>
          <mc:Fallback xmlns=""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382F4E44-BE47-48AE-A456-F5AB7BCCCBBA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735640" y="1265849"/>
                  <a:ext cx="867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8F48590E-5214-4D45-86AC-90D8640929DF}"/>
                    </a:ext>
                  </a:extLst>
                </p14:cNvPr>
                <p14:cNvContentPartPr/>
                <p14:nvPr/>
              </p14:nvContentPartPr>
              <p14:xfrm>
                <a:off x="7063240" y="1241369"/>
                <a:ext cx="2309760" cy="102240"/>
              </p14:xfrm>
            </p:contentPart>
          </mc:Choice>
          <mc:Fallback xmlns=""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8F48590E-5214-4D45-86AC-90D8640929D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54240" y="1232369"/>
                  <a:ext cx="232740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6" name="Entrada de lápiz 15">
                  <a:extLst>
                    <a:ext uri="{FF2B5EF4-FFF2-40B4-BE49-F238E27FC236}">
                      <a16:creationId xmlns:a16="http://schemas.microsoft.com/office/drawing/2014/main" id="{D4B1695F-CD18-4157-9A2F-75ABD501A013}"/>
                    </a:ext>
                  </a:extLst>
                </p14:cNvPr>
                <p14:cNvContentPartPr/>
                <p14:nvPr/>
              </p14:nvContentPartPr>
              <p14:xfrm>
                <a:off x="7275280" y="661769"/>
                <a:ext cx="40680" cy="395280"/>
              </p14:xfrm>
            </p:contentPart>
          </mc:Choice>
          <mc:Fallback xmlns="">
            <p:pic>
              <p:nvPicPr>
                <p:cNvPr id="16" name="Entrada de lápiz 15">
                  <a:extLst>
                    <a:ext uri="{FF2B5EF4-FFF2-40B4-BE49-F238E27FC236}">
                      <a16:creationId xmlns:a16="http://schemas.microsoft.com/office/drawing/2014/main" id="{D4B1695F-CD18-4157-9A2F-75ABD501A01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266280" y="653129"/>
                  <a:ext cx="58320" cy="41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43226F13-78DE-4095-BCD2-F1B216263320}"/>
              </a:ext>
            </a:extLst>
          </p:cNvPr>
          <p:cNvGrpSpPr/>
          <p:nvPr/>
        </p:nvGrpSpPr>
        <p:grpSpPr>
          <a:xfrm>
            <a:off x="7356640" y="686609"/>
            <a:ext cx="303840" cy="320040"/>
            <a:chOff x="7356640" y="686609"/>
            <a:chExt cx="303840" cy="32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0" name="Entrada de lápiz 19">
                  <a:extLst>
                    <a:ext uri="{FF2B5EF4-FFF2-40B4-BE49-F238E27FC236}">
                      <a16:creationId xmlns:a16="http://schemas.microsoft.com/office/drawing/2014/main" id="{CB25FA89-77F6-4C81-B745-85FA043ABE7B}"/>
                    </a:ext>
                  </a:extLst>
                </p14:cNvPr>
                <p14:cNvContentPartPr/>
                <p14:nvPr/>
              </p14:nvContentPartPr>
              <p14:xfrm>
                <a:off x="7356640" y="712889"/>
                <a:ext cx="51840" cy="293760"/>
              </p14:xfrm>
            </p:contentPart>
          </mc:Choice>
          <mc:Fallback xmlns="">
            <p:pic>
              <p:nvPicPr>
                <p:cNvPr id="20" name="Entrada de lápiz 19">
                  <a:extLst>
                    <a:ext uri="{FF2B5EF4-FFF2-40B4-BE49-F238E27FC236}">
                      <a16:creationId xmlns:a16="http://schemas.microsoft.com/office/drawing/2014/main" id="{CB25FA89-77F6-4C81-B745-85FA043ABE7B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348000" y="704249"/>
                  <a:ext cx="6948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1" name="Entrada de lápiz 20">
                  <a:extLst>
                    <a:ext uri="{FF2B5EF4-FFF2-40B4-BE49-F238E27FC236}">
                      <a16:creationId xmlns:a16="http://schemas.microsoft.com/office/drawing/2014/main" id="{1DE35DDB-BADC-4B7D-BFD1-5A8502FB399D}"/>
                    </a:ext>
                  </a:extLst>
                </p14:cNvPr>
                <p14:cNvContentPartPr/>
                <p14:nvPr/>
              </p14:nvContentPartPr>
              <p14:xfrm>
                <a:off x="7538440" y="686609"/>
                <a:ext cx="122040" cy="270000"/>
              </p14:xfrm>
            </p:contentPart>
          </mc:Choice>
          <mc:Fallback xmlns="">
            <p:pic>
              <p:nvPicPr>
                <p:cNvPr id="21" name="Entrada de lápiz 20">
                  <a:extLst>
                    <a:ext uri="{FF2B5EF4-FFF2-40B4-BE49-F238E27FC236}">
                      <a16:creationId xmlns:a16="http://schemas.microsoft.com/office/drawing/2014/main" id="{1DE35DDB-BADC-4B7D-BFD1-5A8502FB399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7529440" y="677609"/>
                  <a:ext cx="139680" cy="28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5E022FE0-53BF-4126-884C-F0AD67528C2C}"/>
              </a:ext>
            </a:extLst>
          </p:cNvPr>
          <p:cNvGrpSpPr/>
          <p:nvPr/>
        </p:nvGrpSpPr>
        <p:grpSpPr>
          <a:xfrm>
            <a:off x="7868560" y="687689"/>
            <a:ext cx="730440" cy="439920"/>
            <a:chOff x="7868560" y="687689"/>
            <a:chExt cx="730440" cy="43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5" name="Entrada de lápiz 24">
                  <a:extLst>
                    <a:ext uri="{FF2B5EF4-FFF2-40B4-BE49-F238E27FC236}">
                      <a16:creationId xmlns:a16="http://schemas.microsoft.com/office/drawing/2014/main" id="{3B6C6DCC-CF25-436E-937A-634B1898F868}"/>
                    </a:ext>
                  </a:extLst>
                </p14:cNvPr>
                <p14:cNvContentPartPr/>
                <p14:nvPr/>
              </p14:nvContentPartPr>
              <p14:xfrm>
                <a:off x="7868560" y="897209"/>
                <a:ext cx="302760" cy="360"/>
              </p14:xfrm>
            </p:contentPart>
          </mc:Choice>
          <mc:Fallback xmlns="">
            <p:pic>
              <p:nvPicPr>
                <p:cNvPr id="25" name="Entrada de lápiz 24">
                  <a:extLst>
                    <a:ext uri="{FF2B5EF4-FFF2-40B4-BE49-F238E27FC236}">
                      <a16:creationId xmlns:a16="http://schemas.microsoft.com/office/drawing/2014/main" id="{3B6C6DCC-CF25-436E-937A-634B1898F86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859560" y="888569"/>
                  <a:ext cx="3204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6" name="Entrada de lápiz 25">
                  <a:extLst>
                    <a:ext uri="{FF2B5EF4-FFF2-40B4-BE49-F238E27FC236}">
                      <a16:creationId xmlns:a16="http://schemas.microsoft.com/office/drawing/2014/main" id="{3598EB01-214A-4874-82E1-C495CCF925E1}"/>
                    </a:ext>
                  </a:extLst>
                </p14:cNvPr>
                <p14:cNvContentPartPr/>
                <p14:nvPr/>
              </p14:nvContentPartPr>
              <p14:xfrm>
                <a:off x="8312800" y="687689"/>
                <a:ext cx="120600" cy="439920"/>
              </p14:xfrm>
            </p:contentPart>
          </mc:Choice>
          <mc:Fallback xmlns="">
            <p:pic>
              <p:nvPicPr>
                <p:cNvPr id="26" name="Entrada de lápiz 25">
                  <a:extLst>
                    <a:ext uri="{FF2B5EF4-FFF2-40B4-BE49-F238E27FC236}">
                      <a16:creationId xmlns:a16="http://schemas.microsoft.com/office/drawing/2014/main" id="{3598EB01-214A-4874-82E1-C495CCF925E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304160" y="678689"/>
                  <a:ext cx="138240" cy="45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7" name="Entrada de lápiz 26">
                  <a:extLst>
                    <a:ext uri="{FF2B5EF4-FFF2-40B4-BE49-F238E27FC236}">
                      <a16:creationId xmlns:a16="http://schemas.microsoft.com/office/drawing/2014/main" id="{84CA02A2-2F54-42ED-9F39-64F7C90E15BD}"/>
                    </a:ext>
                  </a:extLst>
                </p14:cNvPr>
                <p14:cNvContentPartPr/>
                <p14:nvPr/>
              </p14:nvContentPartPr>
              <p14:xfrm>
                <a:off x="8394520" y="694529"/>
                <a:ext cx="204480" cy="379800"/>
              </p14:xfrm>
            </p:contentPart>
          </mc:Choice>
          <mc:Fallback xmlns="">
            <p:pic>
              <p:nvPicPr>
                <p:cNvPr id="27" name="Entrada de lápiz 26">
                  <a:extLst>
                    <a:ext uri="{FF2B5EF4-FFF2-40B4-BE49-F238E27FC236}">
                      <a16:creationId xmlns:a16="http://schemas.microsoft.com/office/drawing/2014/main" id="{84CA02A2-2F54-42ED-9F39-64F7C90E15B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385520" y="685889"/>
                  <a:ext cx="222120" cy="397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9" name="Entrada de lápiz 28">
                <a:extLst>
                  <a:ext uri="{FF2B5EF4-FFF2-40B4-BE49-F238E27FC236}">
                    <a16:creationId xmlns:a16="http://schemas.microsoft.com/office/drawing/2014/main" id="{394C7609-E73C-4BB5-88CF-B8254E4183A9}"/>
                  </a:ext>
                </a:extLst>
              </p14:cNvPr>
              <p14:cNvContentPartPr/>
              <p14:nvPr/>
            </p14:nvContentPartPr>
            <p14:xfrm>
              <a:off x="7862440" y="1482569"/>
              <a:ext cx="312840" cy="347040"/>
            </p14:xfrm>
          </p:contentPart>
        </mc:Choice>
        <mc:Fallback xmlns="">
          <p:pic>
            <p:nvPicPr>
              <p:cNvPr id="29" name="Entrada de lápiz 28">
                <a:extLst>
                  <a:ext uri="{FF2B5EF4-FFF2-40B4-BE49-F238E27FC236}">
                    <a16:creationId xmlns:a16="http://schemas.microsoft.com/office/drawing/2014/main" id="{394C7609-E73C-4BB5-88CF-B8254E4183A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853800" y="1473569"/>
                <a:ext cx="330480" cy="364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3" name="Grupo 32">
            <a:extLst>
              <a:ext uri="{FF2B5EF4-FFF2-40B4-BE49-F238E27FC236}">
                <a16:creationId xmlns:a16="http://schemas.microsoft.com/office/drawing/2014/main" id="{969CA354-E876-44C4-9F78-E443096AABAA}"/>
              </a:ext>
            </a:extLst>
          </p:cNvPr>
          <p:cNvGrpSpPr/>
          <p:nvPr/>
        </p:nvGrpSpPr>
        <p:grpSpPr>
          <a:xfrm>
            <a:off x="6257560" y="2046689"/>
            <a:ext cx="383760" cy="337680"/>
            <a:chOff x="6257560" y="2046689"/>
            <a:chExt cx="383760" cy="337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30" name="Entrada de lápiz 29">
                  <a:extLst>
                    <a:ext uri="{FF2B5EF4-FFF2-40B4-BE49-F238E27FC236}">
                      <a16:creationId xmlns:a16="http://schemas.microsoft.com/office/drawing/2014/main" id="{998BD16C-6B03-42BA-ACD2-9F8D3539C506}"/>
                    </a:ext>
                  </a:extLst>
                </p14:cNvPr>
                <p14:cNvContentPartPr/>
                <p14:nvPr/>
              </p14:nvContentPartPr>
              <p14:xfrm>
                <a:off x="6257560" y="2046689"/>
                <a:ext cx="261720" cy="337680"/>
              </p14:xfrm>
            </p:contentPart>
          </mc:Choice>
          <mc:Fallback xmlns="">
            <p:pic>
              <p:nvPicPr>
                <p:cNvPr id="30" name="Entrada de lápiz 29">
                  <a:extLst>
                    <a:ext uri="{FF2B5EF4-FFF2-40B4-BE49-F238E27FC236}">
                      <a16:creationId xmlns:a16="http://schemas.microsoft.com/office/drawing/2014/main" id="{998BD16C-6B03-42BA-ACD2-9F8D3539C50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248560" y="2037689"/>
                  <a:ext cx="27936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1" name="Entrada de lápiz 30">
                  <a:extLst>
                    <a:ext uri="{FF2B5EF4-FFF2-40B4-BE49-F238E27FC236}">
                      <a16:creationId xmlns:a16="http://schemas.microsoft.com/office/drawing/2014/main" id="{A5ED5743-77B1-4540-ADEC-B74187BF0025}"/>
                    </a:ext>
                  </a:extLst>
                </p14:cNvPr>
                <p14:cNvContentPartPr/>
                <p14:nvPr/>
              </p14:nvContentPartPr>
              <p14:xfrm>
                <a:off x="6568240" y="2113649"/>
                <a:ext cx="57600" cy="360"/>
              </p14:xfrm>
            </p:contentPart>
          </mc:Choice>
          <mc:Fallback xmlns="">
            <p:pic>
              <p:nvPicPr>
                <p:cNvPr id="31" name="Entrada de lápiz 30">
                  <a:extLst>
                    <a:ext uri="{FF2B5EF4-FFF2-40B4-BE49-F238E27FC236}">
                      <a16:creationId xmlns:a16="http://schemas.microsoft.com/office/drawing/2014/main" id="{A5ED5743-77B1-4540-ADEC-B74187BF0025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559600" y="2105009"/>
                  <a:ext cx="7524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2" name="Entrada de lápiz 31">
                  <a:extLst>
                    <a:ext uri="{FF2B5EF4-FFF2-40B4-BE49-F238E27FC236}">
                      <a16:creationId xmlns:a16="http://schemas.microsoft.com/office/drawing/2014/main" id="{900614B6-B9A5-46F9-9E07-EB396163A4C2}"/>
                    </a:ext>
                  </a:extLst>
                </p14:cNvPr>
                <p14:cNvContentPartPr/>
                <p14:nvPr/>
              </p14:nvContentPartPr>
              <p14:xfrm>
                <a:off x="6610000" y="2247929"/>
                <a:ext cx="31320" cy="360"/>
              </p14:xfrm>
            </p:contentPart>
          </mc:Choice>
          <mc:Fallback xmlns="">
            <p:pic>
              <p:nvPicPr>
                <p:cNvPr id="32" name="Entrada de lápiz 31">
                  <a:extLst>
                    <a:ext uri="{FF2B5EF4-FFF2-40B4-BE49-F238E27FC236}">
                      <a16:creationId xmlns:a16="http://schemas.microsoft.com/office/drawing/2014/main" id="{900614B6-B9A5-46F9-9E07-EB396163A4C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6601360" y="2238929"/>
                  <a:ext cx="4896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9724EBFD-188A-4037-9572-078B49DFC79B}"/>
              </a:ext>
            </a:extLst>
          </p:cNvPr>
          <p:cNvGrpSpPr/>
          <p:nvPr/>
        </p:nvGrpSpPr>
        <p:grpSpPr>
          <a:xfrm>
            <a:off x="7033720" y="2030849"/>
            <a:ext cx="496080" cy="902520"/>
            <a:chOff x="7033720" y="2030849"/>
            <a:chExt cx="496080" cy="902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4" name="Entrada de lápiz 33">
                  <a:extLst>
                    <a:ext uri="{FF2B5EF4-FFF2-40B4-BE49-F238E27FC236}">
                      <a16:creationId xmlns:a16="http://schemas.microsoft.com/office/drawing/2014/main" id="{0525E660-1E33-4545-9FA7-5E4C34047AAA}"/>
                    </a:ext>
                  </a:extLst>
                </p14:cNvPr>
                <p14:cNvContentPartPr/>
                <p14:nvPr/>
              </p14:nvContentPartPr>
              <p14:xfrm>
                <a:off x="7033720" y="2046329"/>
                <a:ext cx="182880" cy="250200"/>
              </p14:xfrm>
            </p:contentPart>
          </mc:Choice>
          <mc:Fallback xmlns="">
            <p:pic>
              <p:nvPicPr>
                <p:cNvPr id="34" name="Entrada de lápiz 33">
                  <a:extLst>
                    <a:ext uri="{FF2B5EF4-FFF2-40B4-BE49-F238E27FC236}">
                      <a16:creationId xmlns:a16="http://schemas.microsoft.com/office/drawing/2014/main" id="{0525E660-1E33-4545-9FA7-5E4C34047AA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025080" y="2037329"/>
                  <a:ext cx="200520" cy="26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5" name="Entrada de lápiz 34">
                  <a:extLst>
                    <a:ext uri="{FF2B5EF4-FFF2-40B4-BE49-F238E27FC236}">
                      <a16:creationId xmlns:a16="http://schemas.microsoft.com/office/drawing/2014/main" id="{0385AF57-5FD8-4F42-B026-9F8D4C67EB56}"/>
                    </a:ext>
                  </a:extLst>
                </p14:cNvPr>
                <p14:cNvContentPartPr/>
                <p14:nvPr/>
              </p14:nvContentPartPr>
              <p14:xfrm>
                <a:off x="7338280" y="2030849"/>
                <a:ext cx="191520" cy="255240"/>
              </p14:xfrm>
            </p:contentPart>
          </mc:Choice>
          <mc:Fallback xmlns="">
            <p:pic>
              <p:nvPicPr>
                <p:cNvPr id="35" name="Entrada de lápiz 34">
                  <a:extLst>
                    <a:ext uri="{FF2B5EF4-FFF2-40B4-BE49-F238E27FC236}">
                      <a16:creationId xmlns:a16="http://schemas.microsoft.com/office/drawing/2014/main" id="{0385AF57-5FD8-4F42-B026-9F8D4C67EB56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7329280" y="2021849"/>
                  <a:ext cx="20916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6" name="Entrada de lápiz 35">
                  <a:extLst>
                    <a:ext uri="{FF2B5EF4-FFF2-40B4-BE49-F238E27FC236}">
                      <a16:creationId xmlns:a16="http://schemas.microsoft.com/office/drawing/2014/main" id="{6964B3A4-EBBE-4917-BAB9-4F632902A58C}"/>
                    </a:ext>
                  </a:extLst>
                </p14:cNvPr>
                <p14:cNvContentPartPr/>
                <p14:nvPr/>
              </p14:nvContentPartPr>
              <p14:xfrm>
                <a:off x="7054960" y="2388329"/>
                <a:ext cx="440280" cy="32400"/>
              </p14:xfrm>
            </p:contentPart>
          </mc:Choice>
          <mc:Fallback xmlns="">
            <p:pic>
              <p:nvPicPr>
                <p:cNvPr id="36" name="Entrada de lápiz 35">
                  <a:extLst>
                    <a:ext uri="{FF2B5EF4-FFF2-40B4-BE49-F238E27FC236}">
                      <a16:creationId xmlns:a16="http://schemas.microsoft.com/office/drawing/2014/main" id="{6964B3A4-EBBE-4917-BAB9-4F632902A58C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7045960" y="2379689"/>
                  <a:ext cx="45792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7" name="Entrada de lápiz 36">
                  <a:extLst>
                    <a:ext uri="{FF2B5EF4-FFF2-40B4-BE49-F238E27FC236}">
                      <a16:creationId xmlns:a16="http://schemas.microsoft.com/office/drawing/2014/main" id="{638CB888-D6B9-4FB0-B267-1C56BD7DCA98}"/>
                    </a:ext>
                  </a:extLst>
                </p14:cNvPr>
                <p14:cNvContentPartPr/>
                <p14:nvPr/>
              </p14:nvContentPartPr>
              <p14:xfrm>
                <a:off x="7162240" y="2532329"/>
                <a:ext cx="226800" cy="401040"/>
              </p14:xfrm>
            </p:contentPart>
          </mc:Choice>
          <mc:Fallback xmlns="">
            <p:pic>
              <p:nvPicPr>
                <p:cNvPr id="37" name="Entrada de lápiz 36">
                  <a:extLst>
                    <a:ext uri="{FF2B5EF4-FFF2-40B4-BE49-F238E27FC236}">
                      <a16:creationId xmlns:a16="http://schemas.microsoft.com/office/drawing/2014/main" id="{638CB888-D6B9-4FB0-B267-1C56BD7DCA98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153600" y="2523329"/>
                  <a:ext cx="244440" cy="418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E6F64CDD-B507-47EF-8F12-F5B8ED0FFD0F}"/>
              </a:ext>
            </a:extLst>
          </p:cNvPr>
          <p:cNvGrpSpPr/>
          <p:nvPr/>
        </p:nvGrpSpPr>
        <p:grpSpPr>
          <a:xfrm>
            <a:off x="6037600" y="2950289"/>
            <a:ext cx="1118160" cy="480960"/>
            <a:chOff x="6037600" y="2950289"/>
            <a:chExt cx="1118160" cy="480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9" name="Entrada de lápiz 38">
                  <a:extLst>
                    <a:ext uri="{FF2B5EF4-FFF2-40B4-BE49-F238E27FC236}">
                      <a16:creationId xmlns:a16="http://schemas.microsoft.com/office/drawing/2014/main" id="{03B41BF0-EC51-444A-9732-B2E94A780CD5}"/>
                    </a:ext>
                  </a:extLst>
                </p14:cNvPr>
                <p14:cNvContentPartPr/>
                <p14:nvPr/>
              </p14:nvContentPartPr>
              <p14:xfrm>
                <a:off x="6037600" y="2950289"/>
                <a:ext cx="444960" cy="316080"/>
              </p14:xfrm>
            </p:contentPart>
          </mc:Choice>
          <mc:Fallback xmlns="">
            <p:pic>
              <p:nvPicPr>
                <p:cNvPr id="39" name="Entrada de lápiz 38">
                  <a:extLst>
                    <a:ext uri="{FF2B5EF4-FFF2-40B4-BE49-F238E27FC236}">
                      <a16:creationId xmlns:a16="http://schemas.microsoft.com/office/drawing/2014/main" id="{03B41BF0-EC51-444A-9732-B2E94A780CD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028600" y="2941649"/>
                  <a:ext cx="462600" cy="33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40" name="Entrada de lápiz 39">
                  <a:extLst>
                    <a:ext uri="{FF2B5EF4-FFF2-40B4-BE49-F238E27FC236}">
                      <a16:creationId xmlns:a16="http://schemas.microsoft.com/office/drawing/2014/main" id="{7D48C0DB-CABD-4F96-B62B-F4493117C2F5}"/>
                    </a:ext>
                  </a:extLst>
                </p14:cNvPr>
                <p14:cNvContentPartPr/>
                <p14:nvPr/>
              </p14:nvContentPartPr>
              <p14:xfrm>
                <a:off x="6568240" y="3121289"/>
                <a:ext cx="186120" cy="7920"/>
              </p14:xfrm>
            </p:contentPart>
          </mc:Choice>
          <mc:Fallback xmlns="">
            <p:pic>
              <p:nvPicPr>
                <p:cNvPr id="40" name="Entrada de lápiz 39">
                  <a:extLst>
                    <a:ext uri="{FF2B5EF4-FFF2-40B4-BE49-F238E27FC236}">
                      <a16:creationId xmlns:a16="http://schemas.microsoft.com/office/drawing/2014/main" id="{7D48C0DB-CABD-4F96-B62B-F4493117C2F5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559600" y="3112289"/>
                  <a:ext cx="2037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1" name="Entrada de lápiz 40">
                  <a:extLst>
                    <a:ext uri="{FF2B5EF4-FFF2-40B4-BE49-F238E27FC236}">
                      <a16:creationId xmlns:a16="http://schemas.microsoft.com/office/drawing/2014/main" id="{03C8A4EB-CDEF-4EC7-A94F-A16E00991A04}"/>
                    </a:ext>
                  </a:extLst>
                </p14:cNvPr>
                <p14:cNvContentPartPr/>
                <p14:nvPr/>
              </p14:nvContentPartPr>
              <p14:xfrm>
                <a:off x="6601720" y="3221009"/>
                <a:ext cx="100080" cy="17640"/>
              </p14:xfrm>
            </p:contentPart>
          </mc:Choice>
          <mc:Fallback xmlns="">
            <p:pic>
              <p:nvPicPr>
                <p:cNvPr id="41" name="Entrada de lápiz 40">
                  <a:extLst>
                    <a:ext uri="{FF2B5EF4-FFF2-40B4-BE49-F238E27FC236}">
                      <a16:creationId xmlns:a16="http://schemas.microsoft.com/office/drawing/2014/main" id="{03C8A4EB-CDEF-4EC7-A94F-A16E00991A04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593080" y="3212009"/>
                  <a:ext cx="11772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3" name="Entrada de lápiz 42">
                  <a:extLst>
                    <a:ext uri="{FF2B5EF4-FFF2-40B4-BE49-F238E27FC236}">
                      <a16:creationId xmlns:a16="http://schemas.microsoft.com/office/drawing/2014/main" id="{0693B219-DA12-4684-BE9D-771768BC1A3F}"/>
                    </a:ext>
                  </a:extLst>
                </p14:cNvPr>
                <p14:cNvContentPartPr/>
                <p14:nvPr/>
              </p14:nvContentPartPr>
              <p14:xfrm>
                <a:off x="6846160" y="3026969"/>
                <a:ext cx="170280" cy="381600"/>
              </p14:xfrm>
            </p:contentPart>
          </mc:Choice>
          <mc:Fallback xmlns="">
            <p:pic>
              <p:nvPicPr>
                <p:cNvPr id="43" name="Entrada de lápiz 42">
                  <a:extLst>
                    <a:ext uri="{FF2B5EF4-FFF2-40B4-BE49-F238E27FC236}">
                      <a16:creationId xmlns:a16="http://schemas.microsoft.com/office/drawing/2014/main" id="{0693B219-DA12-4684-BE9D-771768BC1A3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837520" y="3018329"/>
                  <a:ext cx="187920" cy="39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4" name="Entrada de lápiz 43">
                  <a:extLst>
                    <a:ext uri="{FF2B5EF4-FFF2-40B4-BE49-F238E27FC236}">
                      <a16:creationId xmlns:a16="http://schemas.microsoft.com/office/drawing/2014/main" id="{AC1A1306-D242-4E3A-806D-50C35EAE36BF}"/>
                    </a:ext>
                  </a:extLst>
                </p14:cNvPr>
                <p14:cNvContentPartPr/>
                <p14:nvPr/>
              </p14:nvContentPartPr>
              <p14:xfrm>
                <a:off x="7155400" y="3122729"/>
                <a:ext cx="360" cy="308520"/>
              </p14:xfrm>
            </p:contentPart>
          </mc:Choice>
          <mc:Fallback xmlns="">
            <p:pic>
              <p:nvPicPr>
                <p:cNvPr id="44" name="Entrada de lápiz 43">
                  <a:extLst>
                    <a:ext uri="{FF2B5EF4-FFF2-40B4-BE49-F238E27FC236}">
                      <a16:creationId xmlns:a16="http://schemas.microsoft.com/office/drawing/2014/main" id="{AC1A1306-D242-4E3A-806D-50C35EAE36B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146760" y="3113729"/>
                  <a:ext cx="18000" cy="326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46" name="Entrada de lápiz 45">
                <a:extLst>
                  <a:ext uri="{FF2B5EF4-FFF2-40B4-BE49-F238E27FC236}">
                    <a16:creationId xmlns:a16="http://schemas.microsoft.com/office/drawing/2014/main" id="{420D0B6B-046F-41E7-B7FB-A2B7472D1FC8}"/>
                  </a:ext>
                </a:extLst>
              </p14:cNvPr>
              <p14:cNvContentPartPr/>
              <p14:nvPr/>
            </p14:nvContentPartPr>
            <p14:xfrm>
              <a:off x="771520" y="1635569"/>
              <a:ext cx="222840" cy="138600"/>
            </p14:xfrm>
          </p:contentPart>
        </mc:Choice>
        <mc:Fallback xmlns="">
          <p:pic>
            <p:nvPicPr>
              <p:cNvPr id="46" name="Entrada de lápiz 45">
                <a:extLst>
                  <a:ext uri="{FF2B5EF4-FFF2-40B4-BE49-F238E27FC236}">
                    <a16:creationId xmlns:a16="http://schemas.microsoft.com/office/drawing/2014/main" id="{420D0B6B-046F-41E7-B7FB-A2B7472D1FC8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762520" y="1626929"/>
                <a:ext cx="240480" cy="15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0747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498D8BA-ABC9-4C2D-B11A-BB2705ACA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099930" cy="211402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0AA98502-F510-4366-93D7-4AA0311C9656}"/>
                  </a:ext>
                </a:extLst>
              </p:cNvPr>
              <p:cNvSpPr txBox="1"/>
              <p:nvPr/>
            </p:nvSpPr>
            <p:spPr>
              <a:xfrm>
                <a:off x="1132514" y="2655115"/>
                <a:ext cx="1717330" cy="18104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plcHide m:val="on"/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𝐴𝐵𝐶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=360−86</m:t>
                            </m:r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𝐴𝐵𝐶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=274</m:t>
                            </m:r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274−86</m:t>
                                </m:r>
                              </m:num>
                              <m:den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188</m:t>
                                </m:r>
                              </m:num>
                              <m:den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s-PE" i="1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PE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0AA98502-F510-4366-93D7-4AA0311C96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514" y="2655115"/>
                <a:ext cx="1717330" cy="18104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0561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9645B9C-3CFC-4843-86DB-5E21001B71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52676" cy="2030136"/>
          </a:xfrm>
          <a:prstGeom prst="rect">
            <a:avLst/>
          </a:prstGeom>
        </p:spPr>
      </p:pic>
      <p:grpSp>
        <p:nvGrpSpPr>
          <p:cNvPr id="14" name="Grupo 13">
            <a:extLst>
              <a:ext uri="{FF2B5EF4-FFF2-40B4-BE49-F238E27FC236}">
                <a16:creationId xmlns:a16="http://schemas.microsoft.com/office/drawing/2014/main" id="{96F9A7A7-DCE5-4595-9630-3E865C149EF2}"/>
              </a:ext>
            </a:extLst>
          </p:cNvPr>
          <p:cNvGrpSpPr/>
          <p:nvPr/>
        </p:nvGrpSpPr>
        <p:grpSpPr>
          <a:xfrm>
            <a:off x="658480" y="2506409"/>
            <a:ext cx="758880" cy="764280"/>
            <a:chOff x="658480" y="2506409"/>
            <a:chExt cx="758880" cy="76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4" name="Entrada de lápiz 3">
                  <a:extLst>
                    <a:ext uri="{FF2B5EF4-FFF2-40B4-BE49-F238E27FC236}">
                      <a16:creationId xmlns:a16="http://schemas.microsoft.com/office/drawing/2014/main" id="{72D0D185-BACD-475F-B29C-5761432EDE68}"/>
                    </a:ext>
                  </a:extLst>
                </p14:cNvPr>
                <p14:cNvContentPartPr/>
                <p14:nvPr/>
              </p14:nvContentPartPr>
              <p14:xfrm>
                <a:off x="658480" y="2506409"/>
                <a:ext cx="426240" cy="555840"/>
              </p14:xfrm>
            </p:contentPart>
          </mc:Choice>
          <mc:Fallback xmlns="">
            <p:pic>
              <p:nvPicPr>
                <p:cNvPr id="4" name="Entrada de lápiz 3">
                  <a:extLst>
                    <a:ext uri="{FF2B5EF4-FFF2-40B4-BE49-F238E27FC236}">
                      <a16:creationId xmlns:a16="http://schemas.microsoft.com/office/drawing/2014/main" id="{72D0D185-BACD-475F-B29C-5761432EDE6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49480" y="2497769"/>
                  <a:ext cx="443880" cy="57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Entrada de lápiz 4">
                  <a:extLst>
                    <a:ext uri="{FF2B5EF4-FFF2-40B4-BE49-F238E27FC236}">
                      <a16:creationId xmlns:a16="http://schemas.microsoft.com/office/drawing/2014/main" id="{5B2D6737-37B8-4091-AD15-1C8C39B6832C}"/>
                    </a:ext>
                  </a:extLst>
                </p14:cNvPr>
                <p14:cNvContentPartPr/>
                <p14:nvPr/>
              </p14:nvContentPartPr>
              <p14:xfrm>
                <a:off x="1107040" y="2734649"/>
                <a:ext cx="310320" cy="536040"/>
              </p14:xfrm>
            </p:contentPart>
          </mc:Choice>
          <mc:Fallback xmlns="">
            <p:pic>
              <p:nvPicPr>
                <p:cNvPr id="5" name="Entrada de lápiz 4">
                  <a:extLst>
                    <a:ext uri="{FF2B5EF4-FFF2-40B4-BE49-F238E27FC236}">
                      <a16:creationId xmlns:a16="http://schemas.microsoft.com/office/drawing/2014/main" id="{5B2D6737-37B8-4091-AD15-1C8C39B6832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98400" y="2725649"/>
                  <a:ext cx="327960" cy="55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2106FE41-F9DB-411A-B782-1AE247442EC8}"/>
                    </a:ext>
                  </a:extLst>
                </p14:cNvPr>
                <p14:cNvContentPartPr/>
                <p14:nvPr/>
              </p14:nvContentPartPr>
              <p14:xfrm>
                <a:off x="1191280" y="2879369"/>
                <a:ext cx="176040" cy="304560"/>
              </p14:xfrm>
            </p:contentPart>
          </mc:Choice>
          <mc:Fallback xmlns=""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2106FE41-F9DB-411A-B782-1AE247442EC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182640" y="2870729"/>
                  <a:ext cx="193680" cy="322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6C3C0E64-4D48-4104-A2D3-543931E73D8E}"/>
              </a:ext>
            </a:extLst>
          </p:cNvPr>
          <p:cNvGrpSpPr/>
          <p:nvPr/>
        </p:nvGrpSpPr>
        <p:grpSpPr>
          <a:xfrm>
            <a:off x="1761160" y="2413529"/>
            <a:ext cx="1311120" cy="732600"/>
            <a:chOff x="1761160" y="2413529"/>
            <a:chExt cx="1311120" cy="732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D36F8C46-2AEF-4872-B92E-226203EE6E56}"/>
                    </a:ext>
                  </a:extLst>
                </p14:cNvPr>
                <p14:cNvContentPartPr/>
                <p14:nvPr/>
              </p14:nvContentPartPr>
              <p14:xfrm>
                <a:off x="1761160" y="2958929"/>
                <a:ext cx="483840" cy="52920"/>
              </p14:xfrm>
            </p:contentPart>
          </mc:Choice>
          <mc:Fallback xmlns=""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D36F8C46-2AEF-4872-B92E-226203EE6E5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752520" y="2950289"/>
                  <a:ext cx="50148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8" name="Entrada de lápiz 7">
                  <a:extLst>
                    <a:ext uri="{FF2B5EF4-FFF2-40B4-BE49-F238E27FC236}">
                      <a16:creationId xmlns:a16="http://schemas.microsoft.com/office/drawing/2014/main" id="{B2F9FA79-D128-4C46-A4A5-2F9B58C716EF}"/>
                    </a:ext>
                  </a:extLst>
                </p14:cNvPr>
                <p14:cNvContentPartPr/>
                <p14:nvPr/>
              </p14:nvContentPartPr>
              <p14:xfrm>
                <a:off x="1878880" y="3103289"/>
                <a:ext cx="294840" cy="42840"/>
              </p14:xfrm>
            </p:contentPart>
          </mc:Choice>
          <mc:Fallback xmlns="">
            <p:pic>
              <p:nvPicPr>
                <p:cNvPr id="8" name="Entrada de lápiz 7">
                  <a:extLst>
                    <a:ext uri="{FF2B5EF4-FFF2-40B4-BE49-F238E27FC236}">
                      <a16:creationId xmlns:a16="http://schemas.microsoft.com/office/drawing/2014/main" id="{B2F9FA79-D128-4C46-A4A5-2F9B58C716E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869880" y="3094289"/>
                  <a:ext cx="31248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7F38848F-A866-4D51-911A-677263C5BB49}"/>
                    </a:ext>
                  </a:extLst>
                </p14:cNvPr>
                <p14:cNvContentPartPr/>
                <p14:nvPr/>
              </p14:nvContentPartPr>
              <p14:xfrm>
                <a:off x="2356240" y="2413529"/>
                <a:ext cx="280080" cy="615240"/>
              </p14:xfrm>
            </p:contentPart>
          </mc:Choice>
          <mc:Fallback xmlns=""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7F38848F-A866-4D51-911A-677263C5BB4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347240" y="2404889"/>
                  <a:ext cx="297720" cy="63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57E8B103-EB7E-4A5C-8ED0-3342DA835BDD}"/>
                    </a:ext>
                  </a:extLst>
                </p14:cNvPr>
                <p14:cNvContentPartPr/>
                <p14:nvPr/>
              </p14:nvContentPartPr>
              <p14:xfrm>
                <a:off x="2717320" y="2526929"/>
                <a:ext cx="354960" cy="533520"/>
              </p14:xfrm>
            </p:contentPart>
          </mc:Choice>
          <mc:Fallback xmlns=""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57E8B103-EB7E-4A5C-8ED0-3342DA835BDD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708320" y="2517929"/>
                  <a:ext cx="372600" cy="551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63B24B9E-DAB7-44E2-B442-BE5B45FD8006}"/>
                  </a:ext>
                </a:extLst>
              </p14:cNvPr>
              <p14:cNvContentPartPr/>
              <p14:nvPr/>
            </p14:nvContentPartPr>
            <p14:xfrm>
              <a:off x="1853320" y="3724649"/>
              <a:ext cx="304200" cy="69120"/>
            </p14:xfrm>
          </p:contentPart>
        </mc:Choice>
        <mc:Fallback xmlns=""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63B24B9E-DAB7-44E2-B442-BE5B45FD8006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844680" y="3715649"/>
                <a:ext cx="321840" cy="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Entrada de lápiz 11">
                <a:extLst>
                  <a:ext uri="{FF2B5EF4-FFF2-40B4-BE49-F238E27FC236}">
                    <a16:creationId xmlns:a16="http://schemas.microsoft.com/office/drawing/2014/main" id="{FEEB95CE-1438-4EAF-B20E-B152E3FEB5A7}"/>
                  </a:ext>
                </a:extLst>
              </p14:cNvPr>
              <p14:cNvContentPartPr/>
              <p14:nvPr/>
            </p14:nvContentPartPr>
            <p14:xfrm>
              <a:off x="1811560" y="4001129"/>
              <a:ext cx="133920" cy="360"/>
            </p14:xfrm>
          </p:contentPart>
        </mc:Choice>
        <mc:Fallback xmlns="">
          <p:pic>
            <p:nvPicPr>
              <p:cNvPr id="12" name="Entrada de lápiz 11">
                <a:extLst>
                  <a:ext uri="{FF2B5EF4-FFF2-40B4-BE49-F238E27FC236}">
                    <a16:creationId xmlns:a16="http://schemas.microsoft.com/office/drawing/2014/main" id="{FEEB95CE-1438-4EAF-B20E-B152E3FEB5A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802920" y="3992489"/>
                <a:ext cx="15156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upo 16">
            <a:extLst>
              <a:ext uri="{FF2B5EF4-FFF2-40B4-BE49-F238E27FC236}">
                <a16:creationId xmlns:a16="http://schemas.microsoft.com/office/drawing/2014/main" id="{285857CA-B078-4270-8929-A861043FBC3A}"/>
              </a:ext>
            </a:extLst>
          </p:cNvPr>
          <p:cNvGrpSpPr/>
          <p:nvPr/>
        </p:nvGrpSpPr>
        <p:grpSpPr>
          <a:xfrm>
            <a:off x="1041520" y="3523049"/>
            <a:ext cx="229320" cy="410760"/>
            <a:chOff x="1041520" y="3523049"/>
            <a:chExt cx="229320" cy="41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5" name="Entrada de lápiz 14">
                  <a:extLst>
                    <a:ext uri="{FF2B5EF4-FFF2-40B4-BE49-F238E27FC236}">
                      <a16:creationId xmlns:a16="http://schemas.microsoft.com/office/drawing/2014/main" id="{BA729B45-1000-42DA-9929-CA917B3A481F}"/>
                    </a:ext>
                  </a:extLst>
                </p14:cNvPr>
                <p14:cNvContentPartPr/>
                <p14:nvPr/>
              </p14:nvContentPartPr>
              <p14:xfrm>
                <a:off x="1160680" y="3523049"/>
                <a:ext cx="110160" cy="410760"/>
              </p14:xfrm>
            </p:contentPart>
          </mc:Choice>
          <mc:Fallback xmlns="">
            <p:pic>
              <p:nvPicPr>
                <p:cNvPr id="15" name="Entrada de lápiz 14">
                  <a:extLst>
                    <a:ext uri="{FF2B5EF4-FFF2-40B4-BE49-F238E27FC236}">
                      <a16:creationId xmlns:a16="http://schemas.microsoft.com/office/drawing/2014/main" id="{BA729B45-1000-42DA-9929-CA917B3A481F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151680" y="3514409"/>
                  <a:ext cx="12780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6" name="Entrada de lápiz 15">
                  <a:extLst>
                    <a:ext uri="{FF2B5EF4-FFF2-40B4-BE49-F238E27FC236}">
                      <a16:creationId xmlns:a16="http://schemas.microsoft.com/office/drawing/2014/main" id="{43417377-29A2-44A1-AA1A-E4B23283CE35}"/>
                    </a:ext>
                  </a:extLst>
                </p14:cNvPr>
                <p14:cNvContentPartPr/>
                <p14:nvPr/>
              </p14:nvContentPartPr>
              <p14:xfrm>
                <a:off x="1041520" y="3627089"/>
                <a:ext cx="225000" cy="259200"/>
              </p14:xfrm>
            </p:contentPart>
          </mc:Choice>
          <mc:Fallback xmlns="">
            <p:pic>
              <p:nvPicPr>
                <p:cNvPr id="16" name="Entrada de lápiz 15">
                  <a:extLst>
                    <a:ext uri="{FF2B5EF4-FFF2-40B4-BE49-F238E27FC236}">
                      <a16:creationId xmlns:a16="http://schemas.microsoft.com/office/drawing/2014/main" id="{43417377-29A2-44A1-AA1A-E4B23283CE3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32880" y="3618449"/>
                  <a:ext cx="242640" cy="27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415003F3-6EC5-4D3A-A18B-D1224A6FDD65}"/>
              </a:ext>
            </a:extLst>
          </p:cNvPr>
          <p:cNvGrpSpPr/>
          <p:nvPr/>
        </p:nvGrpSpPr>
        <p:grpSpPr>
          <a:xfrm>
            <a:off x="2357680" y="3268889"/>
            <a:ext cx="721440" cy="723240"/>
            <a:chOff x="2357680" y="3268889"/>
            <a:chExt cx="721440" cy="723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8" name="Entrada de lápiz 17">
                  <a:extLst>
                    <a:ext uri="{FF2B5EF4-FFF2-40B4-BE49-F238E27FC236}">
                      <a16:creationId xmlns:a16="http://schemas.microsoft.com/office/drawing/2014/main" id="{3381CC49-5FE3-4E7E-804B-CD258CB3C4DD}"/>
                    </a:ext>
                  </a:extLst>
                </p14:cNvPr>
                <p14:cNvContentPartPr/>
                <p14:nvPr/>
              </p14:nvContentPartPr>
              <p14:xfrm>
                <a:off x="2357680" y="3268889"/>
                <a:ext cx="295560" cy="723240"/>
              </p14:xfrm>
            </p:contentPart>
          </mc:Choice>
          <mc:Fallback xmlns="">
            <p:pic>
              <p:nvPicPr>
                <p:cNvPr id="18" name="Entrada de lápiz 17">
                  <a:extLst>
                    <a:ext uri="{FF2B5EF4-FFF2-40B4-BE49-F238E27FC236}">
                      <a16:creationId xmlns:a16="http://schemas.microsoft.com/office/drawing/2014/main" id="{3381CC49-5FE3-4E7E-804B-CD258CB3C4D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349040" y="3260249"/>
                  <a:ext cx="313200" cy="74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0D50DD50-D673-4A23-BD48-7FC345B2871C}"/>
                    </a:ext>
                  </a:extLst>
                </p14:cNvPr>
                <p14:cNvContentPartPr/>
                <p14:nvPr/>
              </p14:nvContentPartPr>
              <p14:xfrm>
                <a:off x="2859160" y="3269249"/>
                <a:ext cx="219960" cy="72216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0D50DD50-D673-4A23-BD48-7FC345B2871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850520" y="3260609"/>
                  <a:ext cx="237600" cy="739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1" name="Entrada de lápiz 20">
                <a:extLst>
                  <a:ext uri="{FF2B5EF4-FFF2-40B4-BE49-F238E27FC236}">
                    <a16:creationId xmlns:a16="http://schemas.microsoft.com/office/drawing/2014/main" id="{4FE3DB94-AEE3-4219-8E20-3F5BF3533AC6}"/>
                  </a:ext>
                </a:extLst>
              </p14:cNvPr>
              <p14:cNvContentPartPr/>
              <p14:nvPr/>
            </p14:nvContentPartPr>
            <p14:xfrm>
              <a:off x="511240" y="1316609"/>
              <a:ext cx="315720" cy="266400"/>
            </p14:xfrm>
          </p:contentPart>
        </mc:Choice>
        <mc:Fallback xmlns="">
          <p:pic>
            <p:nvPicPr>
              <p:cNvPr id="21" name="Entrada de lápiz 20">
                <a:extLst>
                  <a:ext uri="{FF2B5EF4-FFF2-40B4-BE49-F238E27FC236}">
                    <a16:creationId xmlns:a16="http://schemas.microsoft.com/office/drawing/2014/main" id="{4FE3DB94-AEE3-4219-8E20-3F5BF3533AC6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02600" y="1307969"/>
                <a:ext cx="333360" cy="28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042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C8582CF-8FBE-4DC9-8536-D9B572B08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1"/>
            <a:ext cx="4118994" cy="251129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7" name="Entrada de lápiz 26">
                <a:extLst>
                  <a:ext uri="{FF2B5EF4-FFF2-40B4-BE49-F238E27FC236}">
                    <a16:creationId xmlns:a16="http://schemas.microsoft.com/office/drawing/2014/main" id="{CC5A5F2C-151B-4557-9F5F-7916050DC141}"/>
                  </a:ext>
                </a:extLst>
              </p14:cNvPr>
              <p14:cNvContentPartPr/>
              <p14:nvPr/>
            </p14:nvContentPartPr>
            <p14:xfrm>
              <a:off x="287320" y="3411809"/>
              <a:ext cx="193320" cy="483120"/>
            </p14:xfrm>
          </p:contentPart>
        </mc:Choice>
        <mc:Fallback xmlns="">
          <p:pic>
            <p:nvPicPr>
              <p:cNvPr id="27" name="Entrada de lápiz 26">
                <a:extLst>
                  <a:ext uri="{FF2B5EF4-FFF2-40B4-BE49-F238E27FC236}">
                    <a16:creationId xmlns:a16="http://schemas.microsoft.com/office/drawing/2014/main" id="{CC5A5F2C-151B-4557-9F5F-7916050DC1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680" y="3403169"/>
                <a:ext cx="210960" cy="50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" name="Entrada de lápiz 27">
                <a:extLst>
                  <a:ext uri="{FF2B5EF4-FFF2-40B4-BE49-F238E27FC236}">
                    <a16:creationId xmlns:a16="http://schemas.microsoft.com/office/drawing/2014/main" id="{532BD503-8AE7-4035-B4F0-91978C436849}"/>
                  </a:ext>
                </a:extLst>
              </p14:cNvPr>
              <p14:cNvContentPartPr/>
              <p14:nvPr/>
            </p14:nvContentPartPr>
            <p14:xfrm>
              <a:off x="559480" y="3451769"/>
              <a:ext cx="238320" cy="322920"/>
            </p14:xfrm>
          </p:contentPart>
        </mc:Choice>
        <mc:Fallback xmlns="">
          <p:pic>
            <p:nvPicPr>
              <p:cNvPr id="28" name="Entrada de lápiz 27">
                <a:extLst>
                  <a:ext uri="{FF2B5EF4-FFF2-40B4-BE49-F238E27FC236}">
                    <a16:creationId xmlns:a16="http://schemas.microsoft.com/office/drawing/2014/main" id="{532BD503-8AE7-4035-B4F0-91978C43684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50840" y="3442769"/>
                <a:ext cx="255960" cy="34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0" name="Entrada de lápiz 29">
                <a:extLst>
                  <a:ext uri="{FF2B5EF4-FFF2-40B4-BE49-F238E27FC236}">
                    <a16:creationId xmlns:a16="http://schemas.microsoft.com/office/drawing/2014/main" id="{514E6BAC-5BF5-4582-85A2-E292E2647F88}"/>
                  </a:ext>
                </a:extLst>
              </p14:cNvPr>
              <p14:cNvContentPartPr/>
              <p14:nvPr/>
            </p14:nvContentPartPr>
            <p14:xfrm>
              <a:off x="252760" y="4194089"/>
              <a:ext cx="201240" cy="380160"/>
            </p14:xfrm>
          </p:contentPart>
        </mc:Choice>
        <mc:Fallback xmlns="">
          <p:pic>
            <p:nvPicPr>
              <p:cNvPr id="30" name="Entrada de lápiz 29">
                <a:extLst>
                  <a:ext uri="{FF2B5EF4-FFF2-40B4-BE49-F238E27FC236}">
                    <a16:creationId xmlns:a16="http://schemas.microsoft.com/office/drawing/2014/main" id="{514E6BAC-5BF5-4582-85A2-E292E2647F8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4120" y="4185089"/>
                <a:ext cx="218880" cy="39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3" name="Entrada de lápiz 32">
                <a:extLst>
                  <a:ext uri="{FF2B5EF4-FFF2-40B4-BE49-F238E27FC236}">
                    <a16:creationId xmlns:a16="http://schemas.microsoft.com/office/drawing/2014/main" id="{71CD6EA6-20B3-4688-A5A6-A9181B4CAC90}"/>
                  </a:ext>
                </a:extLst>
              </p14:cNvPr>
              <p14:cNvContentPartPr/>
              <p14:nvPr/>
            </p14:nvContentPartPr>
            <p14:xfrm>
              <a:off x="590440" y="4283729"/>
              <a:ext cx="173160" cy="246960"/>
            </p14:xfrm>
          </p:contentPart>
        </mc:Choice>
        <mc:Fallback xmlns="">
          <p:pic>
            <p:nvPicPr>
              <p:cNvPr id="33" name="Entrada de lápiz 32">
                <a:extLst>
                  <a:ext uri="{FF2B5EF4-FFF2-40B4-BE49-F238E27FC236}">
                    <a16:creationId xmlns:a16="http://schemas.microsoft.com/office/drawing/2014/main" id="{71CD6EA6-20B3-4688-A5A6-A9181B4CAC9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1440" y="4274729"/>
                <a:ext cx="190800" cy="264600"/>
              </a:xfrm>
              <a:prstGeom prst="rect">
                <a:avLst/>
              </a:prstGeom>
            </p:spPr>
          </p:pic>
        </mc:Fallback>
      </mc:AlternateContent>
      <p:grpSp>
        <p:nvGrpSpPr>
          <p:cNvPr id="46" name="Grupo 45">
            <a:extLst>
              <a:ext uri="{FF2B5EF4-FFF2-40B4-BE49-F238E27FC236}">
                <a16:creationId xmlns:a16="http://schemas.microsoft.com/office/drawing/2014/main" id="{69878387-1191-4856-B79F-1E5AD45F2EFD}"/>
              </a:ext>
            </a:extLst>
          </p:cNvPr>
          <p:cNvGrpSpPr/>
          <p:nvPr/>
        </p:nvGrpSpPr>
        <p:grpSpPr>
          <a:xfrm>
            <a:off x="981400" y="3095369"/>
            <a:ext cx="2505960" cy="1570320"/>
            <a:chOff x="981400" y="3095369"/>
            <a:chExt cx="2505960" cy="1570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2" name="Entrada de lápiz 21">
                  <a:extLst>
                    <a:ext uri="{FF2B5EF4-FFF2-40B4-BE49-F238E27FC236}">
                      <a16:creationId xmlns:a16="http://schemas.microsoft.com/office/drawing/2014/main" id="{D342EC18-B265-4D61-B310-790F8E94838E}"/>
                    </a:ext>
                  </a:extLst>
                </p14:cNvPr>
                <p14:cNvContentPartPr/>
                <p14:nvPr/>
              </p14:nvContentPartPr>
              <p14:xfrm>
                <a:off x="1157080" y="4605209"/>
                <a:ext cx="209160" cy="9000"/>
              </p14:xfrm>
            </p:contentPart>
          </mc:Choice>
          <mc:Fallback xmlns="">
            <p:pic>
              <p:nvPicPr>
                <p:cNvPr id="22" name="Entrada de lápiz 21">
                  <a:extLst>
                    <a:ext uri="{FF2B5EF4-FFF2-40B4-BE49-F238E27FC236}">
                      <a16:creationId xmlns:a16="http://schemas.microsoft.com/office/drawing/2014/main" id="{D342EC18-B265-4D61-B310-790F8E94838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148440" y="4596569"/>
                  <a:ext cx="2268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C80FF17D-F9DB-4BF6-829D-7834FD4C9031}"/>
                    </a:ext>
                  </a:extLst>
                </p14:cNvPr>
                <p14:cNvContentPartPr/>
                <p14:nvPr/>
              </p14:nvContentPartPr>
              <p14:xfrm>
                <a:off x="981400" y="3321449"/>
                <a:ext cx="177480" cy="17640"/>
              </p14:xfrm>
            </p:contentPart>
          </mc:Choice>
          <mc:Fallback xmlns=""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C80FF17D-F9DB-4BF6-829D-7834FD4C903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72400" y="3312449"/>
                  <a:ext cx="19512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227C40D6-03A7-4DAE-A0C8-31FCBF9BA9B6}"/>
                    </a:ext>
                  </a:extLst>
                </p14:cNvPr>
                <p14:cNvContentPartPr/>
                <p14:nvPr/>
              </p14:nvContentPartPr>
              <p14:xfrm>
                <a:off x="1107040" y="3539969"/>
                <a:ext cx="215640" cy="17280"/>
              </p14:xfrm>
            </p:contentPart>
          </mc:Choice>
          <mc:Fallback xmlns=""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227C40D6-03A7-4DAE-A0C8-31FCBF9BA9B6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098400" y="3530969"/>
                  <a:ext cx="2332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FFC42292-2CDA-461A-9125-0F06F0EDCD9B}"/>
                    </a:ext>
                  </a:extLst>
                </p14:cNvPr>
                <p14:cNvContentPartPr/>
                <p14:nvPr/>
              </p14:nvContentPartPr>
              <p14:xfrm>
                <a:off x="1553800" y="3136049"/>
                <a:ext cx="360360" cy="513000"/>
              </p14:xfrm>
            </p:contentPart>
          </mc:Choice>
          <mc:Fallback xmlns=""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FFC42292-2CDA-461A-9125-0F06F0EDCD9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544800" y="3127049"/>
                  <a:ext cx="378000" cy="53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09929C6A-348D-42D3-9F1A-AE69D059EF0A}"/>
                    </a:ext>
                  </a:extLst>
                </p14:cNvPr>
                <p14:cNvContentPartPr/>
                <p14:nvPr/>
              </p14:nvContentPartPr>
              <p14:xfrm>
                <a:off x="2097040" y="3380489"/>
                <a:ext cx="194400" cy="226800"/>
              </p14:xfrm>
            </p:contentPart>
          </mc:Choice>
          <mc:Fallback xmlns=""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09929C6A-348D-42D3-9F1A-AE69D059EF0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088040" y="3371489"/>
                  <a:ext cx="2120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1" name="Entrada de lápiz 10">
                  <a:extLst>
                    <a:ext uri="{FF2B5EF4-FFF2-40B4-BE49-F238E27FC236}">
                      <a16:creationId xmlns:a16="http://schemas.microsoft.com/office/drawing/2014/main" id="{87B4ECB7-6121-4982-B0DF-51494437D0AE}"/>
                    </a:ext>
                  </a:extLst>
                </p14:cNvPr>
                <p14:cNvContentPartPr/>
                <p14:nvPr/>
              </p14:nvContentPartPr>
              <p14:xfrm>
                <a:off x="2090560" y="3388769"/>
                <a:ext cx="208080" cy="252720"/>
              </p14:xfrm>
            </p:contentPart>
          </mc:Choice>
          <mc:Fallback xmlns="">
            <p:pic>
              <p:nvPicPr>
                <p:cNvPr id="11" name="Entrada de lápiz 10">
                  <a:extLst>
                    <a:ext uri="{FF2B5EF4-FFF2-40B4-BE49-F238E27FC236}">
                      <a16:creationId xmlns:a16="http://schemas.microsoft.com/office/drawing/2014/main" id="{87B4ECB7-6121-4982-B0DF-51494437D0A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081920" y="3379769"/>
                  <a:ext cx="22572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793647C9-4A9A-4250-9128-38254CDEAA8E}"/>
                    </a:ext>
                  </a:extLst>
                </p14:cNvPr>
                <p14:cNvContentPartPr/>
                <p14:nvPr/>
              </p14:nvContentPartPr>
              <p14:xfrm>
                <a:off x="2625520" y="3364289"/>
                <a:ext cx="35280" cy="238320"/>
              </p14:xfrm>
            </p:contentPart>
          </mc:Choice>
          <mc:Fallback xmlns=""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793647C9-4A9A-4250-9128-38254CDEAA8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616880" y="3355289"/>
                  <a:ext cx="5292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54E27B29-C09F-421C-8076-A99102502CBA}"/>
                    </a:ext>
                  </a:extLst>
                </p14:cNvPr>
                <p14:cNvContentPartPr/>
                <p14:nvPr/>
              </p14:nvContentPartPr>
              <p14:xfrm>
                <a:off x="2575120" y="3454289"/>
                <a:ext cx="132120" cy="60840"/>
              </p14:xfrm>
            </p:contentPart>
          </mc:Choice>
          <mc:Fallback xmlns=""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54E27B29-C09F-421C-8076-A99102502CB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2566480" y="3445289"/>
                  <a:ext cx="14976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C29D1E9C-063C-415C-B523-0C5532D5F13A}"/>
                    </a:ext>
                  </a:extLst>
                </p14:cNvPr>
                <p14:cNvContentPartPr/>
                <p14:nvPr/>
              </p14:nvContentPartPr>
              <p14:xfrm>
                <a:off x="2851960" y="3095369"/>
                <a:ext cx="302040" cy="436320"/>
              </p14:xfrm>
            </p:contentPart>
          </mc:Choice>
          <mc:Fallback xmlns=""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C29D1E9C-063C-415C-B523-0C5532D5F13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2842960" y="3086369"/>
                  <a:ext cx="31968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5" name="Entrada de lápiz 14">
                  <a:extLst>
                    <a:ext uri="{FF2B5EF4-FFF2-40B4-BE49-F238E27FC236}">
                      <a16:creationId xmlns:a16="http://schemas.microsoft.com/office/drawing/2014/main" id="{3DEC193E-9A3E-4C90-9B0D-D1C1BD130020}"/>
                    </a:ext>
                  </a:extLst>
                </p14:cNvPr>
                <p14:cNvContentPartPr/>
                <p14:nvPr/>
              </p14:nvContentPartPr>
              <p14:xfrm>
                <a:off x="3110800" y="3169889"/>
                <a:ext cx="330480" cy="463320"/>
              </p14:xfrm>
            </p:contentPart>
          </mc:Choice>
          <mc:Fallback xmlns="">
            <p:pic>
              <p:nvPicPr>
                <p:cNvPr id="15" name="Entrada de lápiz 14">
                  <a:extLst>
                    <a:ext uri="{FF2B5EF4-FFF2-40B4-BE49-F238E27FC236}">
                      <a16:creationId xmlns:a16="http://schemas.microsoft.com/office/drawing/2014/main" id="{3DEC193E-9A3E-4C90-9B0D-D1C1BD13002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101800" y="3161249"/>
                  <a:ext cx="348120" cy="48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8" name="Entrada de lápiz 17">
                  <a:extLst>
                    <a:ext uri="{FF2B5EF4-FFF2-40B4-BE49-F238E27FC236}">
                      <a16:creationId xmlns:a16="http://schemas.microsoft.com/office/drawing/2014/main" id="{D56D3918-DB76-43A1-A909-0D5A1F9801E3}"/>
                    </a:ext>
                  </a:extLst>
                </p14:cNvPr>
                <p14:cNvContentPartPr/>
                <p14:nvPr/>
              </p14:nvContentPartPr>
              <p14:xfrm>
                <a:off x="1383880" y="3690449"/>
                <a:ext cx="2103480" cy="151920"/>
              </p14:xfrm>
            </p:contentPart>
          </mc:Choice>
          <mc:Fallback xmlns="">
            <p:pic>
              <p:nvPicPr>
                <p:cNvPr id="18" name="Entrada de lápiz 17">
                  <a:extLst>
                    <a:ext uri="{FF2B5EF4-FFF2-40B4-BE49-F238E27FC236}">
                      <a16:creationId xmlns:a16="http://schemas.microsoft.com/office/drawing/2014/main" id="{D56D3918-DB76-43A1-A909-0D5A1F9801E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375240" y="3681809"/>
                  <a:ext cx="212112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9" name="Entrada de lápiz 18">
                  <a:extLst>
                    <a:ext uri="{FF2B5EF4-FFF2-40B4-BE49-F238E27FC236}">
                      <a16:creationId xmlns:a16="http://schemas.microsoft.com/office/drawing/2014/main" id="{4A2A0958-2241-49B0-AE5F-1DD4EC2DD608}"/>
                    </a:ext>
                  </a:extLst>
                </p14:cNvPr>
                <p14:cNvContentPartPr/>
                <p14:nvPr/>
              </p14:nvContentPartPr>
              <p14:xfrm>
                <a:off x="2173360" y="3890969"/>
                <a:ext cx="603000" cy="436320"/>
              </p14:xfrm>
            </p:contentPart>
          </mc:Choice>
          <mc:Fallback xmlns="">
            <p:pic>
              <p:nvPicPr>
                <p:cNvPr id="19" name="Entrada de lápiz 18">
                  <a:extLst>
                    <a:ext uri="{FF2B5EF4-FFF2-40B4-BE49-F238E27FC236}">
                      <a16:creationId xmlns:a16="http://schemas.microsoft.com/office/drawing/2014/main" id="{4A2A0958-2241-49B0-AE5F-1DD4EC2DD608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164720" y="3881969"/>
                  <a:ext cx="62064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1" name="Entrada de lápiz 20">
                  <a:extLst>
                    <a:ext uri="{FF2B5EF4-FFF2-40B4-BE49-F238E27FC236}">
                      <a16:creationId xmlns:a16="http://schemas.microsoft.com/office/drawing/2014/main" id="{53A0A2F8-EA16-48EF-9722-CF600BCF9A54}"/>
                    </a:ext>
                  </a:extLst>
                </p14:cNvPr>
                <p14:cNvContentPartPr/>
                <p14:nvPr/>
              </p14:nvContentPartPr>
              <p14:xfrm>
                <a:off x="1107040" y="4285529"/>
                <a:ext cx="151200" cy="18000"/>
              </p14:xfrm>
            </p:contentPart>
          </mc:Choice>
          <mc:Fallback xmlns="">
            <p:pic>
              <p:nvPicPr>
                <p:cNvPr id="21" name="Entrada de lápiz 20">
                  <a:extLst>
                    <a:ext uri="{FF2B5EF4-FFF2-40B4-BE49-F238E27FC236}">
                      <a16:creationId xmlns:a16="http://schemas.microsoft.com/office/drawing/2014/main" id="{53A0A2F8-EA16-48EF-9722-CF600BCF9A5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098400" y="4276889"/>
                  <a:ext cx="1688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4" name="Entrada de lápiz 33">
                  <a:extLst>
                    <a:ext uri="{FF2B5EF4-FFF2-40B4-BE49-F238E27FC236}">
                      <a16:creationId xmlns:a16="http://schemas.microsoft.com/office/drawing/2014/main" id="{C7943840-D2D9-476C-89AD-E470A982571E}"/>
                    </a:ext>
                  </a:extLst>
                </p14:cNvPr>
                <p14:cNvContentPartPr/>
                <p14:nvPr/>
              </p14:nvContentPartPr>
              <p14:xfrm>
                <a:off x="1537960" y="4196249"/>
                <a:ext cx="183240" cy="328680"/>
              </p14:xfrm>
            </p:contentPart>
          </mc:Choice>
          <mc:Fallback xmlns="">
            <p:pic>
              <p:nvPicPr>
                <p:cNvPr id="34" name="Entrada de lápiz 33">
                  <a:extLst>
                    <a:ext uri="{FF2B5EF4-FFF2-40B4-BE49-F238E27FC236}">
                      <a16:creationId xmlns:a16="http://schemas.microsoft.com/office/drawing/2014/main" id="{C7943840-D2D9-476C-89AD-E470A982571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529320" y="4187609"/>
                  <a:ext cx="2008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5" name="Entrada de lápiz 34">
                  <a:extLst>
                    <a:ext uri="{FF2B5EF4-FFF2-40B4-BE49-F238E27FC236}">
                      <a16:creationId xmlns:a16="http://schemas.microsoft.com/office/drawing/2014/main" id="{89C7F393-0B83-4365-B73C-4CB4CC52A31D}"/>
                    </a:ext>
                  </a:extLst>
                </p14:cNvPr>
                <p14:cNvContentPartPr/>
                <p14:nvPr/>
              </p14:nvContentPartPr>
              <p14:xfrm>
                <a:off x="1852960" y="4281209"/>
                <a:ext cx="82080" cy="140400"/>
              </p14:xfrm>
            </p:contentPart>
          </mc:Choice>
          <mc:Fallback xmlns="">
            <p:pic>
              <p:nvPicPr>
                <p:cNvPr id="35" name="Entrada de lápiz 34">
                  <a:extLst>
                    <a:ext uri="{FF2B5EF4-FFF2-40B4-BE49-F238E27FC236}">
                      <a16:creationId xmlns:a16="http://schemas.microsoft.com/office/drawing/2014/main" id="{89C7F393-0B83-4365-B73C-4CB4CC52A31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843960" y="4272209"/>
                  <a:ext cx="9972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6" name="Entrada de lápiz 35">
                  <a:extLst>
                    <a:ext uri="{FF2B5EF4-FFF2-40B4-BE49-F238E27FC236}">
                      <a16:creationId xmlns:a16="http://schemas.microsoft.com/office/drawing/2014/main" id="{0262E9FE-4F88-4EC4-92EC-62C0244180A7}"/>
                    </a:ext>
                  </a:extLst>
                </p14:cNvPr>
                <p14:cNvContentPartPr/>
                <p14:nvPr/>
              </p14:nvContentPartPr>
              <p14:xfrm>
                <a:off x="1897960" y="4261409"/>
                <a:ext cx="144000" cy="274680"/>
              </p14:xfrm>
            </p:contentPart>
          </mc:Choice>
          <mc:Fallback xmlns="">
            <p:pic>
              <p:nvPicPr>
                <p:cNvPr id="36" name="Entrada de lápiz 35">
                  <a:extLst>
                    <a:ext uri="{FF2B5EF4-FFF2-40B4-BE49-F238E27FC236}">
                      <a16:creationId xmlns:a16="http://schemas.microsoft.com/office/drawing/2014/main" id="{0262E9FE-4F88-4EC4-92EC-62C0244180A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888960" y="4252409"/>
                  <a:ext cx="1616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7" name="Entrada de lápiz 36">
                  <a:extLst>
                    <a:ext uri="{FF2B5EF4-FFF2-40B4-BE49-F238E27FC236}">
                      <a16:creationId xmlns:a16="http://schemas.microsoft.com/office/drawing/2014/main" id="{49620D81-0AA2-4E76-B800-D9CACD06A237}"/>
                    </a:ext>
                  </a:extLst>
                </p14:cNvPr>
                <p14:cNvContentPartPr/>
                <p14:nvPr/>
              </p14:nvContentPartPr>
              <p14:xfrm>
                <a:off x="2286760" y="4396049"/>
                <a:ext cx="22320" cy="195120"/>
              </p14:xfrm>
            </p:contentPart>
          </mc:Choice>
          <mc:Fallback xmlns="">
            <p:pic>
              <p:nvPicPr>
                <p:cNvPr id="37" name="Entrada de lápiz 36">
                  <a:extLst>
                    <a:ext uri="{FF2B5EF4-FFF2-40B4-BE49-F238E27FC236}">
                      <a16:creationId xmlns:a16="http://schemas.microsoft.com/office/drawing/2014/main" id="{49620D81-0AA2-4E76-B800-D9CACD06A237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277760" y="4387409"/>
                  <a:ext cx="3996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8" name="Entrada de lápiz 37">
                  <a:extLst>
                    <a:ext uri="{FF2B5EF4-FFF2-40B4-BE49-F238E27FC236}">
                      <a16:creationId xmlns:a16="http://schemas.microsoft.com/office/drawing/2014/main" id="{EEBB35A4-83AA-4C8A-BAE0-542C7996787F}"/>
                    </a:ext>
                  </a:extLst>
                </p14:cNvPr>
                <p14:cNvContentPartPr/>
                <p14:nvPr/>
              </p14:nvContentPartPr>
              <p14:xfrm>
                <a:off x="2191000" y="4440329"/>
                <a:ext cx="133920" cy="22680"/>
              </p14:xfrm>
            </p:contentPart>
          </mc:Choice>
          <mc:Fallback xmlns="">
            <p:pic>
              <p:nvPicPr>
                <p:cNvPr id="38" name="Entrada de lápiz 37">
                  <a:extLst>
                    <a:ext uri="{FF2B5EF4-FFF2-40B4-BE49-F238E27FC236}">
                      <a16:creationId xmlns:a16="http://schemas.microsoft.com/office/drawing/2014/main" id="{EEBB35A4-83AA-4C8A-BAE0-542C7996787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182000" y="4431689"/>
                  <a:ext cx="15156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9" name="Entrada de lápiz 38">
                  <a:extLst>
                    <a:ext uri="{FF2B5EF4-FFF2-40B4-BE49-F238E27FC236}">
                      <a16:creationId xmlns:a16="http://schemas.microsoft.com/office/drawing/2014/main" id="{A469C446-C049-42AB-A73C-5DE804FAE962}"/>
                    </a:ext>
                  </a:extLst>
                </p14:cNvPr>
                <p14:cNvContentPartPr/>
                <p14:nvPr/>
              </p14:nvContentPartPr>
              <p14:xfrm>
                <a:off x="2731720" y="4446089"/>
                <a:ext cx="194400" cy="219600"/>
              </p14:xfrm>
            </p:contentPart>
          </mc:Choice>
          <mc:Fallback xmlns="">
            <p:pic>
              <p:nvPicPr>
                <p:cNvPr id="39" name="Entrada de lápiz 38">
                  <a:extLst>
                    <a:ext uri="{FF2B5EF4-FFF2-40B4-BE49-F238E27FC236}">
                      <a16:creationId xmlns:a16="http://schemas.microsoft.com/office/drawing/2014/main" id="{A469C446-C049-42AB-A73C-5DE804FAE96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723080" y="4437089"/>
                  <a:ext cx="21204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40" name="Entrada de lápiz 39">
                  <a:extLst>
                    <a:ext uri="{FF2B5EF4-FFF2-40B4-BE49-F238E27FC236}">
                      <a16:creationId xmlns:a16="http://schemas.microsoft.com/office/drawing/2014/main" id="{BA55C84E-A988-421C-AE83-E478FACB0512}"/>
                    </a:ext>
                  </a:extLst>
                </p14:cNvPr>
                <p14:cNvContentPartPr/>
                <p14:nvPr/>
              </p14:nvContentPartPr>
              <p14:xfrm>
                <a:off x="3102520" y="4247369"/>
                <a:ext cx="189720" cy="304200"/>
              </p14:xfrm>
            </p:contentPart>
          </mc:Choice>
          <mc:Fallback xmlns="">
            <p:pic>
              <p:nvPicPr>
                <p:cNvPr id="40" name="Entrada de lápiz 39">
                  <a:extLst>
                    <a:ext uri="{FF2B5EF4-FFF2-40B4-BE49-F238E27FC236}">
                      <a16:creationId xmlns:a16="http://schemas.microsoft.com/office/drawing/2014/main" id="{BA55C84E-A988-421C-AE83-E478FACB051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093520" y="4238369"/>
                  <a:ext cx="20736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45" name="Entrada de lápiz 44">
                  <a:extLst>
                    <a:ext uri="{FF2B5EF4-FFF2-40B4-BE49-F238E27FC236}">
                      <a16:creationId xmlns:a16="http://schemas.microsoft.com/office/drawing/2014/main" id="{A66BC640-C47B-42C8-BA51-5D64B4E7B424}"/>
                    </a:ext>
                  </a:extLst>
                </p14:cNvPr>
                <p14:cNvContentPartPr/>
                <p14:nvPr/>
              </p14:nvContentPartPr>
              <p14:xfrm>
                <a:off x="1841080" y="4404329"/>
                <a:ext cx="232560" cy="182520"/>
              </p14:xfrm>
            </p:contentPart>
          </mc:Choice>
          <mc:Fallback xmlns="">
            <p:pic>
              <p:nvPicPr>
                <p:cNvPr id="45" name="Entrada de lápiz 44">
                  <a:extLst>
                    <a:ext uri="{FF2B5EF4-FFF2-40B4-BE49-F238E27FC236}">
                      <a16:creationId xmlns:a16="http://schemas.microsoft.com/office/drawing/2014/main" id="{A66BC640-C47B-42C8-BA51-5D64B4E7B42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832080" y="4395689"/>
                  <a:ext cx="250200" cy="200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47" name="Entrada de lápiz 46">
                <a:extLst>
                  <a:ext uri="{FF2B5EF4-FFF2-40B4-BE49-F238E27FC236}">
                    <a16:creationId xmlns:a16="http://schemas.microsoft.com/office/drawing/2014/main" id="{A2116326-3586-4C41-8D29-81C218CF4641}"/>
                  </a:ext>
                </a:extLst>
              </p14:cNvPr>
              <p14:cNvContentPartPr/>
              <p14:nvPr/>
            </p14:nvContentPartPr>
            <p14:xfrm>
              <a:off x="360760" y="4928129"/>
              <a:ext cx="310320" cy="695880"/>
            </p14:xfrm>
          </p:contentPart>
        </mc:Choice>
        <mc:Fallback xmlns="">
          <p:pic>
            <p:nvPicPr>
              <p:cNvPr id="47" name="Entrada de lápiz 46">
                <a:extLst>
                  <a:ext uri="{FF2B5EF4-FFF2-40B4-BE49-F238E27FC236}">
                    <a16:creationId xmlns:a16="http://schemas.microsoft.com/office/drawing/2014/main" id="{A2116326-3586-4C41-8D29-81C218CF4641}"/>
                  </a:ext>
                </a:extLst>
              </p:cNvPr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351760" y="4919489"/>
                <a:ext cx="327960" cy="71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50" name="Entrada de lápiz 49">
                <a:extLst>
                  <a:ext uri="{FF2B5EF4-FFF2-40B4-BE49-F238E27FC236}">
                    <a16:creationId xmlns:a16="http://schemas.microsoft.com/office/drawing/2014/main" id="{0CE96324-DE80-4782-A885-E6B5E9335C0E}"/>
                  </a:ext>
                </a:extLst>
              </p14:cNvPr>
              <p14:cNvContentPartPr/>
              <p14:nvPr/>
            </p14:nvContentPartPr>
            <p14:xfrm>
              <a:off x="793480" y="4952249"/>
              <a:ext cx="148680" cy="461520"/>
            </p14:xfrm>
          </p:contentPart>
        </mc:Choice>
        <mc:Fallback xmlns="">
          <p:pic>
            <p:nvPicPr>
              <p:cNvPr id="50" name="Entrada de lápiz 49">
                <a:extLst>
                  <a:ext uri="{FF2B5EF4-FFF2-40B4-BE49-F238E27FC236}">
                    <a16:creationId xmlns:a16="http://schemas.microsoft.com/office/drawing/2014/main" id="{0CE96324-DE80-4782-A885-E6B5E9335C0E}"/>
                  </a:ext>
                </a:extLst>
              </p:cNvPr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784480" y="4943609"/>
                <a:ext cx="166320" cy="47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60" name="Grupo 59">
            <a:extLst>
              <a:ext uri="{FF2B5EF4-FFF2-40B4-BE49-F238E27FC236}">
                <a16:creationId xmlns:a16="http://schemas.microsoft.com/office/drawing/2014/main" id="{D1812AEE-D0FC-4206-9214-68BE2B653491}"/>
              </a:ext>
            </a:extLst>
          </p:cNvPr>
          <p:cNvGrpSpPr/>
          <p:nvPr/>
        </p:nvGrpSpPr>
        <p:grpSpPr>
          <a:xfrm>
            <a:off x="1066360" y="5006609"/>
            <a:ext cx="1160640" cy="552240"/>
            <a:chOff x="1066360" y="5006609"/>
            <a:chExt cx="1160640" cy="55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43" name="Entrada de lápiz 42">
                  <a:extLst>
                    <a:ext uri="{FF2B5EF4-FFF2-40B4-BE49-F238E27FC236}">
                      <a16:creationId xmlns:a16="http://schemas.microsoft.com/office/drawing/2014/main" id="{61CED662-20D3-442C-BF96-4125DD246A1F}"/>
                    </a:ext>
                  </a:extLst>
                </p14:cNvPr>
                <p14:cNvContentPartPr/>
                <p14:nvPr/>
              </p14:nvContentPartPr>
              <p14:xfrm>
                <a:off x="1066360" y="5125769"/>
                <a:ext cx="231480" cy="41400"/>
              </p14:xfrm>
            </p:contentPart>
          </mc:Choice>
          <mc:Fallback xmlns="">
            <p:pic>
              <p:nvPicPr>
                <p:cNvPr id="43" name="Entrada de lápiz 42">
                  <a:extLst>
                    <a:ext uri="{FF2B5EF4-FFF2-40B4-BE49-F238E27FC236}">
                      <a16:creationId xmlns:a16="http://schemas.microsoft.com/office/drawing/2014/main" id="{61CED662-20D3-442C-BF96-4125DD246A1F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057360" y="5117129"/>
                  <a:ext cx="24912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4" name="Entrada de lápiz 43">
                  <a:extLst>
                    <a:ext uri="{FF2B5EF4-FFF2-40B4-BE49-F238E27FC236}">
                      <a16:creationId xmlns:a16="http://schemas.microsoft.com/office/drawing/2014/main" id="{2B1C2A96-B9E8-45F9-9E72-81EDD89EFE62}"/>
                    </a:ext>
                  </a:extLst>
                </p14:cNvPr>
                <p14:cNvContentPartPr/>
                <p14:nvPr/>
              </p14:nvContentPartPr>
              <p14:xfrm>
                <a:off x="1093720" y="5468489"/>
                <a:ext cx="209520" cy="12240"/>
              </p14:xfrm>
            </p:contentPart>
          </mc:Choice>
          <mc:Fallback xmlns="">
            <p:pic>
              <p:nvPicPr>
                <p:cNvPr id="44" name="Entrada de lápiz 43">
                  <a:extLst>
                    <a:ext uri="{FF2B5EF4-FFF2-40B4-BE49-F238E27FC236}">
                      <a16:creationId xmlns:a16="http://schemas.microsoft.com/office/drawing/2014/main" id="{2B1C2A96-B9E8-45F9-9E72-81EDD89EFE62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084720" y="5459489"/>
                  <a:ext cx="22716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52" name="Entrada de lápiz 51">
                  <a:extLst>
                    <a:ext uri="{FF2B5EF4-FFF2-40B4-BE49-F238E27FC236}">
                      <a16:creationId xmlns:a16="http://schemas.microsoft.com/office/drawing/2014/main" id="{173B85A8-5E58-47EA-AD9C-C8B58932E871}"/>
                    </a:ext>
                  </a:extLst>
                </p14:cNvPr>
                <p14:cNvContentPartPr/>
                <p14:nvPr/>
              </p14:nvContentPartPr>
              <p14:xfrm>
                <a:off x="1490440" y="5006609"/>
                <a:ext cx="265680" cy="515520"/>
              </p14:xfrm>
            </p:contentPart>
          </mc:Choice>
          <mc:Fallback xmlns="">
            <p:pic>
              <p:nvPicPr>
                <p:cNvPr id="52" name="Entrada de lápiz 51">
                  <a:extLst>
                    <a:ext uri="{FF2B5EF4-FFF2-40B4-BE49-F238E27FC236}">
                      <a16:creationId xmlns:a16="http://schemas.microsoft.com/office/drawing/2014/main" id="{173B85A8-5E58-47EA-AD9C-C8B58932E871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481440" y="4997609"/>
                  <a:ext cx="283320" cy="53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53" name="Entrada de lápiz 52">
                  <a:extLst>
                    <a:ext uri="{FF2B5EF4-FFF2-40B4-BE49-F238E27FC236}">
                      <a16:creationId xmlns:a16="http://schemas.microsoft.com/office/drawing/2014/main" id="{C680CFD4-3E52-4352-8E4F-05B0C9EFBC2E}"/>
                    </a:ext>
                  </a:extLst>
                </p14:cNvPr>
                <p14:cNvContentPartPr/>
                <p14:nvPr/>
              </p14:nvContentPartPr>
              <p14:xfrm>
                <a:off x="1935400" y="5185889"/>
                <a:ext cx="203400" cy="198360"/>
              </p14:xfrm>
            </p:contentPart>
          </mc:Choice>
          <mc:Fallback xmlns="">
            <p:pic>
              <p:nvPicPr>
                <p:cNvPr id="53" name="Entrada de lápiz 52">
                  <a:extLst>
                    <a:ext uri="{FF2B5EF4-FFF2-40B4-BE49-F238E27FC236}">
                      <a16:creationId xmlns:a16="http://schemas.microsoft.com/office/drawing/2014/main" id="{C680CFD4-3E52-4352-8E4F-05B0C9EFBC2E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926760" y="5176889"/>
                  <a:ext cx="2210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54" name="Entrada de lápiz 53">
                  <a:extLst>
                    <a:ext uri="{FF2B5EF4-FFF2-40B4-BE49-F238E27FC236}">
                      <a16:creationId xmlns:a16="http://schemas.microsoft.com/office/drawing/2014/main" id="{6CB05F2A-989F-4C8E-B9FE-7E279B7BC7E4}"/>
                    </a:ext>
                  </a:extLst>
                </p14:cNvPr>
                <p14:cNvContentPartPr/>
                <p14:nvPr/>
              </p14:nvContentPartPr>
              <p14:xfrm>
                <a:off x="1958080" y="5172569"/>
                <a:ext cx="268920" cy="386280"/>
              </p14:xfrm>
            </p:contentPart>
          </mc:Choice>
          <mc:Fallback xmlns="">
            <p:pic>
              <p:nvPicPr>
                <p:cNvPr id="54" name="Entrada de lápiz 53">
                  <a:extLst>
                    <a:ext uri="{FF2B5EF4-FFF2-40B4-BE49-F238E27FC236}">
                      <a16:creationId xmlns:a16="http://schemas.microsoft.com/office/drawing/2014/main" id="{6CB05F2A-989F-4C8E-B9FE-7E279B7BC7E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949080" y="5163569"/>
                  <a:ext cx="286560" cy="40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9FF4F3A5-C45A-489A-A189-9CEA427970D1}"/>
              </a:ext>
            </a:extLst>
          </p:cNvPr>
          <p:cNvGrpSpPr/>
          <p:nvPr/>
        </p:nvGrpSpPr>
        <p:grpSpPr>
          <a:xfrm>
            <a:off x="290200" y="5736329"/>
            <a:ext cx="1662480" cy="793440"/>
            <a:chOff x="290200" y="5736329"/>
            <a:chExt cx="1662480" cy="79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55" name="Entrada de lápiz 54">
                  <a:extLst>
                    <a:ext uri="{FF2B5EF4-FFF2-40B4-BE49-F238E27FC236}">
                      <a16:creationId xmlns:a16="http://schemas.microsoft.com/office/drawing/2014/main" id="{6412F7B9-0CBE-4799-9250-869953F92B45}"/>
                    </a:ext>
                  </a:extLst>
                </p14:cNvPr>
                <p14:cNvContentPartPr/>
                <p14:nvPr/>
              </p14:nvContentPartPr>
              <p14:xfrm>
                <a:off x="1215760" y="5950889"/>
                <a:ext cx="140400" cy="13320"/>
              </p14:xfrm>
            </p:contentPart>
          </mc:Choice>
          <mc:Fallback xmlns="">
            <p:pic>
              <p:nvPicPr>
                <p:cNvPr id="55" name="Entrada de lápiz 54">
                  <a:extLst>
                    <a:ext uri="{FF2B5EF4-FFF2-40B4-BE49-F238E27FC236}">
                      <a16:creationId xmlns:a16="http://schemas.microsoft.com/office/drawing/2014/main" id="{6412F7B9-0CBE-4799-9250-869953F92B45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206760" y="5942249"/>
                  <a:ext cx="15804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56" name="Entrada de lápiz 55">
                  <a:extLst>
                    <a:ext uri="{FF2B5EF4-FFF2-40B4-BE49-F238E27FC236}">
                      <a16:creationId xmlns:a16="http://schemas.microsoft.com/office/drawing/2014/main" id="{506971BA-E33E-45F2-AE69-3F56E8C2BB34}"/>
                    </a:ext>
                  </a:extLst>
                </p14:cNvPr>
                <p14:cNvContentPartPr/>
                <p14:nvPr/>
              </p14:nvContentPartPr>
              <p14:xfrm>
                <a:off x="1168600" y="6227729"/>
                <a:ext cx="194760" cy="80640"/>
              </p14:xfrm>
            </p:contentPart>
          </mc:Choice>
          <mc:Fallback xmlns="">
            <p:pic>
              <p:nvPicPr>
                <p:cNvPr id="56" name="Entrada de lápiz 55">
                  <a:extLst>
                    <a:ext uri="{FF2B5EF4-FFF2-40B4-BE49-F238E27FC236}">
                      <a16:creationId xmlns:a16="http://schemas.microsoft.com/office/drawing/2014/main" id="{506971BA-E33E-45F2-AE69-3F56E8C2BB34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159600" y="6218729"/>
                  <a:ext cx="21240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57" name="Entrada de lápiz 56">
                  <a:extLst>
                    <a:ext uri="{FF2B5EF4-FFF2-40B4-BE49-F238E27FC236}">
                      <a16:creationId xmlns:a16="http://schemas.microsoft.com/office/drawing/2014/main" id="{FFA255BE-7F9B-4EB0-B71D-0B0CD56CF63F}"/>
                    </a:ext>
                  </a:extLst>
                </p14:cNvPr>
                <p14:cNvContentPartPr/>
                <p14:nvPr/>
              </p14:nvContentPartPr>
              <p14:xfrm>
                <a:off x="1541920" y="5944409"/>
                <a:ext cx="410760" cy="220680"/>
              </p14:xfrm>
            </p:contentPart>
          </mc:Choice>
          <mc:Fallback xmlns="">
            <p:pic>
              <p:nvPicPr>
                <p:cNvPr id="57" name="Entrada de lápiz 56">
                  <a:extLst>
                    <a:ext uri="{FF2B5EF4-FFF2-40B4-BE49-F238E27FC236}">
                      <a16:creationId xmlns:a16="http://schemas.microsoft.com/office/drawing/2014/main" id="{FFA255BE-7F9B-4EB0-B71D-0B0CD56CF63F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533280" y="5935769"/>
                  <a:ext cx="42840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58" name="Entrada de lápiz 57">
                  <a:extLst>
                    <a:ext uri="{FF2B5EF4-FFF2-40B4-BE49-F238E27FC236}">
                      <a16:creationId xmlns:a16="http://schemas.microsoft.com/office/drawing/2014/main" id="{B1412B36-D6A0-4121-84C5-8B6378512D3A}"/>
                    </a:ext>
                  </a:extLst>
                </p14:cNvPr>
                <p14:cNvContentPartPr/>
                <p14:nvPr/>
              </p14:nvContentPartPr>
              <p14:xfrm>
                <a:off x="1618240" y="5736329"/>
                <a:ext cx="297720" cy="590040"/>
              </p14:xfrm>
            </p:contentPart>
          </mc:Choice>
          <mc:Fallback xmlns="">
            <p:pic>
              <p:nvPicPr>
                <p:cNvPr id="58" name="Entrada de lápiz 57">
                  <a:extLst>
                    <a:ext uri="{FF2B5EF4-FFF2-40B4-BE49-F238E27FC236}">
                      <a16:creationId xmlns:a16="http://schemas.microsoft.com/office/drawing/2014/main" id="{B1412B36-D6A0-4121-84C5-8B6378512D3A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609240" y="5727689"/>
                  <a:ext cx="315360" cy="60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61" name="Entrada de lápiz 60">
                  <a:extLst>
                    <a:ext uri="{FF2B5EF4-FFF2-40B4-BE49-F238E27FC236}">
                      <a16:creationId xmlns:a16="http://schemas.microsoft.com/office/drawing/2014/main" id="{4B507890-8FF6-4B94-A5E3-34DA0B52956C}"/>
                    </a:ext>
                  </a:extLst>
                </p14:cNvPr>
                <p14:cNvContentPartPr/>
                <p14:nvPr/>
              </p14:nvContentPartPr>
              <p14:xfrm>
                <a:off x="290200" y="5910209"/>
                <a:ext cx="533880" cy="619560"/>
              </p14:xfrm>
            </p:contentPart>
          </mc:Choice>
          <mc:Fallback xmlns="">
            <p:pic>
              <p:nvPicPr>
                <p:cNvPr id="61" name="Entrada de lápiz 60">
                  <a:extLst>
                    <a:ext uri="{FF2B5EF4-FFF2-40B4-BE49-F238E27FC236}">
                      <a16:creationId xmlns:a16="http://schemas.microsoft.com/office/drawing/2014/main" id="{4B507890-8FF6-4B94-A5E3-34DA0B52956C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81560" y="5901569"/>
                  <a:ext cx="551520" cy="63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62" name="Entrada de lápiz 61">
                  <a:extLst>
                    <a:ext uri="{FF2B5EF4-FFF2-40B4-BE49-F238E27FC236}">
                      <a16:creationId xmlns:a16="http://schemas.microsoft.com/office/drawing/2014/main" id="{D5DAA0E4-8025-43F9-80D7-55876B664BEC}"/>
                    </a:ext>
                  </a:extLst>
                </p14:cNvPr>
                <p14:cNvContentPartPr/>
                <p14:nvPr/>
              </p14:nvContentPartPr>
              <p14:xfrm>
                <a:off x="722920" y="5843249"/>
                <a:ext cx="439200" cy="686160"/>
              </p14:xfrm>
            </p:contentPart>
          </mc:Choice>
          <mc:Fallback xmlns="">
            <p:pic>
              <p:nvPicPr>
                <p:cNvPr id="62" name="Entrada de lápiz 61">
                  <a:extLst>
                    <a:ext uri="{FF2B5EF4-FFF2-40B4-BE49-F238E27FC236}">
                      <a16:creationId xmlns:a16="http://schemas.microsoft.com/office/drawing/2014/main" id="{D5DAA0E4-8025-43F9-80D7-55876B664BEC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713920" y="5834609"/>
                  <a:ext cx="456840" cy="703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9">
            <p14:nvContentPartPr>
              <p14:cNvPr id="64" name="Entrada de lápiz 63">
                <a:extLst>
                  <a:ext uri="{FF2B5EF4-FFF2-40B4-BE49-F238E27FC236}">
                    <a16:creationId xmlns:a16="http://schemas.microsoft.com/office/drawing/2014/main" id="{70CD8171-EBF2-4E89-B2C8-B058EDDBD448}"/>
                  </a:ext>
                </a:extLst>
              </p14:cNvPr>
              <p14:cNvContentPartPr/>
              <p14:nvPr/>
            </p14:nvContentPartPr>
            <p14:xfrm>
              <a:off x="483880" y="629729"/>
              <a:ext cx="310680" cy="228600"/>
            </p14:xfrm>
          </p:contentPart>
        </mc:Choice>
        <mc:Fallback xmlns="">
          <p:pic>
            <p:nvPicPr>
              <p:cNvPr id="64" name="Entrada de lápiz 63">
                <a:extLst>
                  <a:ext uri="{FF2B5EF4-FFF2-40B4-BE49-F238E27FC236}">
                    <a16:creationId xmlns:a16="http://schemas.microsoft.com/office/drawing/2014/main" id="{70CD8171-EBF2-4E89-B2C8-B058EDDBD448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475240" y="621089"/>
                <a:ext cx="328320" cy="24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38286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12</Words>
  <Application>Microsoft Office PowerPoint</Application>
  <PresentationFormat>Panorámica</PresentationFormat>
  <Paragraphs>8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Tema de Office</vt:lpstr>
      <vt:lpstr>Geometría ejercicios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Geometría ejercicios</dc:title>
  <dc:creator>Yolmer Montenegro Sanchez</dc:creator>
  <cp:lastModifiedBy>Yolmer Montenegro Sanchez</cp:lastModifiedBy>
  <cp:revision>6</cp:revision>
  <dcterms:created xsi:type="dcterms:W3CDTF">2021-05-25T14:53:18Z</dcterms:created>
  <dcterms:modified xsi:type="dcterms:W3CDTF">2021-05-26T00:57:42Z</dcterms:modified>
</cp:coreProperties>
</file>