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58" r:id="rId2"/>
    <p:sldId id="260" r:id="rId3"/>
    <p:sldId id="25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2E2508-D7D1-46C0-AF5D-B11EE3C1DD7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2487DA3-1BDD-46B8-9594-014EB078B0FA}">
      <dgm:prSet phldrT="[Texto]" custT="1"/>
      <dgm:spPr>
        <a:solidFill>
          <a:srgbClr val="00FF00"/>
        </a:solidFill>
      </dgm:spPr>
      <dgm:t>
        <a:bodyPr/>
        <a:lstStyle/>
        <a:p>
          <a:r>
            <a:rPr lang="es-ES" sz="3200" b="1" dirty="0">
              <a:solidFill>
                <a:srgbClr val="002060"/>
              </a:solidFill>
            </a:rPr>
            <a:t>Alimentación según la edad</a:t>
          </a:r>
        </a:p>
      </dgm:t>
    </dgm:pt>
    <dgm:pt modelId="{4234F0C5-D710-4B2D-847F-80A45CEAB4EC}" type="parTrans" cxnId="{AD99DA55-28B9-49C7-93D7-090C688451C1}">
      <dgm:prSet/>
      <dgm:spPr/>
      <dgm:t>
        <a:bodyPr/>
        <a:lstStyle/>
        <a:p>
          <a:endParaRPr lang="es-ES"/>
        </a:p>
      </dgm:t>
    </dgm:pt>
    <dgm:pt modelId="{96A93A48-2501-415F-8146-8268F0FB90E0}" type="sibTrans" cxnId="{AD99DA55-28B9-49C7-93D7-090C688451C1}">
      <dgm:prSet/>
      <dgm:spPr/>
      <dgm:t>
        <a:bodyPr/>
        <a:lstStyle/>
        <a:p>
          <a:endParaRPr lang="es-ES"/>
        </a:p>
      </dgm:t>
    </dgm:pt>
    <dgm:pt modelId="{94553C7E-174A-4A9F-9547-BB57B44C8C61}">
      <dgm:prSet phldrT="[Texto]" custT="1"/>
      <dgm:spPr/>
      <dgm:t>
        <a:bodyPr/>
        <a:lstStyle/>
        <a:p>
          <a:r>
            <a:rPr lang="es-ES" sz="2800" b="1" dirty="0">
              <a:solidFill>
                <a:schemeClr val="bg1"/>
              </a:solidFill>
            </a:rPr>
            <a:t>Bebés </a:t>
          </a:r>
        </a:p>
      </dgm:t>
    </dgm:pt>
    <dgm:pt modelId="{475FEC6A-1383-444B-B979-4DD5E6049462}" type="parTrans" cxnId="{CA431D97-5369-48D7-9CE7-B355B90210B1}">
      <dgm:prSet/>
      <dgm:spPr/>
      <dgm:t>
        <a:bodyPr/>
        <a:lstStyle/>
        <a:p>
          <a:endParaRPr lang="es-ES"/>
        </a:p>
      </dgm:t>
    </dgm:pt>
    <dgm:pt modelId="{1686AFB8-9E27-45D2-95DA-24627C56A09A}" type="sibTrans" cxnId="{CA431D97-5369-48D7-9CE7-B355B90210B1}">
      <dgm:prSet/>
      <dgm:spPr/>
      <dgm:t>
        <a:bodyPr/>
        <a:lstStyle/>
        <a:p>
          <a:endParaRPr lang="es-ES"/>
        </a:p>
      </dgm:t>
    </dgm:pt>
    <dgm:pt modelId="{995BFB25-DAFE-4B7E-A17F-09149BB29582}">
      <dgm:prSet phldrT="[Texto]" custT="1"/>
      <dgm:spPr/>
      <dgm:t>
        <a:bodyPr/>
        <a:lstStyle/>
        <a:p>
          <a:r>
            <a:rPr lang="es-ES" sz="2000" b="1" dirty="0">
              <a:solidFill>
                <a:schemeClr val="bg1"/>
              </a:solidFill>
            </a:rPr>
            <a:t>Su </a:t>
          </a:r>
          <a:r>
            <a:rPr lang="es-ES" sz="2000" b="1">
              <a:solidFill>
                <a:schemeClr val="bg1"/>
              </a:solidFill>
            </a:rPr>
            <a:t>primer alimento </a:t>
          </a:r>
          <a:r>
            <a:rPr lang="es-ES" sz="2000" b="1" dirty="0">
              <a:solidFill>
                <a:schemeClr val="bg1"/>
              </a:solidFill>
            </a:rPr>
            <a:t>es la leche materna </a:t>
          </a:r>
          <a:r>
            <a:rPr lang="es-ES" sz="1200" dirty="0"/>
            <a:t> </a:t>
          </a:r>
        </a:p>
      </dgm:t>
    </dgm:pt>
    <dgm:pt modelId="{15C3EF6A-01AB-400D-9D64-2793CD758BFE}" type="parTrans" cxnId="{6E025592-017B-46D6-9B91-B837EAF79457}">
      <dgm:prSet/>
      <dgm:spPr/>
      <dgm:t>
        <a:bodyPr/>
        <a:lstStyle/>
        <a:p>
          <a:endParaRPr lang="es-ES"/>
        </a:p>
      </dgm:t>
    </dgm:pt>
    <dgm:pt modelId="{A5184F08-B45F-4EBF-A60D-3255D88F1060}" type="sibTrans" cxnId="{6E025592-017B-46D6-9B91-B837EAF79457}">
      <dgm:prSet/>
      <dgm:spPr/>
      <dgm:t>
        <a:bodyPr/>
        <a:lstStyle/>
        <a:p>
          <a:endParaRPr lang="es-ES"/>
        </a:p>
      </dgm:t>
    </dgm:pt>
    <dgm:pt modelId="{59632D8C-ADB7-44AB-98DE-4CBFA48933BE}">
      <dgm:prSet phldrT="[Texto]" custT="1"/>
      <dgm:spPr/>
      <dgm:t>
        <a:bodyPr/>
        <a:lstStyle/>
        <a:p>
          <a:r>
            <a:rPr lang="es-ES" sz="2800" b="1" dirty="0">
              <a:solidFill>
                <a:schemeClr val="bg1"/>
              </a:solidFill>
            </a:rPr>
            <a:t>Niños y adolescentes </a:t>
          </a:r>
        </a:p>
      </dgm:t>
    </dgm:pt>
    <dgm:pt modelId="{5327141B-03C7-423B-B93F-1BE5CB8DEE0D}" type="parTrans" cxnId="{A5C4F795-9BEE-4601-8423-6DFBD5F41659}">
      <dgm:prSet/>
      <dgm:spPr/>
      <dgm:t>
        <a:bodyPr/>
        <a:lstStyle/>
        <a:p>
          <a:endParaRPr lang="es-ES"/>
        </a:p>
      </dgm:t>
    </dgm:pt>
    <dgm:pt modelId="{5F6B8E84-30AD-4EED-B80B-C07640C42F43}" type="sibTrans" cxnId="{A5C4F795-9BEE-4601-8423-6DFBD5F41659}">
      <dgm:prSet/>
      <dgm:spPr/>
      <dgm:t>
        <a:bodyPr/>
        <a:lstStyle/>
        <a:p>
          <a:endParaRPr lang="es-ES"/>
        </a:p>
      </dgm:t>
    </dgm:pt>
    <dgm:pt modelId="{ACA038C9-76D3-4E07-BA03-DC1E8BF07D8C}">
      <dgm:prSet/>
      <dgm:spPr>
        <a:solidFill>
          <a:schemeClr val="bg1"/>
        </a:solidFill>
      </dgm:spPr>
      <dgm:t>
        <a:bodyPr/>
        <a:lstStyle/>
        <a:p>
          <a:endParaRPr lang="es-ES"/>
        </a:p>
      </dgm:t>
    </dgm:pt>
    <dgm:pt modelId="{5617B217-9C53-4E4B-BFAB-05BDB82545F1}" type="parTrans" cxnId="{AF088B6A-27CC-4337-AD1C-87AD6EC00327}">
      <dgm:prSet/>
      <dgm:spPr/>
      <dgm:t>
        <a:bodyPr/>
        <a:lstStyle/>
        <a:p>
          <a:endParaRPr lang="es-ES"/>
        </a:p>
      </dgm:t>
    </dgm:pt>
    <dgm:pt modelId="{55D2E8C3-0124-4BE8-B9F8-6153EE2D186D}" type="sibTrans" cxnId="{AF088B6A-27CC-4337-AD1C-87AD6EC00327}">
      <dgm:prSet/>
      <dgm:spPr/>
      <dgm:t>
        <a:bodyPr/>
        <a:lstStyle/>
        <a:p>
          <a:endParaRPr lang="es-ES"/>
        </a:p>
      </dgm:t>
    </dgm:pt>
    <dgm:pt modelId="{51381652-3AA1-46C1-B08A-18BCECD5F281}">
      <dgm:prSet custT="1"/>
      <dgm:spPr/>
      <dgm:t>
        <a:bodyPr/>
        <a:lstStyle/>
        <a:p>
          <a:r>
            <a:rPr lang="es-ES" sz="3600" b="1" dirty="0">
              <a:solidFill>
                <a:schemeClr val="bg1"/>
              </a:solidFill>
            </a:rPr>
            <a:t>Jóvenes y adultos</a:t>
          </a:r>
          <a:endParaRPr lang="es-ES" sz="4100" b="1" dirty="0">
            <a:solidFill>
              <a:schemeClr val="bg1"/>
            </a:solidFill>
          </a:endParaRPr>
        </a:p>
      </dgm:t>
    </dgm:pt>
    <dgm:pt modelId="{11AB7D02-13B8-491C-8701-233D50F65914}" type="parTrans" cxnId="{1FA0EE42-1658-4858-8C90-0D0C9F1867B9}">
      <dgm:prSet/>
      <dgm:spPr/>
      <dgm:t>
        <a:bodyPr/>
        <a:lstStyle/>
        <a:p>
          <a:endParaRPr lang="es-ES"/>
        </a:p>
      </dgm:t>
    </dgm:pt>
    <dgm:pt modelId="{C9C9D5FD-A919-4935-9294-F8BBCBF71BBF}" type="sibTrans" cxnId="{1FA0EE42-1658-4858-8C90-0D0C9F1867B9}">
      <dgm:prSet/>
      <dgm:spPr/>
      <dgm:t>
        <a:bodyPr/>
        <a:lstStyle/>
        <a:p>
          <a:endParaRPr lang="es-ES"/>
        </a:p>
      </dgm:t>
    </dgm:pt>
    <dgm:pt modelId="{D857F9DA-3DE7-4022-8527-A57AA0D17711}">
      <dgm:prSet custT="1"/>
      <dgm:spPr/>
      <dgm:t>
        <a:bodyPr/>
        <a:lstStyle/>
        <a:p>
          <a:r>
            <a:rPr lang="es-ES" sz="3200" b="1" dirty="0">
              <a:solidFill>
                <a:schemeClr val="bg1"/>
              </a:solidFill>
            </a:rPr>
            <a:t>Ancianos</a:t>
          </a:r>
          <a:r>
            <a:rPr lang="es-ES" sz="2100" b="1" dirty="0">
              <a:solidFill>
                <a:schemeClr val="bg1"/>
              </a:solidFill>
            </a:rPr>
            <a:t> </a:t>
          </a:r>
        </a:p>
      </dgm:t>
    </dgm:pt>
    <dgm:pt modelId="{9CAC70C5-1379-47DA-84AF-E590F4AF278C}" type="parTrans" cxnId="{CA7EE209-0661-4164-9EE3-E56FD48E1D64}">
      <dgm:prSet/>
      <dgm:spPr/>
      <dgm:t>
        <a:bodyPr/>
        <a:lstStyle/>
        <a:p>
          <a:endParaRPr lang="es-ES"/>
        </a:p>
      </dgm:t>
    </dgm:pt>
    <dgm:pt modelId="{CCF7FF7A-E89C-4C39-971B-95C735BA8E8D}" type="sibTrans" cxnId="{CA7EE209-0661-4164-9EE3-E56FD48E1D64}">
      <dgm:prSet/>
      <dgm:spPr/>
      <dgm:t>
        <a:bodyPr/>
        <a:lstStyle/>
        <a:p>
          <a:endParaRPr lang="es-ES"/>
        </a:p>
      </dgm:t>
    </dgm:pt>
    <dgm:pt modelId="{3A3524C6-A5ED-4EA1-9E02-4DA9C64BB4D9}">
      <dgm:prSet custT="1"/>
      <dgm:spPr/>
      <dgm:t>
        <a:bodyPr/>
        <a:lstStyle/>
        <a:p>
          <a:r>
            <a:rPr lang="es-ES" sz="1800" b="1" dirty="0">
              <a:solidFill>
                <a:schemeClr val="bg1"/>
              </a:solidFill>
            </a:rPr>
            <a:t>Dieta rica en todos los grupos de alimentos </a:t>
          </a:r>
        </a:p>
      </dgm:t>
    </dgm:pt>
    <dgm:pt modelId="{89D47BDE-2B8C-4B16-8B8E-93C200F3FBBE}" type="parTrans" cxnId="{97A569C0-B99E-441F-ABF7-EC6AC65F288B}">
      <dgm:prSet/>
      <dgm:spPr/>
      <dgm:t>
        <a:bodyPr/>
        <a:lstStyle/>
        <a:p>
          <a:endParaRPr lang="es-ES"/>
        </a:p>
      </dgm:t>
    </dgm:pt>
    <dgm:pt modelId="{B45A20D3-99DA-49A8-AC52-42C5A8EB5D5F}" type="sibTrans" cxnId="{97A569C0-B99E-441F-ABF7-EC6AC65F288B}">
      <dgm:prSet/>
      <dgm:spPr/>
      <dgm:t>
        <a:bodyPr/>
        <a:lstStyle/>
        <a:p>
          <a:endParaRPr lang="es-ES"/>
        </a:p>
      </dgm:t>
    </dgm:pt>
    <dgm:pt modelId="{DF0E0919-CF9A-4E3F-BE78-A2BDE57DD1A1}">
      <dgm:prSet/>
      <dgm:spPr/>
      <dgm:t>
        <a:bodyPr/>
        <a:lstStyle/>
        <a:p>
          <a:r>
            <a:rPr lang="es-ES" b="1" dirty="0">
              <a:solidFill>
                <a:schemeClr val="bg1"/>
              </a:solidFill>
            </a:rPr>
            <a:t>Dieta rica en carbohidratos  y proteínas </a:t>
          </a:r>
        </a:p>
      </dgm:t>
    </dgm:pt>
    <dgm:pt modelId="{F268807F-1542-41B0-8752-4DC1551A5442}" type="parTrans" cxnId="{843E7FAF-C8B0-4B7C-BD46-3594508B17B6}">
      <dgm:prSet/>
      <dgm:spPr/>
      <dgm:t>
        <a:bodyPr/>
        <a:lstStyle/>
        <a:p>
          <a:endParaRPr lang="es-ES"/>
        </a:p>
      </dgm:t>
    </dgm:pt>
    <dgm:pt modelId="{6C265279-AD62-4B72-9DF6-66D3B6FB5465}" type="sibTrans" cxnId="{843E7FAF-C8B0-4B7C-BD46-3594508B17B6}">
      <dgm:prSet/>
      <dgm:spPr/>
      <dgm:t>
        <a:bodyPr/>
        <a:lstStyle/>
        <a:p>
          <a:endParaRPr lang="es-ES"/>
        </a:p>
      </dgm:t>
    </dgm:pt>
    <dgm:pt modelId="{1B72A741-E0F0-4A0F-AB87-0D91A64792F2}">
      <dgm:prSet/>
      <dgm:spPr/>
      <dgm:t>
        <a:bodyPr/>
        <a:lstStyle/>
        <a:p>
          <a:r>
            <a:rPr lang="es-ES" b="1" dirty="0">
              <a:solidFill>
                <a:schemeClr val="bg1"/>
              </a:solidFill>
            </a:rPr>
            <a:t>Dieta baja en grasas, azúcares y sal</a:t>
          </a:r>
        </a:p>
      </dgm:t>
    </dgm:pt>
    <dgm:pt modelId="{00E9BD40-4C44-49F8-82E3-CE7A87AD4C60}" type="parTrans" cxnId="{EE50B78A-E405-44C7-B04A-6B5874B6E43B}">
      <dgm:prSet/>
      <dgm:spPr/>
      <dgm:t>
        <a:bodyPr/>
        <a:lstStyle/>
        <a:p>
          <a:endParaRPr lang="es-ES"/>
        </a:p>
      </dgm:t>
    </dgm:pt>
    <dgm:pt modelId="{90C7F9C1-DA1C-49C7-86B0-BCDE88C71B42}" type="sibTrans" cxnId="{EE50B78A-E405-44C7-B04A-6B5874B6E43B}">
      <dgm:prSet/>
      <dgm:spPr/>
      <dgm:t>
        <a:bodyPr/>
        <a:lstStyle/>
        <a:p>
          <a:endParaRPr lang="es-ES"/>
        </a:p>
      </dgm:t>
    </dgm:pt>
    <dgm:pt modelId="{A83082BB-10F8-4132-807A-3B44B8671A61}">
      <dgm:prSet/>
      <dgm:spPr>
        <a:solidFill>
          <a:srgbClr val="FFFF00"/>
        </a:solidFill>
      </dgm:spPr>
      <dgm:t>
        <a:bodyPr/>
        <a:lstStyle/>
        <a:p>
          <a:endParaRPr lang="es-ES"/>
        </a:p>
      </dgm:t>
    </dgm:pt>
    <dgm:pt modelId="{3760DD34-5F74-43D8-99DC-71C972B5E782}" type="parTrans" cxnId="{85715A51-E74B-46BF-98AE-21EA6FD7FEE2}">
      <dgm:prSet/>
      <dgm:spPr/>
      <dgm:t>
        <a:bodyPr/>
        <a:lstStyle/>
        <a:p>
          <a:endParaRPr lang="es-ES"/>
        </a:p>
      </dgm:t>
    </dgm:pt>
    <dgm:pt modelId="{14CC509A-FCE4-4120-ABCD-5C13075B9E9D}" type="sibTrans" cxnId="{85715A51-E74B-46BF-98AE-21EA6FD7FEE2}">
      <dgm:prSet/>
      <dgm:spPr/>
      <dgm:t>
        <a:bodyPr/>
        <a:lstStyle/>
        <a:p>
          <a:endParaRPr lang="es-ES"/>
        </a:p>
      </dgm:t>
    </dgm:pt>
    <dgm:pt modelId="{17E41C46-C2BF-46BB-B4F4-5FE00D120931}">
      <dgm:prSet/>
      <dgm:spPr>
        <a:solidFill>
          <a:srgbClr val="FFFF00"/>
        </a:solidFill>
      </dgm:spPr>
      <dgm:t>
        <a:bodyPr/>
        <a:lstStyle/>
        <a:p>
          <a:endParaRPr lang="es-ES"/>
        </a:p>
      </dgm:t>
    </dgm:pt>
    <dgm:pt modelId="{FB5A05D6-A507-4554-8231-B2F7DF539334}" type="parTrans" cxnId="{38C1ABA6-4F58-44C3-B7EC-5AF88459E9AC}">
      <dgm:prSet/>
      <dgm:spPr/>
      <dgm:t>
        <a:bodyPr/>
        <a:lstStyle/>
        <a:p>
          <a:endParaRPr lang="es-ES"/>
        </a:p>
      </dgm:t>
    </dgm:pt>
    <dgm:pt modelId="{31121B37-3D97-4A19-AF46-E01ECC5A84F6}" type="sibTrans" cxnId="{38C1ABA6-4F58-44C3-B7EC-5AF88459E9AC}">
      <dgm:prSet/>
      <dgm:spPr/>
      <dgm:t>
        <a:bodyPr/>
        <a:lstStyle/>
        <a:p>
          <a:endParaRPr lang="es-ES"/>
        </a:p>
      </dgm:t>
    </dgm:pt>
    <dgm:pt modelId="{DA360F85-4FBD-47D6-B58C-1E6CFE12D604}">
      <dgm:prSet/>
      <dgm:spPr>
        <a:solidFill>
          <a:srgbClr val="FFFF00"/>
        </a:solidFill>
      </dgm:spPr>
      <dgm:t>
        <a:bodyPr/>
        <a:lstStyle/>
        <a:p>
          <a:endParaRPr lang="es-ES" dirty="0"/>
        </a:p>
      </dgm:t>
    </dgm:pt>
    <dgm:pt modelId="{A337DF58-37E7-4BD2-9B60-846B6DFF24F5}" type="parTrans" cxnId="{9FB794D0-37A5-477E-9074-1A04406B773A}">
      <dgm:prSet/>
      <dgm:spPr/>
      <dgm:t>
        <a:bodyPr/>
        <a:lstStyle/>
        <a:p>
          <a:endParaRPr lang="es-ES"/>
        </a:p>
      </dgm:t>
    </dgm:pt>
    <dgm:pt modelId="{95BC7126-909D-48CF-8B61-234A8F27A870}" type="sibTrans" cxnId="{9FB794D0-37A5-477E-9074-1A04406B773A}">
      <dgm:prSet/>
      <dgm:spPr/>
      <dgm:t>
        <a:bodyPr/>
        <a:lstStyle/>
        <a:p>
          <a:endParaRPr lang="es-ES"/>
        </a:p>
      </dgm:t>
    </dgm:pt>
    <dgm:pt modelId="{1B77DDF1-FAFF-41D3-AB96-6AEF1A3F35F1}" type="pres">
      <dgm:prSet presAssocID="{0C2E2508-D7D1-46C0-AF5D-B11EE3C1DD7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D844391-59B7-499C-B5BF-10109F387906}" type="pres">
      <dgm:prSet presAssocID="{B2487DA3-1BDD-46B8-9594-014EB078B0FA}" presName="root1" presStyleCnt="0"/>
      <dgm:spPr/>
    </dgm:pt>
    <dgm:pt modelId="{50D534B3-3E18-45CA-8031-4936A06BFBB3}" type="pres">
      <dgm:prSet presAssocID="{B2487DA3-1BDD-46B8-9594-014EB078B0FA}" presName="LevelOneTextNode" presStyleLbl="node0" presStyleIdx="0" presStyleCnt="1" custScaleX="144576" custScaleY="161387" custLinFactNeighborX="1816" custLinFactNeighborY="-32693">
        <dgm:presLayoutVars>
          <dgm:chPref val="3"/>
        </dgm:presLayoutVars>
      </dgm:prSet>
      <dgm:spPr/>
    </dgm:pt>
    <dgm:pt modelId="{A5E41F61-5C48-478B-ABA7-BF2EECA10DF0}" type="pres">
      <dgm:prSet presAssocID="{B2487DA3-1BDD-46B8-9594-014EB078B0FA}" presName="level2hierChild" presStyleCnt="0"/>
      <dgm:spPr/>
    </dgm:pt>
    <dgm:pt modelId="{96D6A100-7F04-4452-B114-3DD7247C3E3A}" type="pres">
      <dgm:prSet presAssocID="{475FEC6A-1383-444B-B979-4DD5E6049462}" presName="conn2-1" presStyleLbl="parChTrans1D2" presStyleIdx="0" presStyleCnt="4"/>
      <dgm:spPr/>
    </dgm:pt>
    <dgm:pt modelId="{788F3B4E-C628-4924-AD4B-4B7982976AF4}" type="pres">
      <dgm:prSet presAssocID="{475FEC6A-1383-444B-B979-4DD5E6049462}" presName="connTx" presStyleLbl="parChTrans1D2" presStyleIdx="0" presStyleCnt="4"/>
      <dgm:spPr/>
    </dgm:pt>
    <dgm:pt modelId="{71C2F825-AC26-474A-8D4B-B6A8F054F208}" type="pres">
      <dgm:prSet presAssocID="{94553C7E-174A-4A9F-9547-BB57B44C8C61}" presName="root2" presStyleCnt="0"/>
      <dgm:spPr/>
    </dgm:pt>
    <dgm:pt modelId="{9A0D745C-EE84-47A5-8907-BC6EA0C95C88}" type="pres">
      <dgm:prSet presAssocID="{94553C7E-174A-4A9F-9547-BB57B44C8C61}" presName="LevelTwoTextNode" presStyleLbl="node2" presStyleIdx="0" presStyleCnt="4" custScaleX="99233" custScaleY="83611" custLinFactNeighborX="3649" custLinFactNeighborY="-93874">
        <dgm:presLayoutVars>
          <dgm:chPref val="3"/>
        </dgm:presLayoutVars>
      </dgm:prSet>
      <dgm:spPr/>
    </dgm:pt>
    <dgm:pt modelId="{64B68FBD-8AAD-4071-A323-7CD6CC0123DE}" type="pres">
      <dgm:prSet presAssocID="{94553C7E-174A-4A9F-9547-BB57B44C8C61}" presName="level3hierChild" presStyleCnt="0"/>
      <dgm:spPr/>
    </dgm:pt>
    <dgm:pt modelId="{63B3431A-AC04-44E5-81E2-0DFEAF0881E1}" type="pres">
      <dgm:prSet presAssocID="{15C3EF6A-01AB-400D-9D64-2793CD758BFE}" presName="conn2-1" presStyleLbl="parChTrans1D3" presStyleIdx="0" presStyleCnt="4"/>
      <dgm:spPr/>
    </dgm:pt>
    <dgm:pt modelId="{095831EE-9395-4C5E-9215-5CE8041687F9}" type="pres">
      <dgm:prSet presAssocID="{15C3EF6A-01AB-400D-9D64-2793CD758BFE}" presName="connTx" presStyleLbl="parChTrans1D3" presStyleIdx="0" presStyleCnt="4"/>
      <dgm:spPr/>
    </dgm:pt>
    <dgm:pt modelId="{0334B3AB-F356-4D5C-9995-D15FA4C9213D}" type="pres">
      <dgm:prSet presAssocID="{995BFB25-DAFE-4B7E-A17F-09149BB29582}" presName="root2" presStyleCnt="0"/>
      <dgm:spPr/>
    </dgm:pt>
    <dgm:pt modelId="{D53DF9D4-43AE-46EB-9B62-78D3C8101157}" type="pres">
      <dgm:prSet presAssocID="{995BFB25-DAFE-4B7E-A17F-09149BB29582}" presName="LevelTwoTextNode" presStyleLbl="node3" presStyleIdx="0" presStyleCnt="4" custScaleY="99213" custLinFactNeighborX="3581" custLinFactNeighborY="-95148">
        <dgm:presLayoutVars>
          <dgm:chPref val="3"/>
        </dgm:presLayoutVars>
      </dgm:prSet>
      <dgm:spPr/>
    </dgm:pt>
    <dgm:pt modelId="{E33942A0-9F2B-4F65-B7B1-093D61DBF2D2}" type="pres">
      <dgm:prSet presAssocID="{995BFB25-DAFE-4B7E-A17F-09149BB29582}" presName="level3hierChild" presStyleCnt="0"/>
      <dgm:spPr/>
    </dgm:pt>
    <dgm:pt modelId="{873C6518-EC28-4AA6-8534-F6BD513A4096}" type="pres">
      <dgm:prSet presAssocID="{5617B217-9C53-4E4B-BFAB-05BDB82545F1}" presName="conn2-1" presStyleLbl="parChTrans1D4" presStyleIdx="0" presStyleCnt="4"/>
      <dgm:spPr/>
    </dgm:pt>
    <dgm:pt modelId="{CFA8BF88-9AA7-4831-95B4-AF0D69E816C8}" type="pres">
      <dgm:prSet presAssocID="{5617B217-9C53-4E4B-BFAB-05BDB82545F1}" presName="connTx" presStyleLbl="parChTrans1D4" presStyleIdx="0" presStyleCnt="4"/>
      <dgm:spPr/>
    </dgm:pt>
    <dgm:pt modelId="{A66F30BB-B333-490C-9995-78095E4FED34}" type="pres">
      <dgm:prSet presAssocID="{ACA038C9-76D3-4E07-BA03-DC1E8BF07D8C}" presName="root2" presStyleCnt="0"/>
      <dgm:spPr/>
    </dgm:pt>
    <dgm:pt modelId="{619A5628-B16C-4DAA-AFFD-878888F6E36A}" type="pres">
      <dgm:prSet presAssocID="{ACA038C9-76D3-4E07-BA03-DC1E8BF07D8C}" presName="LevelTwoTextNode" presStyleLbl="node4" presStyleIdx="0" presStyleCnt="4" custScaleX="106761" custScaleY="141391" custLinFactNeighborX="7823" custLinFactNeighborY="-45761">
        <dgm:presLayoutVars>
          <dgm:chPref val="3"/>
        </dgm:presLayoutVars>
      </dgm:prSet>
      <dgm:spPr/>
    </dgm:pt>
    <dgm:pt modelId="{98732B99-275A-4637-9905-527418D23670}" type="pres">
      <dgm:prSet presAssocID="{ACA038C9-76D3-4E07-BA03-DC1E8BF07D8C}" presName="level3hierChild" presStyleCnt="0"/>
      <dgm:spPr/>
    </dgm:pt>
    <dgm:pt modelId="{65BE229B-2308-4A26-81D0-72C30A005C08}" type="pres">
      <dgm:prSet presAssocID="{5327141B-03C7-423B-B93F-1BE5CB8DEE0D}" presName="conn2-1" presStyleLbl="parChTrans1D2" presStyleIdx="1" presStyleCnt="4"/>
      <dgm:spPr/>
    </dgm:pt>
    <dgm:pt modelId="{82D1545E-3BC3-47E6-834C-928090087317}" type="pres">
      <dgm:prSet presAssocID="{5327141B-03C7-423B-B93F-1BE5CB8DEE0D}" presName="connTx" presStyleLbl="parChTrans1D2" presStyleIdx="1" presStyleCnt="4"/>
      <dgm:spPr/>
    </dgm:pt>
    <dgm:pt modelId="{B71FFA47-C7E6-4917-9E67-364B8C6DD5CE}" type="pres">
      <dgm:prSet presAssocID="{59632D8C-ADB7-44AB-98DE-4CBFA48933BE}" presName="root2" presStyleCnt="0"/>
      <dgm:spPr/>
    </dgm:pt>
    <dgm:pt modelId="{876DD69A-C2B6-46C8-9660-6DB2E722D777}" type="pres">
      <dgm:prSet presAssocID="{59632D8C-ADB7-44AB-98DE-4CBFA48933BE}" presName="LevelTwoTextNode" presStyleLbl="node2" presStyleIdx="1" presStyleCnt="4" custScaleX="126665" custScaleY="104381" custLinFactNeighborX="-3861" custLinFactNeighborY="-37401">
        <dgm:presLayoutVars>
          <dgm:chPref val="3"/>
        </dgm:presLayoutVars>
      </dgm:prSet>
      <dgm:spPr/>
    </dgm:pt>
    <dgm:pt modelId="{7D7A0C8B-08F0-48CF-A211-D2BD84DB9EB8}" type="pres">
      <dgm:prSet presAssocID="{59632D8C-ADB7-44AB-98DE-4CBFA48933BE}" presName="level3hierChild" presStyleCnt="0"/>
      <dgm:spPr/>
    </dgm:pt>
    <dgm:pt modelId="{64462040-F36D-4D94-B8EE-D30FCC32F461}" type="pres">
      <dgm:prSet presAssocID="{89D47BDE-2B8C-4B16-8B8E-93C200F3FBBE}" presName="conn2-1" presStyleLbl="parChTrans1D3" presStyleIdx="1" presStyleCnt="4"/>
      <dgm:spPr/>
    </dgm:pt>
    <dgm:pt modelId="{A9D75C7F-71D4-4B59-B40F-99E2E67CEA3D}" type="pres">
      <dgm:prSet presAssocID="{89D47BDE-2B8C-4B16-8B8E-93C200F3FBBE}" presName="connTx" presStyleLbl="parChTrans1D3" presStyleIdx="1" presStyleCnt="4"/>
      <dgm:spPr/>
    </dgm:pt>
    <dgm:pt modelId="{92A7E5AB-D147-4562-9117-3419DFD62353}" type="pres">
      <dgm:prSet presAssocID="{3A3524C6-A5ED-4EA1-9E02-4DA9C64BB4D9}" presName="root2" presStyleCnt="0"/>
      <dgm:spPr/>
    </dgm:pt>
    <dgm:pt modelId="{B72A7B10-206E-4D3C-A53B-6A1F11017C2F}" type="pres">
      <dgm:prSet presAssocID="{3A3524C6-A5ED-4EA1-9E02-4DA9C64BB4D9}" presName="LevelTwoTextNode" presStyleLbl="node3" presStyleIdx="1" presStyleCnt="4" custScaleY="112848" custLinFactNeighborX="-19648" custLinFactNeighborY="-44127">
        <dgm:presLayoutVars>
          <dgm:chPref val="3"/>
        </dgm:presLayoutVars>
      </dgm:prSet>
      <dgm:spPr/>
    </dgm:pt>
    <dgm:pt modelId="{6EBE415F-CE57-4288-99D7-505B297D4BA7}" type="pres">
      <dgm:prSet presAssocID="{3A3524C6-A5ED-4EA1-9E02-4DA9C64BB4D9}" presName="level3hierChild" presStyleCnt="0"/>
      <dgm:spPr/>
    </dgm:pt>
    <dgm:pt modelId="{5F886CCD-C014-4359-B14A-54D8DCB9C371}" type="pres">
      <dgm:prSet presAssocID="{3760DD34-5F74-43D8-99DC-71C972B5E782}" presName="conn2-1" presStyleLbl="parChTrans1D4" presStyleIdx="1" presStyleCnt="4"/>
      <dgm:spPr/>
    </dgm:pt>
    <dgm:pt modelId="{218A76EA-44E5-401C-AAF4-A13C44EB0D3F}" type="pres">
      <dgm:prSet presAssocID="{3760DD34-5F74-43D8-99DC-71C972B5E782}" presName="connTx" presStyleLbl="parChTrans1D4" presStyleIdx="1" presStyleCnt="4"/>
      <dgm:spPr/>
    </dgm:pt>
    <dgm:pt modelId="{B7212D23-8E43-4C36-BE3E-312BD0F24A38}" type="pres">
      <dgm:prSet presAssocID="{A83082BB-10F8-4132-807A-3B44B8671A61}" presName="root2" presStyleCnt="0"/>
      <dgm:spPr/>
    </dgm:pt>
    <dgm:pt modelId="{BDB15269-7AD0-4ACF-9FD3-FC5DF4446B14}" type="pres">
      <dgm:prSet presAssocID="{A83082BB-10F8-4132-807A-3B44B8671A61}" presName="LevelTwoTextNode" presStyleLbl="node4" presStyleIdx="1" presStyleCnt="4" custScaleX="107875" custScaleY="132349" custLinFactNeighborX="-16990" custLinFactNeighborY="-20568">
        <dgm:presLayoutVars>
          <dgm:chPref val="3"/>
        </dgm:presLayoutVars>
      </dgm:prSet>
      <dgm:spPr/>
    </dgm:pt>
    <dgm:pt modelId="{EF5D44E2-23F0-4A51-A168-DE582C1CF522}" type="pres">
      <dgm:prSet presAssocID="{A83082BB-10F8-4132-807A-3B44B8671A61}" presName="level3hierChild" presStyleCnt="0"/>
      <dgm:spPr/>
    </dgm:pt>
    <dgm:pt modelId="{9804A305-4C29-420E-B080-75C9E8C2FF71}" type="pres">
      <dgm:prSet presAssocID="{11AB7D02-13B8-491C-8701-233D50F65914}" presName="conn2-1" presStyleLbl="parChTrans1D2" presStyleIdx="2" presStyleCnt="4"/>
      <dgm:spPr/>
    </dgm:pt>
    <dgm:pt modelId="{ED6413B9-386E-4A57-A511-FB63E623E7D6}" type="pres">
      <dgm:prSet presAssocID="{11AB7D02-13B8-491C-8701-233D50F65914}" presName="connTx" presStyleLbl="parChTrans1D2" presStyleIdx="2" presStyleCnt="4"/>
      <dgm:spPr/>
    </dgm:pt>
    <dgm:pt modelId="{87097609-7C19-43B8-AB64-48A9D55EF599}" type="pres">
      <dgm:prSet presAssocID="{51381652-3AA1-46C1-B08A-18BCECD5F281}" presName="root2" presStyleCnt="0"/>
      <dgm:spPr/>
    </dgm:pt>
    <dgm:pt modelId="{E4C96D8F-377D-4F2C-AFAF-F8D990E336C3}" type="pres">
      <dgm:prSet presAssocID="{51381652-3AA1-46C1-B08A-18BCECD5F281}" presName="LevelTwoTextNode" presStyleLbl="node2" presStyleIdx="2" presStyleCnt="4" custScaleX="120659" custScaleY="116033" custLinFactNeighborX="-667" custLinFactNeighborY="-10982">
        <dgm:presLayoutVars>
          <dgm:chPref val="3"/>
        </dgm:presLayoutVars>
      </dgm:prSet>
      <dgm:spPr/>
    </dgm:pt>
    <dgm:pt modelId="{2254BA59-5B7D-4DA1-9492-65A89E75DD1E}" type="pres">
      <dgm:prSet presAssocID="{51381652-3AA1-46C1-B08A-18BCECD5F281}" presName="level3hierChild" presStyleCnt="0"/>
      <dgm:spPr/>
    </dgm:pt>
    <dgm:pt modelId="{D7BA4423-7084-46F6-A8D4-555D16B14B28}" type="pres">
      <dgm:prSet presAssocID="{F268807F-1542-41B0-8752-4DC1551A5442}" presName="conn2-1" presStyleLbl="parChTrans1D3" presStyleIdx="2" presStyleCnt="4"/>
      <dgm:spPr/>
    </dgm:pt>
    <dgm:pt modelId="{89F69026-8D85-4467-A736-707EE9C6F99D}" type="pres">
      <dgm:prSet presAssocID="{F268807F-1542-41B0-8752-4DC1551A5442}" presName="connTx" presStyleLbl="parChTrans1D3" presStyleIdx="2" presStyleCnt="4"/>
      <dgm:spPr/>
    </dgm:pt>
    <dgm:pt modelId="{8021EA58-6177-42E1-90BE-418699228B69}" type="pres">
      <dgm:prSet presAssocID="{DF0E0919-CF9A-4E3F-BE78-A2BDE57DD1A1}" presName="root2" presStyleCnt="0"/>
      <dgm:spPr/>
    </dgm:pt>
    <dgm:pt modelId="{AEEC75A8-F7BC-46CD-9094-8375F18C1520}" type="pres">
      <dgm:prSet presAssocID="{DF0E0919-CF9A-4E3F-BE78-A2BDE57DD1A1}" presName="LevelTwoTextNode" presStyleLbl="node3" presStyleIdx="2" presStyleCnt="4" custScaleY="119878" custLinFactNeighborX="-9122" custLinFactNeighborY="-9824">
        <dgm:presLayoutVars>
          <dgm:chPref val="3"/>
        </dgm:presLayoutVars>
      </dgm:prSet>
      <dgm:spPr/>
    </dgm:pt>
    <dgm:pt modelId="{A30EA7BC-206D-4899-B747-ABAC998E1807}" type="pres">
      <dgm:prSet presAssocID="{DF0E0919-CF9A-4E3F-BE78-A2BDE57DD1A1}" presName="level3hierChild" presStyleCnt="0"/>
      <dgm:spPr/>
    </dgm:pt>
    <dgm:pt modelId="{C364F502-6087-48AF-B7B1-461202705353}" type="pres">
      <dgm:prSet presAssocID="{FB5A05D6-A507-4554-8231-B2F7DF539334}" presName="conn2-1" presStyleLbl="parChTrans1D4" presStyleIdx="2" presStyleCnt="4"/>
      <dgm:spPr/>
    </dgm:pt>
    <dgm:pt modelId="{527DD916-3326-4988-A2D9-44EECEA8B8C7}" type="pres">
      <dgm:prSet presAssocID="{FB5A05D6-A507-4554-8231-B2F7DF539334}" presName="connTx" presStyleLbl="parChTrans1D4" presStyleIdx="2" presStyleCnt="4"/>
      <dgm:spPr/>
    </dgm:pt>
    <dgm:pt modelId="{BDD1D488-1FCB-40F3-A651-19D6EF2BCD35}" type="pres">
      <dgm:prSet presAssocID="{17E41C46-C2BF-46BB-B4F4-5FE00D120931}" presName="root2" presStyleCnt="0"/>
      <dgm:spPr/>
    </dgm:pt>
    <dgm:pt modelId="{8C801A5C-F79C-40B0-A79E-26066531BE9D}" type="pres">
      <dgm:prSet presAssocID="{17E41C46-C2BF-46BB-B4F4-5FE00D120931}" presName="LevelTwoTextNode" presStyleLbl="node4" presStyleIdx="2" presStyleCnt="4" custScaleX="105834" custScaleY="141318" custLinFactNeighborX="-9991" custLinFactNeighborY="-7999">
        <dgm:presLayoutVars>
          <dgm:chPref val="3"/>
        </dgm:presLayoutVars>
      </dgm:prSet>
      <dgm:spPr/>
    </dgm:pt>
    <dgm:pt modelId="{BD15A130-7500-4BC5-B86D-BF2897A8F706}" type="pres">
      <dgm:prSet presAssocID="{17E41C46-C2BF-46BB-B4F4-5FE00D120931}" presName="level3hierChild" presStyleCnt="0"/>
      <dgm:spPr/>
    </dgm:pt>
    <dgm:pt modelId="{0C09BB01-5DC8-4E74-8B43-AB825A240624}" type="pres">
      <dgm:prSet presAssocID="{9CAC70C5-1379-47DA-84AF-E590F4AF278C}" presName="conn2-1" presStyleLbl="parChTrans1D2" presStyleIdx="3" presStyleCnt="4"/>
      <dgm:spPr/>
    </dgm:pt>
    <dgm:pt modelId="{94D9F3E5-FA42-4DAF-887A-D38C674D4AB8}" type="pres">
      <dgm:prSet presAssocID="{9CAC70C5-1379-47DA-84AF-E590F4AF278C}" presName="connTx" presStyleLbl="parChTrans1D2" presStyleIdx="3" presStyleCnt="4"/>
      <dgm:spPr/>
    </dgm:pt>
    <dgm:pt modelId="{4032A9D3-0E2B-4D77-B19D-BE75FA5A5357}" type="pres">
      <dgm:prSet presAssocID="{D857F9DA-3DE7-4022-8527-A57AA0D17711}" presName="root2" presStyleCnt="0"/>
      <dgm:spPr/>
    </dgm:pt>
    <dgm:pt modelId="{2CCD9739-4324-411E-8C68-E8B95B7AC49E}" type="pres">
      <dgm:prSet presAssocID="{D857F9DA-3DE7-4022-8527-A57AA0D17711}" presName="LevelTwoTextNode" presStyleLbl="node2" presStyleIdx="3" presStyleCnt="4" custScaleX="113642" custLinFactNeighborX="-667" custLinFactNeighborY="25332">
        <dgm:presLayoutVars>
          <dgm:chPref val="3"/>
        </dgm:presLayoutVars>
      </dgm:prSet>
      <dgm:spPr/>
    </dgm:pt>
    <dgm:pt modelId="{7CBD1D5C-5998-4C65-9882-D61F1901C94F}" type="pres">
      <dgm:prSet presAssocID="{D857F9DA-3DE7-4022-8527-A57AA0D17711}" presName="level3hierChild" presStyleCnt="0"/>
      <dgm:spPr/>
    </dgm:pt>
    <dgm:pt modelId="{B523BC70-89C7-4FE5-BB4B-FDB6EF8017C9}" type="pres">
      <dgm:prSet presAssocID="{00E9BD40-4C44-49F8-82E3-CE7A87AD4C60}" presName="conn2-1" presStyleLbl="parChTrans1D3" presStyleIdx="3" presStyleCnt="4"/>
      <dgm:spPr/>
    </dgm:pt>
    <dgm:pt modelId="{B240DA9E-BA8E-42AD-A6B1-027EF8DB942A}" type="pres">
      <dgm:prSet presAssocID="{00E9BD40-4C44-49F8-82E3-CE7A87AD4C60}" presName="connTx" presStyleLbl="parChTrans1D3" presStyleIdx="3" presStyleCnt="4"/>
      <dgm:spPr/>
    </dgm:pt>
    <dgm:pt modelId="{66D1541C-16BA-4FAC-BA85-509BD71DF7C9}" type="pres">
      <dgm:prSet presAssocID="{1B72A741-E0F0-4A0F-AB87-0D91A64792F2}" presName="root2" presStyleCnt="0"/>
      <dgm:spPr/>
    </dgm:pt>
    <dgm:pt modelId="{90EC61EC-CFE9-4CA6-BB8E-EEAF2F844593}" type="pres">
      <dgm:prSet presAssocID="{1B72A741-E0F0-4A0F-AB87-0D91A64792F2}" presName="LevelTwoTextNode" presStyleLbl="node3" presStyleIdx="3" presStyleCnt="4" custScaleY="112954" custLinFactNeighborY="17613">
        <dgm:presLayoutVars>
          <dgm:chPref val="3"/>
        </dgm:presLayoutVars>
      </dgm:prSet>
      <dgm:spPr/>
    </dgm:pt>
    <dgm:pt modelId="{63F26BB2-37DD-4466-A925-284C914C966E}" type="pres">
      <dgm:prSet presAssocID="{1B72A741-E0F0-4A0F-AB87-0D91A64792F2}" presName="level3hierChild" presStyleCnt="0"/>
      <dgm:spPr/>
    </dgm:pt>
    <dgm:pt modelId="{FE583D27-6E0D-4D19-98B8-EE7A71B4EBFF}" type="pres">
      <dgm:prSet presAssocID="{A337DF58-37E7-4BD2-9B60-846B6DFF24F5}" presName="conn2-1" presStyleLbl="parChTrans1D4" presStyleIdx="3" presStyleCnt="4"/>
      <dgm:spPr/>
    </dgm:pt>
    <dgm:pt modelId="{1308419F-AB17-49D4-8A86-0D9ABB1088E3}" type="pres">
      <dgm:prSet presAssocID="{A337DF58-37E7-4BD2-9B60-846B6DFF24F5}" presName="connTx" presStyleLbl="parChTrans1D4" presStyleIdx="3" presStyleCnt="4"/>
      <dgm:spPr/>
    </dgm:pt>
    <dgm:pt modelId="{0F6484AB-7103-41F8-A923-330AB07FA7A4}" type="pres">
      <dgm:prSet presAssocID="{DA360F85-4FBD-47D6-B58C-1E6CFE12D604}" presName="root2" presStyleCnt="0"/>
      <dgm:spPr/>
    </dgm:pt>
    <dgm:pt modelId="{C06CE9A2-2362-4517-9D79-A57D77335F44}" type="pres">
      <dgm:prSet presAssocID="{DA360F85-4FBD-47D6-B58C-1E6CFE12D604}" presName="LevelTwoTextNode" presStyleLbl="node4" presStyleIdx="3" presStyleCnt="4" custScaleX="110018" custScaleY="147146" custLinFactNeighborX="-1847" custLinFactNeighborY="6461">
        <dgm:presLayoutVars>
          <dgm:chPref val="3"/>
        </dgm:presLayoutVars>
      </dgm:prSet>
      <dgm:spPr/>
    </dgm:pt>
    <dgm:pt modelId="{90210DB0-97D3-47D7-989F-3E28BCDBA94E}" type="pres">
      <dgm:prSet presAssocID="{DA360F85-4FBD-47D6-B58C-1E6CFE12D604}" presName="level3hierChild" presStyleCnt="0"/>
      <dgm:spPr/>
    </dgm:pt>
  </dgm:ptLst>
  <dgm:cxnLst>
    <dgm:cxn modelId="{9EF60F04-45F2-4768-95A5-9331E3202EBB}" type="presOf" srcId="{5327141B-03C7-423B-B93F-1BE5CB8DEE0D}" destId="{65BE229B-2308-4A26-81D0-72C30A005C08}" srcOrd="0" destOrd="0" presId="urn:microsoft.com/office/officeart/2005/8/layout/hierarchy2"/>
    <dgm:cxn modelId="{CA7EE209-0661-4164-9EE3-E56FD48E1D64}" srcId="{B2487DA3-1BDD-46B8-9594-014EB078B0FA}" destId="{D857F9DA-3DE7-4022-8527-A57AA0D17711}" srcOrd="3" destOrd="0" parTransId="{9CAC70C5-1379-47DA-84AF-E590F4AF278C}" sibTransId="{CCF7FF7A-E89C-4C39-971B-95C735BA8E8D}"/>
    <dgm:cxn modelId="{140DD915-F644-43AA-BFF1-9CE6B9333B6E}" type="presOf" srcId="{15C3EF6A-01AB-400D-9D64-2793CD758BFE}" destId="{63B3431A-AC04-44E5-81E2-0DFEAF0881E1}" srcOrd="0" destOrd="0" presId="urn:microsoft.com/office/officeart/2005/8/layout/hierarchy2"/>
    <dgm:cxn modelId="{4F788116-5468-4525-8570-4A859C966F4B}" type="presOf" srcId="{00E9BD40-4C44-49F8-82E3-CE7A87AD4C60}" destId="{B240DA9E-BA8E-42AD-A6B1-027EF8DB942A}" srcOrd="1" destOrd="0" presId="urn:microsoft.com/office/officeart/2005/8/layout/hierarchy2"/>
    <dgm:cxn modelId="{E6C09424-00B5-4D27-BB8B-A176987D5905}" type="presOf" srcId="{3760DD34-5F74-43D8-99DC-71C972B5E782}" destId="{5F886CCD-C014-4359-B14A-54D8DCB9C371}" srcOrd="0" destOrd="0" presId="urn:microsoft.com/office/officeart/2005/8/layout/hierarchy2"/>
    <dgm:cxn modelId="{5A7CC427-2BF4-4F6B-BF29-F1476D061BAE}" type="presOf" srcId="{D857F9DA-3DE7-4022-8527-A57AA0D17711}" destId="{2CCD9739-4324-411E-8C68-E8B95B7AC49E}" srcOrd="0" destOrd="0" presId="urn:microsoft.com/office/officeart/2005/8/layout/hierarchy2"/>
    <dgm:cxn modelId="{70DE1E36-E166-4669-9024-A22B00F6D144}" type="presOf" srcId="{5617B217-9C53-4E4B-BFAB-05BDB82545F1}" destId="{873C6518-EC28-4AA6-8534-F6BD513A4096}" srcOrd="0" destOrd="0" presId="urn:microsoft.com/office/officeart/2005/8/layout/hierarchy2"/>
    <dgm:cxn modelId="{A0CAB138-1A68-4400-B106-CCE236661972}" type="presOf" srcId="{FB5A05D6-A507-4554-8231-B2F7DF539334}" destId="{C364F502-6087-48AF-B7B1-461202705353}" srcOrd="0" destOrd="0" presId="urn:microsoft.com/office/officeart/2005/8/layout/hierarchy2"/>
    <dgm:cxn modelId="{1868913B-04D7-4C03-A1B8-1D12C3B45E6F}" type="presOf" srcId="{94553C7E-174A-4A9F-9547-BB57B44C8C61}" destId="{9A0D745C-EE84-47A5-8907-BC6EA0C95C88}" srcOrd="0" destOrd="0" presId="urn:microsoft.com/office/officeart/2005/8/layout/hierarchy2"/>
    <dgm:cxn modelId="{8897395B-539A-40F9-894F-9C0DED3554DD}" type="presOf" srcId="{89D47BDE-2B8C-4B16-8B8E-93C200F3FBBE}" destId="{A9D75C7F-71D4-4B59-B40F-99E2E67CEA3D}" srcOrd="1" destOrd="0" presId="urn:microsoft.com/office/officeart/2005/8/layout/hierarchy2"/>
    <dgm:cxn modelId="{0CF55D61-73CC-444D-94AA-D573839FAED5}" type="presOf" srcId="{17E41C46-C2BF-46BB-B4F4-5FE00D120931}" destId="{8C801A5C-F79C-40B0-A79E-26066531BE9D}" srcOrd="0" destOrd="0" presId="urn:microsoft.com/office/officeart/2005/8/layout/hierarchy2"/>
    <dgm:cxn modelId="{1FA0EE42-1658-4858-8C90-0D0C9F1867B9}" srcId="{B2487DA3-1BDD-46B8-9594-014EB078B0FA}" destId="{51381652-3AA1-46C1-B08A-18BCECD5F281}" srcOrd="2" destOrd="0" parTransId="{11AB7D02-13B8-491C-8701-233D50F65914}" sibTransId="{C9C9D5FD-A919-4935-9294-F8BBCBF71BBF}"/>
    <dgm:cxn modelId="{654FA263-AF9C-4A44-A26E-A1D74385E500}" type="presOf" srcId="{A337DF58-37E7-4BD2-9B60-846B6DFF24F5}" destId="{1308419F-AB17-49D4-8A86-0D9ABB1088E3}" srcOrd="1" destOrd="0" presId="urn:microsoft.com/office/officeart/2005/8/layout/hierarchy2"/>
    <dgm:cxn modelId="{F1EB2D66-AD8B-444D-BD1D-90E1D3CDD83E}" type="presOf" srcId="{F268807F-1542-41B0-8752-4DC1551A5442}" destId="{D7BA4423-7084-46F6-A8D4-555D16B14B28}" srcOrd="0" destOrd="0" presId="urn:microsoft.com/office/officeart/2005/8/layout/hierarchy2"/>
    <dgm:cxn modelId="{59FD0B48-AFD2-4AFB-A486-B9816C9E1753}" type="presOf" srcId="{F268807F-1542-41B0-8752-4DC1551A5442}" destId="{89F69026-8D85-4467-A736-707EE9C6F99D}" srcOrd="1" destOrd="0" presId="urn:microsoft.com/office/officeart/2005/8/layout/hierarchy2"/>
    <dgm:cxn modelId="{AF088B6A-27CC-4337-AD1C-87AD6EC00327}" srcId="{995BFB25-DAFE-4B7E-A17F-09149BB29582}" destId="{ACA038C9-76D3-4E07-BA03-DC1E8BF07D8C}" srcOrd="0" destOrd="0" parTransId="{5617B217-9C53-4E4B-BFAB-05BDB82545F1}" sibTransId="{55D2E8C3-0124-4BE8-B9F8-6153EE2D186D}"/>
    <dgm:cxn modelId="{A071214E-9083-4CB0-B313-9765F46D97EA}" type="presOf" srcId="{9CAC70C5-1379-47DA-84AF-E590F4AF278C}" destId="{0C09BB01-5DC8-4E74-8B43-AB825A240624}" srcOrd="0" destOrd="0" presId="urn:microsoft.com/office/officeart/2005/8/layout/hierarchy2"/>
    <dgm:cxn modelId="{950C314E-CD8A-4B0D-95E5-7A97287DD068}" type="presOf" srcId="{DA360F85-4FBD-47D6-B58C-1E6CFE12D604}" destId="{C06CE9A2-2362-4517-9D79-A57D77335F44}" srcOrd="0" destOrd="0" presId="urn:microsoft.com/office/officeart/2005/8/layout/hierarchy2"/>
    <dgm:cxn modelId="{85715A51-E74B-46BF-98AE-21EA6FD7FEE2}" srcId="{3A3524C6-A5ED-4EA1-9E02-4DA9C64BB4D9}" destId="{A83082BB-10F8-4132-807A-3B44B8671A61}" srcOrd="0" destOrd="0" parTransId="{3760DD34-5F74-43D8-99DC-71C972B5E782}" sibTransId="{14CC509A-FCE4-4120-ABCD-5C13075B9E9D}"/>
    <dgm:cxn modelId="{98C62354-C114-4539-90EB-C485DF4B84E4}" type="presOf" srcId="{59632D8C-ADB7-44AB-98DE-4CBFA48933BE}" destId="{876DD69A-C2B6-46C8-9660-6DB2E722D777}" srcOrd="0" destOrd="0" presId="urn:microsoft.com/office/officeart/2005/8/layout/hierarchy2"/>
    <dgm:cxn modelId="{AD99DA55-28B9-49C7-93D7-090C688451C1}" srcId="{0C2E2508-D7D1-46C0-AF5D-B11EE3C1DD76}" destId="{B2487DA3-1BDD-46B8-9594-014EB078B0FA}" srcOrd="0" destOrd="0" parTransId="{4234F0C5-D710-4B2D-847F-80A45CEAB4EC}" sibTransId="{96A93A48-2501-415F-8146-8268F0FB90E0}"/>
    <dgm:cxn modelId="{4E933B57-B8A9-4668-9B32-9B8987743F88}" type="presOf" srcId="{9CAC70C5-1379-47DA-84AF-E590F4AF278C}" destId="{94D9F3E5-FA42-4DAF-887A-D38C674D4AB8}" srcOrd="1" destOrd="0" presId="urn:microsoft.com/office/officeart/2005/8/layout/hierarchy2"/>
    <dgm:cxn modelId="{2E473C87-60DF-4E81-8586-39BD30E1FB26}" type="presOf" srcId="{FB5A05D6-A507-4554-8231-B2F7DF539334}" destId="{527DD916-3326-4988-A2D9-44EECEA8B8C7}" srcOrd="1" destOrd="0" presId="urn:microsoft.com/office/officeart/2005/8/layout/hierarchy2"/>
    <dgm:cxn modelId="{52667887-A235-4371-98C5-9278EF469CD4}" type="presOf" srcId="{475FEC6A-1383-444B-B979-4DD5E6049462}" destId="{788F3B4E-C628-4924-AD4B-4B7982976AF4}" srcOrd="1" destOrd="0" presId="urn:microsoft.com/office/officeart/2005/8/layout/hierarchy2"/>
    <dgm:cxn modelId="{EE50B78A-E405-44C7-B04A-6B5874B6E43B}" srcId="{D857F9DA-3DE7-4022-8527-A57AA0D17711}" destId="{1B72A741-E0F0-4A0F-AB87-0D91A64792F2}" srcOrd="0" destOrd="0" parTransId="{00E9BD40-4C44-49F8-82E3-CE7A87AD4C60}" sibTransId="{90C7F9C1-DA1C-49C7-86B0-BCDE88C71B42}"/>
    <dgm:cxn modelId="{55E63D91-D613-49E6-8DB8-2EFD4234CAAE}" type="presOf" srcId="{1B72A741-E0F0-4A0F-AB87-0D91A64792F2}" destId="{90EC61EC-CFE9-4CA6-BB8E-EEAF2F844593}" srcOrd="0" destOrd="0" presId="urn:microsoft.com/office/officeart/2005/8/layout/hierarchy2"/>
    <dgm:cxn modelId="{6E025592-017B-46D6-9B91-B837EAF79457}" srcId="{94553C7E-174A-4A9F-9547-BB57B44C8C61}" destId="{995BFB25-DAFE-4B7E-A17F-09149BB29582}" srcOrd="0" destOrd="0" parTransId="{15C3EF6A-01AB-400D-9D64-2793CD758BFE}" sibTransId="{A5184F08-B45F-4EBF-A60D-3255D88F1060}"/>
    <dgm:cxn modelId="{A5C4F795-9BEE-4601-8423-6DFBD5F41659}" srcId="{B2487DA3-1BDD-46B8-9594-014EB078B0FA}" destId="{59632D8C-ADB7-44AB-98DE-4CBFA48933BE}" srcOrd="1" destOrd="0" parTransId="{5327141B-03C7-423B-B93F-1BE5CB8DEE0D}" sibTransId="{5F6B8E84-30AD-4EED-B80B-C07640C42F43}"/>
    <dgm:cxn modelId="{CA431D97-5369-48D7-9CE7-B355B90210B1}" srcId="{B2487DA3-1BDD-46B8-9594-014EB078B0FA}" destId="{94553C7E-174A-4A9F-9547-BB57B44C8C61}" srcOrd="0" destOrd="0" parTransId="{475FEC6A-1383-444B-B979-4DD5E6049462}" sibTransId="{1686AFB8-9E27-45D2-95DA-24627C56A09A}"/>
    <dgm:cxn modelId="{FE870B9E-D9E6-47DF-9518-99D29D6E37F4}" type="presOf" srcId="{B2487DA3-1BDD-46B8-9594-014EB078B0FA}" destId="{50D534B3-3E18-45CA-8031-4936A06BFBB3}" srcOrd="0" destOrd="0" presId="urn:microsoft.com/office/officeart/2005/8/layout/hierarchy2"/>
    <dgm:cxn modelId="{2E0B799E-296C-4007-9202-AAEF334AF165}" type="presOf" srcId="{A337DF58-37E7-4BD2-9B60-846B6DFF24F5}" destId="{FE583D27-6E0D-4D19-98B8-EE7A71B4EBFF}" srcOrd="0" destOrd="0" presId="urn:microsoft.com/office/officeart/2005/8/layout/hierarchy2"/>
    <dgm:cxn modelId="{B990B4A2-0EFA-4FB0-BB3A-BFF0AAE3A76E}" type="presOf" srcId="{00E9BD40-4C44-49F8-82E3-CE7A87AD4C60}" destId="{B523BC70-89C7-4FE5-BB4B-FDB6EF8017C9}" srcOrd="0" destOrd="0" presId="urn:microsoft.com/office/officeart/2005/8/layout/hierarchy2"/>
    <dgm:cxn modelId="{49527FA6-C93E-4B7F-B21B-6D26375DE695}" type="presOf" srcId="{89D47BDE-2B8C-4B16-8B8E-93C200F3FBBE}" destId="{64462040-F36D-4D94-B8EE-D30FCC32F461}" srcOrd="0" destOrd="0" presId="urn:microsoft.com/office/officeart/2005/8/layout/hierarchy2"/>
    <dgm:cxn modelId="{38C1ABA6-4F58-44C3-B7EC-5AF88459E9AC}" srcId="{DF0E0919-CF9A-4E3F-BE78-A2BDE57DD1A1}" destId="{17E41C46-C2BF-46BB-B4F4-5FE00D120931}" srcOrd="0" destOrd="0" parTransId="{FB5A05D6-A507-4554-8231-B2F7DF539334}" sibTransId="{31121B37-3D97-4A19-AF46-E01ECC5A84F6}"/>
    <dgm:cxn modelId="{C10553AA-9447-482B-9269-2995D7437025}" type="presOf" srcId="{475FEC6A-1383-444B-B979-4DD5E6049462}" destId="{96D6A100-7F04-4452-B114-3DD7247C3E3A}" srcOrd="0" destOrd="0" presId="urn:microsoft.com/office/officeart/2005/8/layout/hierarchy2"/>
    <dgm:cxn modelId="{B91220AC-5559-4949-A7F8-8DCC976A66D4}" type="presOf" srcId="{15C3EF6A-01AB-400D-9D64-2793CD758BFE}" destId="{095831EE-9395-4C5E-9215-5CE8041687F9}" srcOrd="1" destOrd="0" presId="urn:microsoft.com/office/officeart/2005/8/layout/hierarchy2"/>
    <dgm:cxn modelId="{97E160AF-83BF-40D9-922B-D042529B2F6C}" type="presOf" srcId="{995BFB25-DAFE-4B7E-A17F-09149BB29582}" destId="{D53DF9D4-43AE-46EB-9B62-78D3C8101157}" srcOrd="0" destOrd="0" presId="urn:microsoft.com/office/officeart/2005/8/layout/hierarchy2"/>
    <dgm:cxn modelId="{843E7FAF-C8B0-4B7C-BD46-3594508B17B6}" srcId="{51381652-3AA1-46C1-B08A-18BCECD5F281}" destId="{DF0E0919-CF9A-4E3F-BE78-A2BDE57DD1A1}" srcOrd="0" destOrd="0" parTransId="{F268807F-1542-41B0-8752-4DC1551A5442}" sibTransId="{6C265279-AD62-4B72-9DF6-66D3B6FB5465}"/>
    <dgm:cxn modelId="{0F126AB6-C15B-42B1-833A-16AD0D8E86A3}" type="presOf" srcId="{5327141B-03C7-423B-B93F-1BE5CB8DEE0D}" destId="{82D1545E-3BC3-47E6-834C-928090087317}" srcOrd="1" destOrd="0" presId="urn:microsoft.com/office/officeart/2005/8/layout/hierarchy2"/>
    <dgm:cxn modelId="{B43391B7-F832-40F2-9801-B50F17CC9089}" type="presOf" srcId="{DF0E0919-CF9A-4E3F-BE78-A2BDE57DD1A1}" destId="{AEEC75A8-F7BC-46CD-9094-8375F18C1520}" srcOrd="0" destOrd="0" presId="urn:microsoft.com/office/officeart/2005/8/layout/hierarchy2"/>
    <dgm:cxn modelId="{B4BB49BD-01DE-421A-B070-325CAA994456}" type="presOf" srcId="{5617B217-9C53-4E4B-BFAB-05BDB82545F1}" destId="{CFA8BF88-9AA7-4831-95B4-AF0D69E816C8}" srcOrd="1" destOrd="0" presId="urn:microsoft.com/office/officeart/2005/8/layout/hierarchy2"/>
    <dgm:cxn modelId="{97A569C0-B99E-441F-ABF7-EC6AC65F288B}" srcId="{59632D8C-ADB7-44AB-98DE-4CBFA48933BE}" destId="{3A3524C6-A5ED-4EA1-9E02-4DA9C64BB4D9}" srcOrd="0" destOrd="0" parTransId="{89D47BDE-2B8C-4B16-8B8E-93C200F3FBBE}" sibTransId="{B45A20D3-99DA-49A8-AC52-42C5A8EB5D5F}"/>
    <dgm:cxn modelId="{46F6A6C2-07D4-4F87-AB17-34C6E578C6DD}" type="presOf" srcId="{ACA038C9-76D3-4E07-BA03-DC1E8BF07D8C}" destId="{619A5628-B16C-4DAA-AFFD-878888F6E36A}" srcOrd="0" destOrd="0" presId="urn:microsoft.com/office/officeart/2005/8/layout/hierarchy2"/>
    <dgm:cxn modelId="{D486F4C9-0CCB-4BE6-BD6B-F4FE9FA73187}" type="presOf" srcId="{51381652-3AA1-46C1-B08A-18BCECD5F281}" destId="{E4C96D8F-377D-4F2C-AFAF-F8D990E336C3}" srcOrd="0" destOrd="0" presId="urn:microsoft.com/office/officeart/2005/8/layout/hierarchy2"/>
    <dgm:cxn modelId="{9FB794D0-37A5-477E-9074-1A04406B773A}" srcId="{1B72A741-E0F0-4A0F-AB87-0D91A64792F2}" destId="{DA360F85-4FBD-47D6-B58C-1E6CFE12D604}" srcOrd="0" destOrd="0" parTransId="{A337DF58-37E7-4BD2-9B60-846B6DFF24F5}" sibTransId="{95BC7126-909D-48CF-8B61-234A8F27A870}"/>
    <dgm:cxn modelId="{90F193E6-EB94-429A-A4FF-D3D131BCC621}" type="presOf" srcId="{A83082BB-10F8-4132-807A-3B44B8671A61}" destId="{BDB15269-7AD0-4ACF-9FD3-FC5DF4446B14}" srcOrd="0" destOrd="0" presId="urn:microsoft.com/office/officeart/2005/8/layout/hierarchy2"/>
    <dgm:cxn modelId="{752A00EA-82C3-4A60-A2A3-EADB1C66C53E}" type="presOf" srcId="{0C2E2508-D7D1-46C0-AF5D-B11EE3C1DD76}" destId="{1B77DDF1-FAFF-41D3-AB96-6AEF1A3F35F1}" srcOrd="0" destOrd="0" presId="urn:microsoft.com/office/officeart/2005/8/layout/hierarchy2"/>
    <dgm:cxn modelId="{C8A9A1F2-FFFF-430D-80F2-B81B93B45353}" type="presOf" srcId="{11AB7D02-13B8-491C-8701-233D50F65914}" destId="{9804A305-4C29-420E-B080-75C9E8C2FF71}" srcOrd="0" destOrd="0" presId="urn:microsoft.com/office/officeart/2005/8/layout/hierarchy2"/>
    <dgm:cxn modelId="{469440F9-30CA-43A9-8432-DF4D4F2FF72D}" type="presOf" srcId="{3760DD34-5F74-43D8-99DC-71C972B5E782}" destId="{218A76EA-44E5-401C-AAF4-A13C44EB0D3F}" srcOrd="1" destOrd="0" presId="urn:microsoft.com/office/officeart/2005/8/layout/hierarchy2"/>
    <dgm:cxn modelId="{877370F9-17FC-4C9F-9D28-FB858F251165}" type="presOf" srcId="{11AB7D02-13B8-491C-8701-233D50F65914}" destId="{ED6413B9-386E-4A57-A511-FB63E623E7D6}" srcOrd="1" destOrd="0" presId="urn:microsoft.com/office/officeart/2005/8/layout/hierarchy2"/>
    <dgm:cxn modelId="{31230DFD-5E17-4A1F-A891-00A40275D7E8}" type="presOf" srcId="{3A3524C6-A5ED-4EA1-9E02-4DA9C64BB4D9}" destId="{B72A7B10-206E-4D3C-A53B-6A1F11017C2F}" srcOrd="0" destOrd="0" presId="urn:microsoft.com/office/officeart/2005/8/layout/hierarchy2"/>
    <dgm:cxn modelId="{C5E5FFF5-2834-4292-B51F-50F659308AB1}" type="presParOf" srcId="{1B77DDF1-FAFF-41D3-AB96-6AEF1A3F35F1}" destId="{BD844391-59B7-499C-B5BF-10109F387906}" srcOrd="0" destOrd="0" presId="urn:microsoft.com/office/officeart/2005/8/layout/hierarchy2"/>
    <dgm:cxn modelId="{2541CDE7-AA61-40C2-9BA5-359600CA7BB1}" type="presParOf" srcId="{BD844391-59B7-499C-B5BF-10109F387906}" destId="{50D534B3-3E18-45CA-8031-4936A06BFBB3}" srcOrd="0" destOrd="0" presId="urn:microsoft.com/office/officeart/2005/8/layout/hierarchy2"/>
    <dgm:cxn modelId="{BC849977-F3BC-4693-A90A-2DC41A0C3155}" type="presParOf" srcId="{BD844391-59B7-499C-B5BF-10109F387906}" destId="{A5E41F61-5C48-478B-ABA7-BF2EECA10DF0}" srcOrd="1" destOrd="0" presId="urn:microsoft.com/office/officeart/2005/8/layout/hierarchy2"/>
    <dgm:cxn modelId="{ED88B208-FF5C-4F44-9BB8-FD816FB41139}" type="presParOf" srcId="{A5E41F61-5C48-478B-ABA7-BF2EECA10DF0}" destId="{96D6A100-7F04-4452-B114-3DD7247C3E3A}" srcOrd="0" destOrd="0" presId="urn:microsoft.com/office/officeart/2005/8/layout/hierarchy2"/>
    <dgm:cxn modelId="{29C4C8BB-B013-4F13-9A7A-5F6FB9B969E9}" type="presParOf" srcId="{96D6A100-7F04-4452-B114-3DD7247C3E3A}" destId="{788F3B4E-C628-4924-AD4B-4B7982976AF4}" srcOrd="0" destOrd="0" presId="urn:microsoft.com/office/officeart/2005/8/layout/hierarchy2"/>
    <dgm:cxn modelId="{6A071D97-AF9A-47E9-8D53-69CF153D8B80}" type="presParOf" srcId="{A5E41F61-5C48-478B-ABA7-BF2EECA10DF0}" destId="{71C2F825-AC26-474A-8D4B-B6A8F054F208}" srcOrd="1" destOrd="0" presId="urn:microsoft.com/office/officeart/2005/8/layout/hierarchy2"/>
    <dgm:cxn modelId="{127F9D6F-A72C-4A3E-9896-11B7D27E56D7}" type="presParOf" srcId="{71C2F825-AC26-474A-8D4B-B6A8F054F208}" destId="{9A0D745C-EE84-47A5-8907-BC6EA0C95C88}" srcOrd="0" destOrd="0" presId="urn:microsoft.com/office/officeart/2005/8/layout/hierarchy2"/>
    <dgm:cxn modelId="{3D02F3FF-8BA2-4DE5-94EC-62C0798BC2BC}" type="presParOf" srcId="{71C2F825-AC26-474A-8D4B-B6A8F054F208}" destId="{64B68FBD-8AAD-4071-A323-7CD6CC0123DE}" srcOrd="1" destOrd="0" presId="urn:microsoft.com/office/officeart/2005/8/layout/hierarchy2"/>
    <dgm:cxn modelId="{4CBFFCB9-70DA-4FBE-852E-CE2424A9E087}" type="presParOf" srcId="{64B68FBD-8AAD-4071-A323-7CD6CC0123DE}" destId="{63B3431A-AC04-44E5-81E2-0DFEAF0881E1}" srcOrd="0" destOrd="0" presId="urn:microsoft.com/office/officeart/2005/8/layout/hierarchy2"/>
    <dgm:cxn modelId="{1DBBE45F-6641-4DBE-9C74-BB0AD796CF81}" type="presParOf" srcId="{63B3431A-AC04-44E5-81E2-0DFEAF0881E1}" destId="{095831EE-9395-4C5E-9215-5CE8041687F9}" srcOrd="0" destOrd="0" presId="urn:microsoft.com/office/officeart/2005/8/layout/hierarchy2"/>
    <dgm:cxn modelId="{C4067428-20C0-4827-9599-8EDEA482B500}" type="presParOf" srcId="{64B68FBD-8AAD-4071-A323-7CD6CC0123DE}" destId="{0334B3AB-F356-4D5C-9995-D15FA4C9213D}" srcOrd="1" destOrd="0" presId="urn:microsoft.com/office/officeart/2005/8/layout/hierarchy2"/>
    <dgm:cxn modelId="{74D2B912-010D-4356-94EA-501C6D0B0AAF}" type="presParOf" srcId="{0334B3AB-F356-4D5C-9995-D15FA4C9213D}" destId="{D53DF9D4-43AE-46EB-9B62-78D3C8101157}" srcOrd="0" destOrd="0" presId="urn:microsoft.com/office/officeart/2005/8/layout/hierarchy2"/>
    <dgm:cxn modelId="{4877EF92-31A7-4B15-9E5A-7C3C33D1F186}" type="presParOf" srcId="{0334B3AB-F356-4D5C-9995-D15FA4C9213D}" destId="{E33942A0-9F2B-4F65-B7B1-093D61DBF2D2}" srcOrd="1" destOrd="0" presId="urn:microsoft.com/office/officeart/2005/8/layout/hierarchy2"/>
    <dgm:cxn modelId="{5C7F7086-A20D-4B05-9C27-F10527CDB3EB}" type="presParOf" srcId="{E33942A0-9F2B-4F65-B7B1-093D61DBF2D2}" destId="{873C6518-EC28-4AA6-8534-F6BD513A4096}" srcOrd="0" destOrd="0" presId="urn:microsoft.com/office/officeart/2005/8/layout/hierarchy2"/>
    <dgm:cxn modelId="{82FA9145-8B4F-4C5A-9C76-6730F598CC39}" type="presParOf" srcId="{873C6518-EC28-4AA6-8534-F6BD513A4096}" destId="{CFA8BF88-9AA7-4831-95B4-AF0D69E816C8}" srcOrd="0" destOrd="0" presId="urn:microsoft.com/office/officeart/2005/8/layout/hierarchy2"/>
    <dgm:cxn modelId="{D9CA135F-291C-4109-8D71-C4760041FA85}" type="presParOf" srcId="{E33942A0-9F2B-4F65-B7B1-093D61DBF2D2}" destId="{A66F30BB-B333-490C-9995-78095E4FED34}" srcOrd="1" destOrd="0" presId="urn:microsoft.com/office/officeart/2005/8/layout/hierarchy2"/>
    <dgm:cxn modelId="{9E2947B2-D3D5-419E-B21A-B73E8C2F2689}" type="presParOf" srcId="{A66F30BB-B333-490C-9995-78095E4FED34}" destId="{619A5628-B16C-4DAA-AFFD-878888F6E36A}" srcOrd="0" destOrd="0" presId="urn:microsoft.com/office/officeart/2005/8/layout/hierarchy2"/>
    <dgm:cxn modelId="{31721867-E09D-4074-A0D7-7F26C7E4294F}" type="presParOf" srcId="{A66F30BB-B333-490C-9995-78095E4FED34}" destId="{98732B99-275A-4637-9905-527418D23670}" srcOrd="1" destOrd="0" presId="urn:microsoft.com/office/officeart/2005/8/layout/hierarchy2"/>
    <dgm:cxn modelId="{DAE1CD61-E5A0-44B4-BC06-AC36C2AD6A0A}" type="presParOf" srcId="{A5E41F61-5C48-478B-ABA7-BF2EECA10DF0}" destId="{65BE229B-2308-4A26-81D0-72C30A005C08}" srcOrd="2" destOrd="0" presId="urn:microsoft.com/office/officeart/2005/8/layout/hierarchy2"/>
    <dgm:cxn modelId="{8C2ACE0F-6A33-4149-B477-B594851F9002}" type="presParOf" srcId="{65BE229B-2308-4A26-81D0-72C30A005C08}" destId="{82D1545E-3BC3-47E6-834C-928090087317}" srcOrd="0" destOrd="0" presId="urn:microsoft.com/office/officeart/2005/8/layout/hierarchy2"/>
    <dgm:cxn modelId="{A21F2F5B-A270-449F-B078-40BE1181B518}" type="presParOf" srcId="{A5E41F61-5C48-478B-ABA7-BF2EECA10DF0}" destId="{B71FFA47-C7E6-4917-9E67-364B8C6DD5CE}" srcOrd="3" destOrd="0" presId="urn:microsoft.com/office/officeart/2005/8/layout/hierarchy2"/>
    <dgm:cxn modelId="{0BA622E5-0E96-44FF-A282-DF069F1AB8E4}" type="presParOf" srcId="{B71FFA47-C7E6-4917-9E67-364B8C6DD5CE}" destId="{876DD69A-C2B6-46C8-9660-6DB2E722D777}" srcOrd="0" destOrd="0" presId="urn:microsoft.com/office/officeart/2005/8/layout/hierarchy2"/>
    <dgm:cxn modelId="{555C3656-574B-48D9-BA3F-00A41EEFC199}" type="presParOf" srcId="{B71FFA47-C7E6-4917-9E67-364B8C6DD5CE}" destId="{7D7A0C8B-08F0-48CF-A211-D2BD84DB9EB8}" srcOrd="1" destOrd="0" presId="urn:microsoft.com/office/officeart/2005/8/layout/hierarchy2"/>
    <dgm:cxn modelId="{ADA28CFF-6E08-44B4-AA9E-2D286EB83F71}" type="presParOf" srcId="{7D7A0C8B-08F0-48CF-A211-D2BD84DB9EB8}" destId="{64462040-F36D-4D94-B8EE-D30FCC32F461}" srcOrd="0" destOrd="0" presId="urn:microsoft.com/office/officeart/2005/8/layout/hierarchy2"/>
    <dgm:cxn modelId="{EF622B4E-D3A1-407D-9E4A-14CEED656262}" type="presParOf" srcId="{64462040-F36D-4D94-B8EE-D30FCC32F461}" destId="{A9D75C7F-71D4-4B59-B40F-99E2E67CEA3D}" srcOrd="0" destOrd="0" presId="urn:microsoft.com/office/officeart/2005/8/layout/hierarchy2"/>
    <dgm:cxn modelId="{0D75B93D-FA32-44F2-B84F-172F32542477}" type="presParOf" srcId="{7D7A0C8B-08F0-48CF-A211-D2BD84DB9EB8}" destId="{92A7E5AB-D147-4562-9117-3419DFD62353}" srcOrd="1" destOrd="0" presId="urn:microsoft.com/office/officeart/2005/8/layout/hierarchy2"/>
    <dgm:cxn modelId="{4822C7EB-5489-49A3-B137-D1391A46FC2E}" type="presParOf" srcId="{92A7E5AB-D147-4562-9117-3419DFD62353}" destId="{B72A7B10-206E-4D3C-A53B-6A1F11017C2F}" srcOrd="0" destOrd="0" presId="urn:microsoft.com/office/officeart/2005/8/layout/hierarchy2"/>
    <dgm:cxn modelId="{C9A5B6A9-BBC9-48B0-8DCB-9B332BE51AD4}" type="presParOf" srcId="{92A7E5AB-D147-4562-9117-3419DFD62353}" destId="{6EBE415F-CE57-4288-99D7-505B297D4BA7}" srcOrd="1" destOrd="0" presId="urn:microsoft.com/office/officeart/2005/8/layout/hierarchy2"/>
    <dgm:cxn modelId="{C5F1AD76-1E3B-445F-971A-8966F1D82280}" type="presParOf" srcId="{6EBE415F-CE57-4288-99D7-505B297D4BA7}" destId="{5F886CCD-C014-4359-B14A-54D8DCB9C371}" srcOrd="0" destOrd="0" presId="urn:microsoft.com/office/officeart/2005/8/layout/hierarchy2"/>
    <dgm:cxn modelId="{6BDA91F6-4F7B-4F10-AA6E-4620FA971CE8}" type="presParOf" srcId="{5F886CCD-C014-4359-B14A-54D8DCB9C371}" destId="{218A76EA-44E5-401C-AAF4-A13C44EB0D3F}" srcOrd="0" destOrd="0" presId="urn:microsoft.com/office/officeart/2005/8/layout/hierarchy2"/>
    <dgm:cxn modelId="{7E555FB9-532A-4265-82AF-5A6A089D13AF}" type="presParOf" srcId="{6EBE415F-CE57-4288-99D7-505B297D4BA7}" destId="{B7212D23-8E43-4C36-BE3E-312BD0F24A38}" srcOrd="1" destOrd="0" presId="urn:microsoft.com/office/officeart/2005/8/layout/hierarchy2"/>
    <dgm:cxn modelId="{FC795E1B-DBF6-47F3-9652-9C55B3D47901}" type="presParOf" srcId="{B7212D23-8E43-4C36-BE3E-312BD0F24A38}" destId="{BDB15269-7AD0-4ACF-9FD3-FC5DF4446B14}" srcOrd="0" destOrd="0" presId="urn:microsoft.com/office/officeart/2005/8/layout/hierarchy2"/>
    <dgm:cxn modelId="{94F30782-A179-42BB-8804-7340636D6692}" type="presParOf" srcId="{B7212D23-8E43-4C36-BE3E-312BD0F24A38}" destId="{EF5D44E2-23F0-4A51-A168-DE582C1CF522}" srcOrd="1" destOrd="0" presId="urn:microsoft.com/office/officeart/2005/8/layout/hierarchy2"/>
    <dgm:cxn modelId="{23506D98-90A1-45C0-86EA-4B4EF15581F7}" type="presParOf" srcId="{A5E41F61-5C48-478B-ABA7-BF2EECA10DF0}" destId="{9804A305-4C29-420E-B080-75C9E8C2FF71}" srcOrd="4" destOrd="0" presId="urn:microsoft.com/office/officeart/2005/8/layout/hierarchy2"/>
    <dgm:cxn modelId="{DBCD271B-086E-4F5B-BCC8-49BC25428B53}" type="presParOf" srcId="{9804A305-4C29-420E-B080-75C9E8C2FF71}" destId="{ED6413B9-386E-4A57-A511-FB63E623E7D6}" srcOrd="0" destOrd="0" presId="urn:microsoft.com/office/officeart/2005/8/layout/hierarchy2"/>
    <dgm:cxn modelId="{ADA0B6FD-9BAC-49F2-A51F-B2D7652E9C4D}" type="presParOf" srcId="{A5E41F61-5C48-478B-ABA7-BF2EECA10DF0}" destId="{87097609-7C19-43B8-AB64-48A9D55EF599}" srcOrd="5" destOrd="0" presId="urn:microsoft.com/office/officeart/2005/8/layout/hierarchy2"/>
    <dgm:cxn modelId="{2FF272EC-F55E-4F4E-BDB4-4CF45818FC47}" type="presParOf" srcId="{87097609-7C19-43B8-AB64-48A9D55EF599}" destId="{E4C96D8F-377D-4F2C-AFAF-F8D990E336C3}" srcOrd="0" destOrd="0" presId="urn:microsoft.com/office/officeart/2005/8/layout/hierarchy2"/>
    <dgm:cxn modelId="{5474A8CE-D153-4CAC-98BE-1DF91100221B}" type="presParOf" srcId="{87097609-7C19-43B8-AB64-48A9D55EF599}" destId="{2254BA59-5B7D-4DA1-9492-65A89E75DD1E}" srcOrd="1" destOrd="0" presId="urn:microsoft.com/office/officeart/2005/8/layout/hierarchy2"/>
    <dgm:cxn modelId="{7025ED89-591F-43FC-96BA-99EBE960CD40}" type="presParOf" srcId="{2254BA59-5B7D-4DA1-9492-65A89E75DD1E}" destId="{D7BA4423-7084-46F6-A8D4-555D16B14B28}" srcOrd="0" destOrd="0" presId="urn:microsoft.com/office/officeart/2005/8/layout/hierarchy2"/>
    <dgm:cxn modelId="{8581CF81-E045-455B-879C-9EF9FC40CB39}" type="presParOf" srcId="{D7BA4423-7084-46F6-A8D4-555D16B14B28}" destId="{89F69026-8D85-4467-A736-707EE9C6F99D}" srcOrd="0" destOrd="0" presId="urn:microsoft.com/office/officeart/2005/8/layout/hierarchy2"/>
    <dgm:cxn modelId="{42E2CDF8-F6A4-4A3F-9D49-BF8CD3230C33}" type="presParOf" srcId="{2254BA59-5B7D-4DA1-9492-65A89E75DD1E}" destId="{8021EA58-6177-42E1-90BE-418699228B69}" srcOrd="1" destOrd="0" presId="urn:microsoft.com/office/officeart/2005/8/layout/hierarchy2"/>
    <dgm:cxn modelId="{D2249DBE-64FF-44DF-B068-476992A13224}" type="presParOf" srcId="{8021EA58-6177-42E1-90BE-418699228B69}" destId="{AEEC75A8-F7BC-46CD-9094-8375F18C1520}" srcOrd="0" destOrd="0" presId="urn:microsoft.com/office/officeart/2005/8/layout/hierarchy2"/>
    <dgm:cxn modelId="{7F47870C-A847-463E-B6B5-9B49DB0932B2}" type="presParOf" srcId="{8021EA58-6177-42E1-90BE-418699228B69}" destId="{A30EA7BC-206D-4899-B747-ABAC998E1807}" srcOrd="1" destOrd="0" presId="urn:microsoft.com/office/officeart/2005/8/layout/hierarchy2"/>
    <dgm:cxn modelId="{398EA61C-9FC0-484B-8A41-C4A4C66A0806}" type="presParOf" srcId="{A30EA7BC-206D-4899-B747-ABAC998E1807}" destId="{C364F502-6087-48AF-B7B1-461202705353}" srcOrd="0" destOrd="0" presId="urn:microsoft.com/office/officeart/2005/8/layout/hierarchy2"/>
    <dgm:cxn modelId="{D9B04834-60AC-47F3-A543-34745F78A36E}" type="presParOf" srcId="{C364F502-6087-48AF-B7B1-461202705353}" destId="{527DD916-3326-4988-A2D9-44EECEA8B8C7}" srcOrd="0" destOrd="0" presId="urn:microsoft.com/office/officeart/2005/8/layout/hierarchy2"/>
    <dgm:cxn modelId="{B7F4669E-2B3E-4C76-B529-A93ACE93893E}" type="presParOf" srcId="{A30EA7BC-206D-4899-B747-ABAC998E1807}" destId="{BDD1D488-1FCB-40F3-A651-19D6EF2BCD35}" srcOrd="1" destOrd="0" presId="urn:microsoft.com/office/officeart/2005/8/layout/hierarchy2"/>
    <dgm:cxn modelId="{9DCEC2D3-3E7D-488C-8932-DB0A05304673}" type="presParOf" srcId="{BDD1D488-1FCB-40F3-A651-19D6EF2BCD35}" destId="{8C801A5C-F79C-40B0-A79E-26066531BE9D}" srcOrd="0" destOrd="0" presId="urn:microsoft.com/office/officeart/2005/8/layout/hierarchy2"/>
    <dgm:cxn modelId="{EB9DE9CE-B468-4033-8BD5-022E7CB9AC49}" type="presParOf" srcId="{BDD1D488-1FCB-40F3-A651-19D6EF2BCD35}" destId="{BD15A130-7500-4BC5-B86D-BF2897A8F706}" srcOrd="1" destOrd="0" presId="urn:microsoft.com/office/officeart/2005/8/layout/hierarchy2"/>
    <dgm:cxn modelId="{9F30390F-D120-41E5-9BE0-BD3DFCADA783}" type="presParOf" srcId="{A5E41F61-5C48-478B-ABA7-BF2EECA10DF0}" destId="{0C09BB01-5DC8-4E74-8B43-AB825A240624}" srcOrd="6" destOrd="0" presId="urn:microsoft.com/office/officeart/2005/8/layout/hierarchy2"/>
    <dgm:cxn modelId="{14D0214A-281B-45F3-A690-9222D73B2DB1}" type="presParOf" srcId="{0C09BB01-5DC8-4E74-8B43-AB825A240624}" destId="{94D9F3E5-FA42-4DAF-887A-D38C674D4AB8}" srcOrd="0" destOrd="0" presId="urn:microsoft.com/office/officeart/2005/8/layout/hierarchy2"/>
    <dgm:cxn modelId="{BCB80524-EBF1-404D-ACB2-F0EF00AFF42A}" type="presParOf" srcId="{A5E41F61-5C48-478B-ABA7-BF2EECA10DF0}" destId="{4032A9D3-0E2B-4D77-B19D-BE75FA5A5357}" srcOrd="7" destOrd="0" presId="urn:microsoft.com/office/officeart/2005/8/layout/hierarchy2"/>
    <dgm:cxn modelId="{A3A9B72E-BE43-497A-8057-A97B96ED3C11}" type="presParOf" srcId="{4032A9D3-0E2B-4D77-B19D-BE75FA5A5357}" destId="{2CCD9739-4324-411E-8C68-E8B95B7AC49E}" srcOrd="0" destOrd="0" presId="urn:microsoft.com/office/officeart/2005/8/layout/hierarchy2"/>
    <dgm:cxn modelId="{1AA231AD-8264-4C3C-8B3B-01900181D0A5}" type="presParOf" srcId="{4032A9D3-0E2B-4D77-B19D-BE75FA5A5357}" destId="{7CBD1D5C-5998-4C65-9882-D61F1901C94F}" srcOrd="1" destOrd="0" presId="urn:microsoft.com/office/officeart/2005/8/layout/hierarchy2"/>
    <dgm:cxn modelId="{22B75030-6A27-4528-A59A-853EAEC397FE}" type="presParOf" srcId="{7CBD1D5C-5998-4C65-9882-D61F1901C94F}" destId="{B523BC70-89C7-4FE5-BB4B-FDB6EF8017C9}" srcOrd="0" destOrd="0" presId="urn:microsoft.com/office/officeart/2005/8/layout/hierarchy2"/>
    <dgm:cxn modelId="{1BBC0D9B-307E-4D88-A251-01DFF395761A}" type="presParOf" srcId="{B523BC70-89C7-4FE5-BB4B-FDB6EF8017C9}" destId="{B240DA9E-BA8E-42AD-A6B1-027EF8DB942A}" srcOrd="0" destOrd="0" presId="urn:microsoft.com/office/officeart/2005/8/layout/hierarchy2"/>
    <dgm:cxn modelId="{A7519BDC-DDFF-474C-89AA-83DC99AFD5A2}" type="presParOf" srcId="{7CBD1D5C-5998-4C65-9882-D61F1901C94F}" destId="{66D1541C-16BA-4FAC-BA85-509BD71DF7C9}" srcOrd="1" destOrd="0" presId="urn:microsoft.com/office/officeart/2005/8/layout/hierarchy2"/>
    <dgm:cxn modelId="{6EBA6D0C-5ADF-4D2A-BB62-27C8DD233787}" type="presParOf" srcId="{66D1541C-16BA-4FAC-BA85-509BD71DF7C9}" destId="{90EC61EC-CFE9-4CA6-BB8E-EEAF2F844593}" srcOrd="0" destOrd="0" presId="urn:microsoft.com/office/officeart/2005/8/layout/hierarchy2"/>
    <dgm:cxn modelId="{375353BA-41AF-4CCD-A7FB-2A0F485AA66F}" type="presParOf" srcId="{66D1541C-16BA-4FAC-BA85-509BD71DF7C9}" destId="{63F26BB2-37DD-4466-A925-284C914C966E}" srcOrd="1" destOrd="0" presId="urn:microsoft.com/office/officeart/2005/8/layout/hierarchy2"/>
    <dgm:cxn modelId="{1619B856-D32D-4835-9832-A102785EA16C}" type="presParOf" srcId="{63F26BB2-37DD-4466-A925-284C914C966E}" destId="{FE583D27-6E0D-4D19-98B8-EE7A71B4EBFF}" srcOrd="0" destOrd="0" presId="urn:microsoft.com/office/officeart/2005/8/layout/hierarchy2"/>
    <dgm:cxn modelId="{24994E07-19B0-49C1-94C6-E2AB98BB6321}" type="presParOf" srcId="{FE583D27-6E0D-4D19-98B8-EE7A71B4EBFF}" destId="{1308419F-AB17-49D4-8A86-0D9ABB1088E3}" srcOrd="0" destOrd="0" presId="urn:microsoft.com/office/officeart/2005/8/layout/hierarchy2"/>
    <dgm:cxn modelId="{8B1D12A9-13CA-4562-85F3-B66613B1F7AC}" type="presParOf" srcId="{63F26BB2-37DD-4466-A925-284C914C966E}" destId="{0F6484AB-7103-41F8-A923-330AB07FA7A4}" srcOrd="1" destOrd="0" presId="urn:microsoft.com/office/officeart/2005/8/layout/hierarchy2"/>
    <dgm:cxn modelId="{E1383328-76B6-45B4-A44B-F79A0F13C116}" type="presParOf" srcId="{0F6484AB-7103-41F8-A923-330AB07FA7A4}" destId="{C06CE9A2-2362-4517-9D79-A57D77335F44}" srcOrd="0" destOrd="0" presId="urn:microsoft.com/office/officeart/2005/8/layout/hierarchy2"/>
    <dgm:cxn modelId="{B95045BD-5CC0-4633-A5FE-DDD09B06BA6B}" type="presParOf" srcId="{0F6484AB-7103-41F8-A923-330AB07FA7A4}" destId="{90210DB0-97D3-47D7-989F-3E28BCDBA9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534B3-3E18-45CA-8031-4936A06BFBB3}">
      <dsp:nvSpPr>
        <dsp:cNvPr id="0" name=""/>
        <dsp:cNvSpPr/>
      </dsp:nvSpPr>
      <dsp:spPr>
        <a:xfrm>
          <a:off x="50989" y="2182601"/>
          <a:ext cx="2862776" cy="1597826"/>
        </a:xfrm>
        <a:prstGeom prst="roundRect">
          <a:avLst>
            <a:gd name="adj" fmla="val 10000"/>
          </a:avLst>
        </a:prstGeom>
        <a:solidFill>
          <a:srgbClr val="00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rgbClr val="002060"/>
              </a:solidFill>
            </a:rPr>
            <a:t>Alimentación según la edad</a:t>
          </a:r>
        </a:p>
      </dsp:txBody>
      <dsp:txXfrm>
        <a:off x="97788" y="2229400"/>
        <a:ext cx="2769178" cy="1504228"/>
      </dsp:txXfrm>
    </dsp:sp>
    <dsp:sp modelId="{96D6A100-7F04-4452-B114-3DD7247C3E3A}">
      <dsp:nvSpPr>
        <dsp:cNvPr id="0" name=""/>
        <dsp:cNvSpPr/>
      </dsp:nvSpPr>
      <dsp:spPr>
        <a:xfrm rot="17272818">
          <a:off x="1978973" y="1684119"/>
          <a:ext cx="2697925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2697925" y="1358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>
        <a:off x="3260488" y="1630259"/>
        <a:ext cx="134896" cy="134896"/>
      </dsp:txXfrm>
    </dsp:sp>
    <dsp:sp modelId="{9A0D745C-EE84-47A5-8907-BC6EA0C95C88}">
      <dsp:nvSpPr>
        <dsp:cNvPr id="0" name=""/>
        <dsp:cNvSpPr/>
      </dsp:nvSpPr>
      <dsp:spPr>
        <a:xfrm>
          <a:off x="3742108" y="0"/>
          <a:ext cx="1964930" cy="82779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bg1"/>
              </a:solidFill>
            </a:rPr>
            <a:t>Bebés </a:t>
          </a:r>
        </a:p>
      </dsp:txBody>
      <dsp:txXfrm>
        <a:off x="3766353" y="24245"/>
        <a:ext cx="1916440" cy="779308"/>
      </dsp:txXfrm>
    </dsp:sp>
    <dsp:sp modelId="{63B3431A-AC04-44E5-81E2-0DFEAF0881E1}">
      <dsp:nvSpPr>
        <dsp:cNvPr id="0" name=""/>
        <dsp:cNvSpPr/>
      </dsp:nvSpPr>
      <dsp:spPr>
        <a:xfrm rot="334732">
          <a:off x="5705157" y="438928"/>
          <a:ext cx="794464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794464" y="1358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6082528" y="432654"/>
        <a:ext cx="39723" cy="39723"/>
      </dsp:txXfrm>
    </dsp:sp>
    <dsp:sp modelId="{D53DF9D4-43AE-46EB-9B62-78D3C8101157}">
      <dsp:nvSpPr>
        <dsp:cNvPr id="0" name=""/>
        <dsp:cNvSpPr/>
      </dsp:nvSpPr>
      <dsp:spPr>
        <a:xfrm>
          <a:off x="6497740" y="0"/>
          <a:ext cx="1980118" cy="98226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</a:rPr>
            <a:t>Su </a:t>
          </a:r>
          <a:r>
            <a:rPr lang="es-ES" sz="2000" b="1" kern="1200">
              <a:solidFill>
                <a:schemeClr val="bg1"/>
              </a:solidFill>
            </a:rPr>
            <a:t>primer alimento </a:t>
          </a:r>
          <a:r>
            <a:rPr lang="es-ES" sz="2000" b="1" kern="1200" dirty="0">
              <a:solidFill>
                <a:schemeClr val="bg1"/>
              </a:solidFill>
            </a:rPr>
            <a:t>es la leche materna </a:t>
          </a:r>
          <a:r>
            <a:rPr lang="es-ES" sz="1200" kern="1200" dirty="0"/>
            <a:t> </a:t>
          </a:r>
        </a:p>
      </dsp:txBody>
      <dsp:txXfrm>
        <a:off x="6526510" y="28770"/>
        <a:ext cx="1922578" cy="924727"/>
      </dsp:txXfrm>
    </dsp:sp>
    <dsp:sp modelId="{873C6518-EC28-4AA6-8534-F6BD513A4096}">
      <dsp:nvSpPr>
        <dsp:cNvPr id="0" name=""/>
        <dsp:cNvSpPr/>
      </dsp:nvSpPr>
      <dsp:spPr>
        <a:xfrm rot="804336">
          <a:off x="8465589" y="581942"/>
          <a:ext cx="900581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900581" y="1358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8893365" y="573015"/>
        <a:ext cx="45029" cy="45029"/>
      </dsp:txXfrm>
    </dsp:sp>
    <dsp:sp modelId="{619A5628-B16C-4DAA-AFFD-878888F6E36A}">
      <dsp:nvSpPr>
        <dsp:cNvPr id="0" name=""/>
        <dsp:cNvSpPr/>
      </dsp:nvSpPr>
      <dsp:spPr>
        <a:xfrm>
          <a:off x="9353902" y="0"/>
          <a:ext cx="2113994" cy="1399854"/>
        </a:xfrm>
        <a:prstGeom prst="roundRect">
          <a:avLst>
            <a:gd name="adj" fmla="val 10000"/>
          </a:avLst>
        </a:prstGeom>
        <a:solidFill>
          <a:schemeClr val="bg1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/>
        </a:p>
      </dsp:txBody>
      <dsp:txXfrm>
        <a:off x="9394902" y="41000"/>
        <a:ext cx="2031994" cy="1317854"/>
      </dsp:txXfrm>
    </dsp:sp>
    <dsp:sp modelId="{65BE229B-2308-4A26-81D0-72C30A005C08}">
      <dsp:nvSpPr>
        <dsp:cNvPr id="0" name=""/>
        <dsp:cNvSpPr/>
      </dsp:nvSpPr>
      <dsp:spPr>
        <a:xfrm rot="18469786">
          <a:off x="2699517" y="2530306"/>
          <a:ext cx="1108130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1108130" y="1358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225880" y="2516190"/>
        <a:ext cx="55406" cy="55406"/>
      </dsp:txXfrm>
    </dsp:sp>
    <dsp:sp modelId="{876DD69A-C2B6-46C8-9660-6DB2E722D777}">
      <dsp:nvSpPr>
        <dsp:cNvPr id="0" name=""/>
        <dsp:cNvSpPr/>
      </dsp:nvSpPr>
      <dsp:spPr>
        <a:xfrm>
          <a:off x="3593401" y="1589556"/>
          <a:ext cx="2508116" cy="10334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bg1"/>
              </a:solidFill>
            </a:rPr>
            <a:t>Niños y adolescentes </a:t>
          </a:r>
        </a:p>
      </dsp:txBody>
      <dsp:txXfrm>
        <a:off x="3623669" y="1619824"/>
        <a:ext cx="2447580" cy="972897"/>
      </dsp:txXfrm>
    </dsp:sp>
    <dsp:sp modelId="{64462040-F36D-4D94-B8EE-D30FCC32F461}">
      <dsp:nvSpPr>
        <dsp:cNvPr id="0" name=""/>
        <dsp:cNvSpPr/>
      </dsp:nvSpPr>
      <dsp:spPr>
        <a:xfrm rot="21125559">
          <a:off x="6099217" y="2059389"/>
          <a:ext cx="484048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484048" y="1358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6329140" y="2060876"/>
        <a:ext cx="24202" cy="24202"/>
      </dsp:txXfrm>
    </dsp:sp>
    <dsp:sp modelId="{B72A7B10-206E-4D3C-A53B-6A1F11017C2F}">
      <dsp:nvSpPr>
        <dsp:cNvPr id="0" name=""/>
        <dsp:cNvSpPr/>
      </dsp:nvSpPr>
      <dsp:spPr>
        <a:xfrm>
          <a:off x="6580964" y="1481050"/>
          <a:ext cx="1980118" cy="11172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bg1"/>
              </a:solidFill>
            </a:rPr>
            <a:t>Dieta rica en todos los grupos de alimentos </a:t>
          </a:r>
        </a:p>
      </dsp:txBody>
      <dsp:txXfrm>
        <a:off x="6613687" y="1513773"/>
        <a:ext cx="1914672" cy="1051816"/>
      </dsp:txXfrm>
    </dsp:sp>
    <dsp:sp modelId="{5F886CCD-C014-4359-B14A-54D8DCB9C371}">
      <dsp:nvSpPr>
        <dsp:cNvPr id="0" name=""/>
        <dsp:cNvSpPr/>
      </dsp:nvSpPr>
      <dsp:spPr>
        <a:xfrm rot="926212">
          <a:off x="8545276" y="2142717"/>
          <a:ext cx="876291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876291" y="1358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8961515" y="2134398"/>
        <a:ext cx="43814" cy="43814"/>
      </dsp:txXfrm>
    </dsp:sp>
    <dsp:sp modelId="{BDB15269-7AD0-4ACF-9FD3-FC5DF4446B14}">
      <dsp:nvSpPr>
        <dsp:cNvPr id="0" name=""/>
        <dsp:cNvSpPr/>
      </dsp:nvSpPr>
      <dsp:spPr>
        <a:xfrm>
          <a:off x="9405761" y="1617763"/>
          <a:ext cx="2136052" cy="1310333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/>
        </a:p>
      </dsp:txBody>
      <dsp:txXfrm>
        <a:off x="9444139" y="1656141"/>
        <a:ext cx="2059296" cy="1233577"/>
      </dsp:txXfrm>
    </dsp:sp>
    <dsp:sp modelId="{9804A305-4C29-420E-B080-75C9E8C2FF71}">
      <dsp:nvSpPr>
        <dsp:cNvPr id="0" name=""/>
        <dsp:cNvSpPr/>
      </dsp:nvSpPr>
      <dsp:spPr>
        <a:xfrm rot="3008069">
          <a:off x="2705724" y="3412708"/>
          <a:ext cx="1158962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1158962" y="1358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3256231" y="3397322"/>
        <a:ext cx="57948" cy="57948"/>
      </dsp:txXfrm>
    </dsp:sp>
    <dsp:sp modelId="{E4C96D8F-377D-4F2C-AFAF-F8D990E336C3}">
      <dsp:nvSpPr>
        <dsp:cNvPr id="0" name=""/>
        <dsp:cNvSpPr/>
      </dsp:nvSpPr>
      <dsp:spPr>
        <a:xfrm>
          <a:off x="3656646" y="3296680"/>
          <a:ext cx="2389191" cy="11487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600" b="1" kern="1200" dirty="0">
              <a:solidFill>
                <a:schemeClr val="bg1"/>
              </a:solidFill>
            </a:rPr>
            <a:t>Jóvenes y adultos</a:t>
          </a:r>
          <a:endParaRPr lang="es-ES" sz="4100" b="1" kern="1200" dirty="0">
            <a:solidFill>
              <a:schemeClr val="bg1"/>
            </a:solidFill>
          </a:endParaRPr>
        </a:p>
      </dsp:txBody>
      <dsp:txXfrm>
        <a:off x="3690293" y="3330327"/>
        <a:ext cx="2321897" cy="1081501"/>
      </dsp:txXfrm>
    </dsp:sp>
    <dsp:sp modelId="{D7BA4423-7084-46F6-A8D4-555D16B14B28}">
      <dsp:nvSpPr>
        <dsp:cNvPr id="0" name=""/>
        <dsp:cNvSpPr/>
      </dsp:nvSpPr>
      <dsp:spPr>
        <a:xfrm rot="63092">
          <a:off x="6045784" y="3863223"/>
          <a:ext cx="624733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624733" y="1358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6342533" y="3861192"/>
        <a:ext cx="31236" cy="31236"/>
      </dsp:txXfrm>
    </dsp:sp>
    <dsp:sp modelId="{AEEC75A8-F7BC-46CD-9094-8375F18C1520}">
      <dsp:nvSpPr>
        <dsp:cNvPr id="0" name=""/>
        <dsp:cNvSpPr/>
      </dsp:nvSpPr>
      <dsp:spPr>
        <a:xfrm>
          <a:off x="6670465" y="3289111"/>
          <a:ext cx="1980118" cy="11868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solidFill>
                <a:schemeClr val="bg1"/>
              </a:solidFill>
            </a:rPr>
            <a:t>Dieta rica en carbohidratos  y proteínas </a:t>
          </a:r>
        </a:p>
      </dsp:txBody>
      <dsp:txXfrm>
        <a:off x="6705227" y="3323873"/>
        <a:ext cx="1910594" cy="1117339"/>
      </dsp:txXfrm>
    </dsp:sp>
    <dsp:sp modelId="{C364F502-6087-48AF-B7B1-461202705353}">
      <dsp:nvSpPr>
        <dsp:cNvPr id="0" name=""/>
        <dsp:cNvSpPr/>
      </dsp:nvSpPr>
      <dsp:spPr>
        <a:xfrm rot="80151">
          <a:off x="8650478" y="3877989"/>
          <a:ext cx="775050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775050" y="1358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9018628" y="3872201"/>
        <a:ext cx="38752" cy="38752"/>
      </dsp:txXfrm>
    </dsp:sp>
    <dsp:sp modelId="{8C801A5C-F79C-40B0-A79E-26066531BE9D}">
      <dsp:nvSpPr>
        <dsp:cNvPr id="0" name=""/>
        <dsp:cNvSpPr/>
      </dsp:nvSpPr>
      <dsp:spPr>
        <a:xfrm>
          <a:off x="9425424" y="3201045"/>
          <a:ext cx="2095638" cy="1399131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/>
        </a:p>
      </dsp:txBody>
      <dsp:txXfrm>
        <a:off x="9466403" y="3242024"/>
        <a:ext cx="2013680" cy="1317173"/>
      </dsp:txXfrm>
    </dsp:sp>
    <dsp:sp modelId="{0C09BB01-5DC8-4E74-8B43-AB825A240624}">
      <dsp:nvSpPr>
        <dsp:cNvPr id="0" name=""/>
        <dsp:cNvSpPr/>
      </dsp:nvSpPr>
      <dsp:spPr>
        <a:xfrm rot="4516176">
          <a:off x="1824401" y="4380719"/>
          <a:ext cx="2921609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2921609" y="13587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000" kern="1200"/>
        </a:p>
      </dsp:txBody>
      <dsp:txXfrm>
        <a:off x="3212165" y="4321267"/>
        <a:ext cx="146080" cy="146080"/>
      </dsp:txXfrm>
    </dsp:sp>
    <dsp:sp modelId="{2CCD9739-4324-411E-8C68-E8B95B7AC49E}">
      <dsp:nvSpPr>
        <dsp:cNvPr id="0" name=""/>
        <dsp:cNvSpPr/>
      </dsp:nvSpPr>
      <dsp:spPr>
        <a:xfrm>
          <a:off x="3656646" y="5312069"/>
          <a:ext cx="2250246" cy="99005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b="1" kern="1200" dirty="0">
              <a:solidFill>
                <a:schemeClr val="bg1"/>
              </a:solidFill>
            </a:rPr>
            <a:t>Ancianos</a:t>
          </a:r>
          <a:r>
            <a:rPr lang="es-ES" sz="2100" b="1" kern="1200" dirty="0">
              <a:solidFill>
                <a:schemeClr val="bg1"/>
              </a:solidFill>
            </a:rPr>
            <a:t> </a:t>
          </a:r>
        </a:p>
      </dsp:txBody>
      <dsp:txXfrm>
        <a:off x="3685644" y="5341067"/>
        <a:ext cx="2192250" cy="932063"/>
      </dsp:txXfrm>
    </dsp:sp>
    <dsp:sp modelId="{B523BC70-89C7-4FE5-BB4B-FDB6EF8017C9}">
      <dsp:nvSpPr>
        <dsp:cNvPr id="0" name=""/>
        <dsp:cNvSpPr/>
      </dsp:nvSpPr>
      <dsp:spPr>
        <a:xfrm rot="21274715">
          <a:off x="5905083" y="5755300"/>
          <a:ext cx="808873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808873" y="13587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6289298" y="5748666"/>
        <a:ext cx="40443" cy="40443"/>
      </dsp:txXfrm>
    </dsp:sp>
    <dsp:sp modelId="{90EC61EC-CFE9-4CA6-BB8E-EEAF2F844593}">
      <dsp:nvSpPr>
        <dsp:cNvPr id="0" name=""/>
        <dsp:cNvSpPr/>
      </dsp:nvSpPr>
      <dsp:spPr>
        <a:xfrm>
          <a:off x="6712147" y="5171521"/>
          <a:ext cx="1980118" cy="11183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>
              <a:solidFill>
                <a:schemeClr val="bg1"/>
              </a:solidFill>
            </a:rPr>
            <a:t>Dieta baja en grasas, azúcares y sal</a:t>
          </a:r>
        </a:p>
      </dsp:txBody>
      <dsp:txXfrm>
        <a:off x="6744901" y="5204275"/>
        <a:ext cx="1914610" cy="1052803"/>
      </dsp:txXfrm>
    </dsp:sp>
    <dsp:sp modelId="{FE583D27-6E0D-4D19-98B8-EE7A71B4EBFF}">
      <dsp:nvSpPr>
        <dsp:cNvPr id="0" name=""/>
        <dsp:cNvSpPr/>
      </dsp:nvSpPr>
      <dsp:spPr>
        <a:xfrm rot="21101111">
          <a:off x="8688252" y="5661883"/>
          <a:ext cx="763500" cy="27175"/>
        </a:xfrm>
        <a:custGeom>
          <a:avLst/>
          <a:gdLst/>
          <a:ahLst/>
          <a:cxnLst/>
          <a:rect l="0" t="0" r="0" b="0"/>
          <a:pathLst>
            <a:path>
              <a:moveTo>
                <a:pt x="0" y="13587"/>
              </a:moveTo>
              <a:lnTo>
                <a:pt x="763500" y="13587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9050915" y="5656383"/>
        <a:ext cx="38175" cy="38175"/>
      </dsp:txXfrm>
    </dsp:sp>
    <dsp:sp modelId="{C06CE9A2-2362-4517-9D79-A57D77335F44}">
      <dsp:nvSpPr>
        <dsp:cNvPr id="0" name=""/>
        <dsp:cNvSpPr/>
      </dsp:nvSpPr>
      <dsp:spPr>
        <a:xfrm>
          <a:off x="9447740" y="4891849"/>
          <a:ext cx="2178486" cy="1456832"/>
        </a:xfrm>
        <a:prstGeom prst="roundRect">
          <a:avLst>
            <a:gd name="adj" fmla="val 10000"/>
          </a:avLst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100" kern="1200" dirty="0"/>
        </a:p>
      </dsp:txBody>
      <dsp:txXfrm>
        <a:off x="9490409" y="4934518"/>
        <a:ext cx="2093148" cy="1371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4AA6-2167-451D-A7F8-E5C9EA40D6D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2001-BCFD-42A3-9903-E9C440DE71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2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4AA6-2167-451D-A7F8-E5C9EA40D6D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2001-BCFD-42A3-9903-E9C440DE71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12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4AA6-2167-451D-A7F8-E5C9EA40D6D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2001-BCFD-42A3-9903-E9C440DE71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61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4AA6-2167-451D-A7F8-E5C9EA40D6D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2001-BCFD-42A3-9903-E9C440DE7131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4009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4AA6-2167-451D-A7F8-E5C9EA40D6D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2001-BCFD-42A3-9903-E9C440DE71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0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4AA6-2167-451D-A7F8-E5C9EA40D6D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2001-BCFD-42A3-9903-E9C440DE71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05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4AA6-2167-451D-A7F8-E5C9EA40D6D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2001-BCFD-42A3-9903-E9C440DE71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66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4AA6-2167-451D-A7F8-E5C9EA40D6D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2001-BCFD-42A3-9903-E9C440DE71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28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4AA6-2167-451D-A7F8-E5C9EA40D6D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2001-BCFD-42A3-9903-E9C440DE71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1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4AA6-2167-451D-A7F8-E5C9EA40D6D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2001-BCFD-42A3-9903-E9C440DE71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8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4AA6-2167-451D-A7F8-E5C9EA40D6D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2001-BCFD-42A3-9903-E9C440DE71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6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4AA6-2167-451D-A7F8-E5C9EA40D6D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2001-BCFD-42A3-9903-E9C440DE71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23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4AA6-2167-451D-A7F8-E5C9EA40D6D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2001-BCFD-42A3-9903-E9C440DE71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00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4AA6-2167-451D-A7F8-E5C9EA40D6D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2001-BCFD-42A3-9903-E9C440DE71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8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4AA6-2167-451D-A7F8-E5C9EA40D6D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2001-BCFD-42A3-9903-E9C440DE71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38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4AA6-2167-451D-A7F8-E5C9EA40D6D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2001-BCFD-42A3-9903-E9C440DE71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2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94AA6-2167-451D-A7F8-E5C9EA40D6D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92001-BCFD-42A3-9903-E9C440DE71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818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3794AA6-2167-451D-A7F8-E5C9EA40D6D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92001-BCFD-42A3-9903-E9C440DE71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99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12.gif"/><Relationship Id="rId5" Type="http://schemas.openxmlformats.org/officeDocument/2006/relationships/diagramColors" Target="../diagrams/colors1.xml"/><Relationship Id="rId10" Type="http://schemas.openxmlformats.org/officeDocument/2006/relationships/image" Target="../media/image11.gi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2441" y="192207"/>
            <a:ext cx="6460496" cy="858672"/>
          </a:xfrm>
        </p:spPr>
        <p:txBody>
          <a:bodyPr/>
          <a:lstStyle/>
          <a:p>
            <a:r>
              <a:rPr lang="es-PE" sz="5400" b="1" dirty="0">
                <a:solidFill>
                  <a:srgbClr val="FFFF00"/>
                </a:solidFill>
              </a:rPr>
              <a:t>La dieta saludable  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22440" y="1201006"/>
            <a:ext cx="11769476" cy="3923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E" sz="2400" b="1" dirty="0">
                <a:solidFill>
                  <a:srgbClr val="FFFF00"/>
                </a:solidFill>
              </a:rPr>
              <a:t>La dieta es el conjunto de alimentos que consume una persona todos los días 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22440" y="1839040"/>
            <a:ext cx="5259494" cy="478012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PE" sz="3600" b="1" dirty="0">
                <a:solidFill>
                  <a:schemeClr val="tx1"/>
                </a:solidFill>
              </a:rPr>
              <a:t>Para que sea saludable, la dieta debe ser:</a:t>
            </a:r>
          </a:p>
          <a:p>
            <a:pPr marL="342900" indent="-342900">
              <a:buAutoNum type="alphaLcPeriod"/>
            </a:pPr>
            <a:r>
              <a:rPr lang="es-PE" sz="2800" b="1" dirty="0">
                <a:solidFill>
                  <a:srgbClr val="FFC000"/>
                </a:solidFill>
              </a:rPr>
              <a:t>Completa</a:t>
            </a:r>
            <a:r>
              <a:rPr lang="es-PE" sz="2800" b="1" dirty="0">
                <a:solidFill>
                  <a:schemeClr val="tx1"/>
                </a:solidFill>
              </a:rPr>
              <a:t>, es decir; debe contener alimentos de todos los grupos</a:t>
            </a:r>
          </a:p>
          <a:p>
            <a:pPr marL="342900" indent="-342900">
              <a:buAutoNum type="alphaLcPeriod"/>
            </a:pPr>
            <a:r>
              <a:rPr lang="es-PE" sz="2800" b="1" dirty="0">
                <a:solidFill>
                  <a:srgbClr val="FFC000"/>
                </a:solidFill>
              </a:rPr>
              <a:t>Equilibrada</a:t>
            </a:r>
            <a:r>
              <a:rPr lang="es-PE" sz="2800" b="1" dirty="0">
                <a:solidFill>
                  <a:schemeClr val="tx1"/>
                </a:solidFill>
              </a:rPr>
              <a:t>,  porque hay que consumir la cantidad adecuada de cada alimento.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120418" y="43945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7 menús diarios para una dieta saludable — Mejor con Sal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10" y="2221176"/>
            <a:ext cx="5702442" cy="381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854890" y="2101755"/>
            <a:ext cx="5977719" cy="40533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7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 noGrp="1"/>
          </p:cNvSpPr>
          <p:nvPr>
            <p:ph type="title"/>
          </p:nvPr>
        </p:nvSpPr>
        <p:spPr>
          <a:xfrm>
            <a:off x="150126" y="206241"/>
            <a:ext cx="11818962" cy="80369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PE" sz="2400" b="1" dirty="0">
                <a:solidFill>
                  <a:schemeClr val="bg1"/>
                </a:solidFill>
              </a:rPr>
              <a:t>Para elegir los alimentos, los nutricionistas han elaborado una rueda que nos indica la cantidad y variedad de alimentos que debemos comer diariamente. 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1295" t="19357" r="11890" b="19262"/>
          <a:stretch/>
        </p:blipFill>
        <p:spPr>
          <a:xfrm>
            <a:off x="559559" y="1132765"/>
            <a:ext cx="10590662" cy="546990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56331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02989383"/>
              </p:ext>
            </p:extLst>
          </p:nvPr>
        </p:nvGraphicFramePr>
        <p:xfrm>
          <a:off x="298733" y="122831"/>
          <a:ext cx="11893267" cy="6557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s://thumbs.gfycat.com/ZanyScaryDeinonychus-size_restricted.gif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876" y="122832"/>
            <a:ext cx="914402" cy="132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gifsanimados.org/data/media/545/nino-y-nina-imagen-animada-0125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1474" y="1651379"/>
            <a:ext cx="1858305" cy="163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IC PLANTEL 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282" y="3259604"/>
            <a:ext cx="901795" cy="155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ngenieria en Seguridad y salud para el trabajo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4657" y="3399963"/>
            <a:ext cx="1269242" cy="126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Gifs animados divertidos de Abuelos o ancianos (Viejitos ...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003" y="5016360"/>
            <a:ext cx="1523297" cy="146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09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250">
        <p14:glitter pattern="hexagon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2954</TotalTime>
  <Words>118</Words>
  <Application>Microsoft Office PowerPoint</Application>
  <PresentationFormat>Panorámica</PresentationFormat>
  <Paragraphs>15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La dieta saludable  </vt:lpstr>
      <vt:lpstr>Para elegir los alimentos, los nutricionistas han elaborado una rueda que nos indica la cantidad y variedad de alimentos que debemos comer diariamente.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 JESÚS RODAS TORRES</dc:creator>
  <cp:lastModifiedBy>ronald tejada sanchez</cp:lastModifiedBy>
  <cp:revision>42</cp:revision>
  <dcterms:created xsi:type="dcterms:W3CDTF">2020-04-14T16:24:41Z</dcterms:created>
  <dcterms:modified xsi:type="dcterms:W3CDTF">2024-05-06T16:59:33Z</dcterms:modified>
</cp:coreProperties>
</file>