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4297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8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0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2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137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4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8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9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4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hitos.global/retroalimentacion-positiva/" TargetMode="External"/><Relationship Id="rId3" Type="http://schemas.openxmlformats.org/officeDocument/2006/relationships/hyperlink" Target="https://es.sawakinome.com/articles/science/difference-between-positive-and-negative-feedback-loops-in-biology.html" TargetMode="External"/><Relationship Id="rId7" Type="http://schemas.openxmlformats.org/officeDocument/2006/relationships/hyperlink" Target="https://es.khanacademy.org/science/ap-biology/cell-communication-and-cell-cycle/feedback/a/homeostasis" TargetMode="External"/><Relationship Id="rId2" Type="http://schemas.openxmlformats.org/officeDocument/2006/relationships/hyperlink" Target="https://www.diferenciador.com/retroalimentacion-positiva-y-negativ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slideshare.net/IsamarYareli/retroalimentacin-negativa" TargetMode="External"/><Relationship Id="rId5" Type="http://schemas.openxmlformats.org/officeDocument/2006/relationships/hyperlink" Target="https://flexbooks.ck12.org/cbook/ck-12-conceptos-de-ciencias-de-la-vida-grados-6-8-en-espanol/section/11.2/primary/lesson/homeostasis-%3A%3Aof%3A%3A-homeostasis-%3A%3Aof%3A%3A-conceptos-life-science-ck-12-para-la-escuela-media/" TargetMode="External"/><Relationship Id="rId4" Type="http://schemas.openxmlformats.org/officeDocument/2006/relationships/hyperlink" Target="https://www.todamateria.com/homeostas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1872" y="445443"/>
            <a:ext cx="9418320" cy="4041648"/>
          </a:xfrm>
        </p:spPr>
        <p:txBody>
          <a:bodyPr/>
          <a:lstStyle/>
          <a:p>
            <a:r>
              <a:rPr lang="es-MX" dirty="0" smtClean="0"/>
              <a:t>Retroalimentación negativa y positiva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9531" y="4637314"/>
            <a:ext cx="9530661" cy="1854926"/>
          </a:xfrm>
        </p:spPr>
        <p:txBody>
          <a:bodyPr>
            <a:noAutofit/>
          </a:bodyPr>
          <a:lstStyle/>
          <a:p>
            <a:r>
              <a:rPr lang="es-MX" sz="1600" dirty="0" smtClean="0"/>
              <a:t>Curso: Biología</a:t>
            </a:r>
          </a:p>
          <a:p>
            <a:r>
              <a:rPr lang="es-MX" sz="1600" dirty="0" smtClean="0"/>
              <a:t>Docente: Juan Céspedes</a:t>
            </a:r>
          </a:p>
          <a:p>
            <a:r>
              <a:rPr lang="es-MX" sz="1600" dirty="0" smtClean="0"/>
              <a:t>Alumno: Victor Quiroz</a:t>
            </a:r>
          </a:p>
          <a:p>
            <a:r>
              <a:rPr lang="es-MX" sz="1600" dirty="0" smtClean="0"/>
              <a:t>Grado: 5to sec B</a:t>
            </a:r>
          </a:p>
          <a:p>
            <a:r>
              <a:rPr lang="es-MX" sz="1600" dirty="0" smtClean="0"/>
              <a:t>Fecha: 19/07/2022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46345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Explicar la retroalimentación negativa y positiva</a:t>
            </a:r>
            <a:r>
              <a:rPr lang="es-PE" dirty="0" smtClean="0"/>
              <a:t>.</a:t>
            </a:r>
          </a:p>
          <a:p>
            <a:r>
              <a:rPr lang="es-MX" dirty="0" smtClean="0"/>
              <a:t>Explicar el mecanismo de 3 glándulas.</a:t>
            </a:r>
          </a:p>
        </p:txBody>
      </p:sp>
    </p:spTree>
    <p:extLst>
      <p:ext uri="{BB962C8B-B14F-4D97-AF65-F5344CB8AC3E}">
        <p14:creationId xmlns:p14="http://schemas.microsoft.com/office/powerpoint/2010/main" val="310454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Retroalimentación Negativa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563" y="1802228"/>
            <a:ext cx="6090897" cy="446153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53144" y="2677885"/>
            <a:ext cx="3566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 produce cuando un sistema busca reducir o terminar los efectos de una acción que han alterado al propio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467563" y="6263767"/>
            <a:ext cx="4741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Figura 1: Definición de retroalimentación negativa</a:t>
            </a:r>
          </a:p>
          <a:p>
            <a:r>
              <a:rPr lang="es-P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https://es.slideshare.net/IsamarYareli/retroalimentacin-negativa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2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Retroalimentación Negativa 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453" y="2400395"/>
            <a:ext cx="4440060" cy="332113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8388" y="2400395"/>
            <a:ext cx="5017339" cy="332113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24453" y="5830440"/>
            <a:ext cx="3461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Figura 2: Ejemplo de retroalimentación negativa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https://www.todamateria.com/homeostasis/</a:t>
            </a: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699946" y="5830440"/>
            <a:ext cx="47757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Figura 3: Ejemplo de retroalimentación negativa</a:t>
            </a:r>
          </a:p>
          <a:p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https://flexbooks.ck12.org/cbook/ck-12-conceptos-de-ciencias-de-la-vida-grados-6-8-en-espanol/section/11.2/primary/lesson/homeostasis-%3A%3Aof%3A%3A-homeostasis-%3A%3Aof%3A%3A-conceptos-life-science-ck-12-para-la-escuela-media/</a:t>
            </a:r>
          </a:p>
        </p:txBody>
      </p:sp>
    </p:spTree>
    <p:extLst>
      <p:ext uri="{BB962C8B-B14F-4D97-AF65-F5344CB8AC3E}">
        <p14:creationId xmlns:p14="http://schemas.microsoft.com/office/powerpoint/2010/main" val="290057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Retroalimentación Positiva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4306" y="2220439"/>
            <a:ext cx="3440757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 cuando un sistema responde a una acción promoviendo cualquier cambio que se haya introducido en el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mismo.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080" y="1880571"/>
            <a:ext cx="5108192" cy="409104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525896" y="5971612"/>
            <a:ext cx="44805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Figura 4: Ejemplo de retroalimentación positiva</a:t>
            </a:r>
          </a:p>
          <a:p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https://es.sawakinome.com/articles/science/difference-between-positive-and-negative-feedback-loops-in-biology.html</a:t>
            </a:r>
          </a:p>
        </p:txBody>
      </p:sp>
    </p:spTree>
    <p:extLst>
      <p:ext uri="{BB962C8B-B14F-4D97-AF65-F5344CB8AC3E}">
        <p14:creationId xmlns:p14="http://schemas.microsoft.com/office/powerpoint/2010/main" val="272814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negativa promueve que el estado de un sistema se mantenga en equilibrio, cuando este sufre cambios causados por alguna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acción.</a:t>
            </a:r>
          </a:p>
          <a:p>
            <a:pPr marL="342900" indent="-342900">
              <a:buAutoNum type="arabicPeriod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positiva es un tipo de retroalimentación que promueve el cambio dentro de un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sistema.</a:t>
            </a:r>
          </a:p>
          <a:p>
            <a:pPr marL="342900" indent="-342900">
              <a:buAutoNum type="arabicPeriod"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retroalimentación positiva no es común con la homeostasis, a diferencia con la negativa que tiene una relación intrínseca. 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6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 Bibliográficas</a:t>
            </a:r>
            <a:endParaRPr lang="es-P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1400" dirty="0" smtClean="0"/>
              <a:t>Ana Fernández. </a:t>
            </a:r>
            <a:r>
              <a:rPr lang="es-PE" sz="1400" dirty="0"/>
              <a:t>(2018). </a:t>
            </a:r>
            <a:r>
              <a:rPr lang="es-PE" sz="1400" i="1" dirty="0"/>
              <a:t>Retroalimentación positiva y </a:t>
            </a:r>
            <a:r>
              <a:rPr lang="es-PE" sz="1400" i="1" dirty="0" smtClean="0"/>
              <a:t>negativa</a:t>
            </a:r>
            <a:r>
              <a:rPr lang="es-PE" sz="1400" dirty="0" smtClean="0"/>
              <a:t>. </a:t>
            </a:r>
            <a:r>
              <a:rPr lang="es-PE" sz="1400" dirty="0" smtClean="0">
                <a:hlinkClick r:id="rId2"/>
              </a:rPr>
              <a:t>https</a:t>
            </a:r>
            <a:r>
              <a:rPr lang="es-PE" sz="1400" dirty="0">
                <a:hlinkClick r:id="rId2"/>
              </a:rPr>
              <a:t>://www.diferenciador.com/retroalimentacion-positiva-y-negativa</a:t>
            </a:r>
            <a:r>
              <a:rPr lang="es-PE" sz="1400" dirty="0" smtClean="0">
                <a:hlinkClick r:id="rId2"/>
              </a:rPr>
              <a:t>/</a:t>
            </a:r>
            <a:endParaRPr lang="es-PE" sz="1400" dirty="0" smtClean="0"/>
          </a:p>
          <a:p>
            <a:pPr marL="0" indent="0">
              <a:buNone/>
            </a:pPr>
            <a:r>
              <a:rPr lang="es-MX" sz="1400" dirty="0" smtClean="0"/>
              <a:t>Anónimo. </a:t>
            </a:r>
            <a:r>
              <a:rPr lang="es-MX" sz="1400" dirty="0"/>
              <a:t>(2016). </a:t>
            </a:r>
            <a:r>
              <a:rPr lang="es-MX" sz="1400" i="1" dirty="0"/>
              <a:t>Diferencia entre ciclos de retroalimentación positiva y negativa en </a:t>
            </a:r>
            <a:r>
              <a:rPr lang="es-MX" sz="1400" i="1" dirty="0" smtClean="0"/>
              <a:t>biología</a:t>
            </a:r>
            <a:r>
              <a:rPr lang="es-MX" sz="1400" i="1" dirty="0"/>
              <a:t>. </a:t>
            </a:r>
            <a:r>
              <a:rPr lang="es-MX" sz="1400" i="1" dirty="0">
                <a:hlinkClick r:id="rId3"/>
              </a:rPr>
              <a:t>https://</a:t>
            </a:r>
            <a:r>
              <a:rPr lang="es-MX" sz="1400" i="1" dirty="0" smtClean="0">
                <a:hlinkClick r:id="rId3"/>
              </a:rPr>
              <a:t>es.sawakinome.com/articles/science/difference-between-positive-and-negative-feedback-loops-in-biology.html</a:t>
            </a:r>
            <a:endParaRPr lang="es-MX" sz="1400" i="1" dirty="0" smtClean="0"/>
          </a:p>
          <a:p>
            <a:pPr marL="0" indent="0">
              <a:buNone/>
            </a:pPr>
            <a:r>
              <a:rPr lang="es-MX" sz="1400" dirty="0" smtClean="0"/>
              <a:t>Ana Fernández. (2021). </a:t>
            </a:r>
            <a:r>
              <a:rPr lang="es-MX" sz="1400" i="1" dirty="0"/>
              <a:t>Homeostasis. </a:t>
            </a:r>
            <a:r>
              <a:rPr lang="es-MX" sz="1400" i="1" dirty="0">
                <a:hlinkClick r:id="rId4"/>
              </a:rPr>
              <a:t>https://www.todamateria.com/homeostasis</a:t>
            </a:r>
            <a:r>
              <a:rPr lang="es-MX" sz="1400" i="1" dirty="0" smtClean="0">
                <a:hlinkClick r:id="rId4"/>
              </a:rPr>
              <a:t>/</a:t>
            </a:r>
            <a:endParaRPr lang="es-MX" sz="1400" i="1" dirty="0" smtClean="0"/>
          </a:p>
          <a:p>
            <a:pPr marL="0" indent="0">
              <a:buNone/>
            </a:pPr>
            <a:r>
              <a:rPr lang="es-MX" sz="1400" dirty="0" smtClean="0"/>
              <a:t>Ck-12. (2021). </a:t>
            </a:r>
            <a:r>
              <a:rPr lang="es-MX" sz="1400" i="1" dirty="0"/>
              <a:t>Homeostasis. </a:t>
            </a:r>
            <a:r>
              <a:rPr lang="es-MX" sz="1400" i="1" dirty="0">
                <a:hlinkClick r:id="rId5"/>
              </a:rPr>
              <a:t>https://flexbooks.ck12.org/cbook/ck-12-conceptos-de-ciencias-de-la-vida-grados-6-8-en-espanol/section/11.2/primary/lesson/homeostasis-%3A%3Aof%3A%3A-homeostasis-%3A%3Aof%3A%3A-conceptos-life-science-ck-12-para-la-escuela-media</a:t>
            </a:r>
            <a:r>
              <a:rPr lang="es-MX" sz="1400" i="1" dirty="0" smtClean="0">
                <a:hlinkClick r:id="rId5"/>
              </a:rPr>
              <a:t>/</a:t>
            </a:r>
            <a:endParaRPr lang="es-MX" sz="1400" i="1" dirty="0" smtClean="0"/>
          </a:p>
          <a:p>
            <a:pPr marL="0" indent="0">
              <a:buNone/>
            </a:pPr>
            <a:r>
              <a:rPr lang="es-MX" sz="1400" dirty="0" smtClean="0"/>
              <a:t>Isamar</a:t>
            </a:r>
            <a:r>
              <a:rPr lang="es-MX" sz="1400" dirty="0"/>
              <a:t> </a:t>
            </a:r>
            <a:r>
              <a:rPr lang="es-MX" sz="1400" dirty="0" smtClean="0"/>
              <a:t>Yareli. </a:t>
            </a:r>
            <a:r>
              <a:rPr lang="es-MX" sz="1400" dirty="0"/>
              <a:t>(2014). </a:t>
            </a:r>
            <a:r>
              <a:rPr lang="es-MX" sz="1400" dirty="0">
                <a:hlinkClick r:id="rId6"/>
              </a:rPr>
              <a:t>https://</a:t>
            </a:r>
            <a:r>
              <a:rPr lang="es-MX" sz="1400" dirty="0" smtClean="0">
                <a:hlinkClick r:id="rId6"/>
              </a:rPr>
              <a:t>es.slideshare.net/IsamarYareli/retroalimentacin-negativa</a:t>
            </a:r>
            <a:endParaRPr lang="es-MX" sz="1400" dirty="0" smtClean="0"/>
          </a:p>
          <a:p>
            <a:pPr marL="0" indent="0">
              <a:buNone/>
            </a:pPr>
            <a:r>
              <a:rPr lang="es-MX" sz="1400" dirty="0" smtClean="0"/>
              <a:t>Khan Academy. (2016). </a:t>
            </a:r>
            <a:r>
              <a:rPr lang="es-MX" sz="1400" i="1" dirty="0"/>
              <a:t>Homeostasis. </a:t>
            </a:r>
            <a:r>
              <a:rPr lang="es-MX" sz="1400" i="1" dirty="0">
                <a:hlinkClick r:id="rId7"/>
              </a:rPr>
              <a:t>https://</a:t>
            </a:r>
            <a:r>
              <a:rPr lang="es-MX" sz="1400" i="1" dirty="0" smtClean="0">
                <a:hlinkClick r:id="rId7"/>
              </a:rPr>
              <a:t>es.khanacademy.org/science/ap-biology/cell-communication-and-cell-cycle/feedback/a/homeostasis</a:t>
            </a:r>
            <a:endParaRPr lang="es-MX" sz="1400" i="1" dirty="0" smtClean="0"/>
          </a:p>
          <a:p>
            <a:pPr marL="0" indent="0">
              <a:buNone/>
            </a:pPr>
            <a:r>
              <a:rPr lang="es-MX" sz="1400" dirty="0" smtClean="0"/>
              <a:t>(2019). </a:t>
            </a:r>
            <a:r>
              <a:rPr lang="es-MX" sz="1400" i="1" dirty="0" smtClean="0"/>
              <a:t>Retroalimentación </a:t>
            </a:r>
            <a:r>
              <a:rPr lang="es-MX" sz="1400" i="1" dirty="0"/>
              <a:t>positiva. </a:t>
            </a:r>
            <a:r>
              <a:rPr lang="es-MX" sz="1400" i="1" dirty="0">
                <a:hlinkClick r:id="rId8"/>
              </a:rPr>
              <a:t>https://hitos.global/retroalimentacion-positiva</a:t>
            </a:r>
            <a:r>
              <a:rPr lang="es-MX" sz="1400" i="1" dirty="0" smtClean="0">
                <a:hlinkClick r:id="rId8"/>
              </a:rPr>
              <a:t>/</a:t>
            </a:r>
            <a:endParaRPr lang="es-MX" sz="1400" i="1" dirty="0" smtClean="0"/>
          </a:p>
          <a:p>
            <a:pPr marL="0" indent="0">
              <a:buNone/>
            </a:pPr>
            <a:endParaRPr lang="es-MX" sz="1400" i="1" dirty="0"/>
          </a:p>
          <a:p>
            <a:pPr marL="0" indent="0">
              <a:buNone/>
            </a:pPr>
            <a:endParaRPr lang="es-MX" sz="1400" dirty="0"/>
          </a:p>
          <a:p>
            <a:pPr marL="0" indent="0">
              <a:buNone/>
            </a:pPr>
            <a:endParaRPr lang="es-MX" sz="1400" i="1" dirty="0"/>
          </a:p>
          <a:p>
            <a:pPr marL="0" indent="0">
              <a:buNone/>
            </a:pPr>
            <a:endParaRPr lang="es-PE" sz="1400" i="1" dirty="0" smtClean="0"/>
          </a:p>
          <a:p>
            <a:pPr marL="0" indent="0">
              <a:buNone/>
            </a:pPr>
            <a:endParaRPr lang="es-PE" sz="1400" dirty="0" smtClean="0"/>
          </a:p>
          <a:p>
            <a:pPr marL="0" indent="0">
              <a:buNone/>
            </a:pP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22812518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134</TotalTime>
  <Words>267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Schoolbook</vt:lpstr>
      <vt:lpstr>Times New Roman</vt:lpstr>
      <vt:lpstr>Wingdings 2</vt:lpstr>
      <vt:lpstr>View</vt:lpstr>
      <vt:lpstr>Retroalimentación negativa y positiva</vt:lpstr>
      <vt:lpstr>Introducción</vt:lpstr>
      <vt:lpstr>Retroalimentación Negativa</vt:lpstr>
      <vt:lpstr>Retroalimentación Negativa </vt:lpstr>
      <vt:lpstr>Retroalimentación Positiva</vt:lpstr>
      <vt:lpstr>Conclusiones</vt:lpstr>
      <vt:lpstr>Referencias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Retroalimentación negativa y positiva</dc:title>
  <dc:creator>VICTOR ALEJANDRO</dc:creator>
  <cp:lastModifiedBy>VICTOR ALEJANDRO</cp:lastModifiedBy>
  <cp:revision>13</cp:revision>
  <dcterms:created xsi:type="dcterms:W3CDTF">2022-07-19T16:07:58Z</dcterms:created>
  <dcterms:modified xsi:type="dcterms:W3CDTF">2022-07-19T18:22:44Z</dcterms:modified>
</cp:coreProperties>
</file>