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6" r:id="rId11"/>
    <p:sldId id="257" r:id="rId12"/>
    <p:sldId id="25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41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7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38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41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70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08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48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29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5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03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F755-C8CF-4F0B-8ABE-CB38A7764609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CDAC-BEE0-4823-849C-4A8FE8AE13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6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50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28" y="0"/>
            <a:ext cx="12246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5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29" y="0"/>
            <a:ext cx="12246429" cy="6858000"/>
          </a:xfrm>
        </p:spPr>
      </p:pic>
    </p:spTree>
    <p:extLst>
      <p:ext uri="{BB962C8B-B14F-4D97-AF65-F5344CB8AC3E}">
        <p14:creationId xmlns:p14="http://schemas.microsoft.com/office/powerpoint/2010/main" val="401063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7964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0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33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82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1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07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88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28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53" y="0"/>
            <a:ext cx="12218353" cy="6858000"/>
          </a:xfrm>
        </p:spPr>
      </p:pic>
    </p:spTree>
    <p:extLst>
      <p:ext uri="{BB962C8B-B14F-4D97-AF65-F5344CB8AC3E}">
        <p14:creationId xmlns:p14="http://schemas.microsoft.com/office/powerpoint/2010/main" val="3160300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</cp:revision>
  <dcterms:created xsi:type="dcterms:W3CDTF">2021-05-19T01:40:54Z</dcterms:created>
  <dcterms:modified xsi:type="dcterms:W3CDTF">2021-05-19T01:41:35Z</dcterms:modified>
</cp:coreProperties>
</file>