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56" r:id="rId11"/>
    <p:sldId id="257" r:id="rId12"/>
    <p:sldId id="258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F755-C8CF-4F0B-8ABE-CB38A7764609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CDAC-BEE0-4823-849C-4A8FE8AE13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8416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F755-C8CF-4F0B-8ABE-CB38A7764609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CDAC-BEE0-4823-849C-4A8FE8AE13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570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F755-C8CF-4F0B-8ABE-CB38A7764609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CDAC-BEE0-4823-849C-4A8FE8AE13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7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F755-C8CF-4F0B-8ABE-CB38A7764609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CDAC-BEE0-4823-849C-4A8FE8AE13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638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F755-C8CF-4F0B-8ABE-CB38A7764609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CDAC-BEE0-4823-849C-4A8FE8AE13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7413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F755-C8CF-4F0B-8ABE-CB38A7764609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CDAC-BEE0-4823-849C-4A8FE8AE13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270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F755-C8CF-4F0B-8ABE-CB38A7764609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CDAC-BEE0-4823-849C-4A8FE8AE13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408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F755-C8CF-4F0B-8ABE-CB38A7764609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CDAC-BEE0-4823-849C-4A8FE8AE13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148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F755-C8CF-4F0B-8ABE-CB38A7764609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CDAC-BEE0-4823-849C-4A8FE8AE13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3299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F755-C8CF-4F0B-8ABE-CB38A7764609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CDAC-BEE0-4823-849C-4A8FE8AE13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4549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F755-C8CF-4F0B-8ABE-CB38A7764609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CDAC-BEE0-4823-849C-4A8FE8AE13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103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DF755-C8CF-4F0B-8ABE-CB38A7764609}" type="datetimeFigureOut">
              <a:rPr lang="es-ES" smtClean="0"/>
              <a:t>18/05/2021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6CDAC-BEE0-4823-849C-4A8FE8AE13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86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5503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28" y="0"/>
            <a:ext cx="122464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758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29" y="0"/>
            <a:ext cx="12246429" cy="6858000"/>
          </a:xfrm>
        </p:spPr>
      </p:pic>
    </p:spTree>
    <p:extLst>
      <p:ext uri="{BB962C8B-B14F-4D97-AF65-F5344CB8AC3E}">
        <p14:creationId xmlns:p14="http://schemas.microsoft.com/office/powerpoint/2010/main" val="4010638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079644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401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9336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1828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1111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079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9889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1286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353" y="0"/>
            <a:ext cx="12218353" cy="6858000"/>
          </a:xfrm>
        </p:spPr>
      </p:pic>
    </p:spTree>
    <p:extLst>
      <p:ext uri="{BB962C8B-B14F-4D97-AF65-F5344CB8AC3E}">
        <p14:creationId xmlns:p14="http://schemas.microsoft.com/office/powerpoint/2010/main" val="31603007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DELL</cp:lastModifiedBy>
  <cp:revision>1</cp:revision>
  <dcterms:created xsi:type="dcterms:W3CDTF">2021-05-19T01:40:54Z</dcterms:created>
  <dcterms:modified xsi:type="dcterms:W3CDTF">2021-05-19T01:41:35Z</dcterms:modified>
</cp:coreProperties>
</file>