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1381" y="4183622"/>
            <a:ext cx="1066892" cy="179237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2CFAB9D-20CA-4620-A0E0-928B9D22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54814" y="723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</p:spPr>
        <p:txBody>
          <a:bodyPr rtlCol="0"/>
          <a:lstStyle/>
          <a:p>
            <a:pPr rtl="0"/>
            <a:r>
              <a:rPr lang="es-ES" noProof="1"/>
              <a:t>Pedro Armijo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35" y="3214592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25330" y="812206"/>
            <a:ext cx="1066892" cy="1792378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DFB47B9-9F56-4657-9DC3-AF8303D5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54454" y="907678"/>
            <a:ext cx="1066892" cy="1792378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24169" y="1708395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9</TotalTime>
  <Words>25</Words>
  <Application>Microsoft Office PowerPoint</Application>
  <PresentationFormat>Panorámica</PresentationFormat>
  <Paragraphs>11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 </dc:title>
  <dc:creator>Miguel Angel</dc:creator>
  <cp:lastModifiedBy>Miguel Angel</cp:lastModifiedBy>
  <cp:revision>1</cp:revision>
  <dcterms:created xsi:type="dcterms:W3CDTF">2021-10-26T15:17:40Z</dcterms:created>
  <dcterms:modified xsi:type="dcterms:W3CDTF">2021-10-26T15:27:06Z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