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7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9508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88466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22044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570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2572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6169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5088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0186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096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53849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576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170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3689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70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725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9185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5273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19EA6-15FE-4913-B080-5C993F36C70A}" type="datetimeFigureOut">
              <a:rPr lang="es-PE" smtClean="0"/>
              <a:t>30/06/2022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9C5C-33C8-4B70-A658-DFF7828F7D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7435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3558F-5D84-4B77-99F5-D43A5773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/>
              <a:t>SISTEMA RESPIRATORIO </a:t>
            </a:r>
            <a:endParaRPr lang="es-PE" sz="4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36EC7A-225D-4D76-BC7E-F6D2329BC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b="1" u="sng" dirty="0"/>
              <a:t>INSPIRACION </a:t>
            </a:r>
          </a:p>
          <a:p>
            <a:pPr marL="0" indent="0">
              <a:buNone/>
            </a:pPr>
            <a:r>
              <a:rPr lang="es-ES" sz="3600" dirty="0"/>
              <a:t>La </a:t>
            </a:r>
            <a:r>
              <a:rPr lang="es-ES" sz="3600" b="1" dirty="0"/>
              <a:t>inspiración</a:t>
            </a:r>
            <a:r>
              <a:rPr lang="es-ES" sz="3600" dirty="0"/>
              <a:t>, es una de las fases de la respiración, específicamente en la que </a:t>
            </a:r>
            <a:r>
              <a:rPr lang="es-ES" sz="3600" b="1" dirty="0"/>
              <a:t>se inhala aire</a:t>
            </a:r>
            <a:r>
              <a:rPr lang="es-ES" sz="3600" dirty="0"/>
              <a:t> del ambiente exterior hacia el interior del organismo, con el fin de </a:t>
            </a:r>
            <a:r>
              <a:rPr lang="es-ES" sz="3600" b="1" dirty="0"/>
              <a:t>obtener el oxígeno</a:t>
            </a:r>
            <a:r>
              <a:rPr lang="es-ES" sz="3600" dirty="0"/>
              <a:t> necesario para llevar a cabo procesos metabólicos.</a:t>
            </a:r>
          </a:p>
          <a:p>
            <a:pPr marL="0" indent="0">
              <a:buNone/>
            </a:pPr>
            <a:endParaRPr lang="es-ES" sz="3600" dirty="0"/>
          </a:p>
          <a:p>
            <a:pPr marL="0" indent="0">
              <a:buNone/>
            </a:pPr>
            <a:endParaRPr lang="es-ES" sz="3600" dirty="0"/>
          </a:p>
          <a:p>
            <a:pPr marL="0" indent="0">
              <a:buNone/>
            </a:pPr>
            <a:endParaRPr lang="es-PE" sz="3600" dirty="0"/>
          </a:p>
        </p:txBody>
      </p:sp>
    </p:spTree>
    <p:extLst>
      <p:ext uri="{BB962C8B-B14F-4D97-AF65-F5344CB8AC3E}">
        <p14:creationId xmlns:p14="http://schemas.microsoft.com/office/powerpoint/2010/main" val="84738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21983-11F6-4E57-AE73-1F5BD6406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SISTEMA RESPIRATORIO</a:t>
            </a:r>
            <a:endParaRPr lang="es-PE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C0E910-2203-48E3-B742-B5DA181EA7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Es un proceso activo.</a:t>
            </a:r>
          </a:p>
          <a:p>
            <a:r>
              <a:rPr lang="es-ES" dirty="0"/>
              <a:t>El diafragma se contrae.</a:t>
            </a:r>
          </a:p>
          <a:p>
            <a:r>
              <a:rPr lang="es-ES" dirty="0"/>
              <a:t>Se extrae oxígeno del aire.</a:t>
            </a:r>
          </a:p>
          <a:p>
            <a:r>
              <a:rPr lang="es-ES" dirty="0"/>
              <a:t>Sigue la ruta opuesta a la espiración.</a:t>
            </a:r>
          </a:p>
          <a:p>
            <a:r>
              <a:rPr lang="es-ES" dirty="0"/>
              <a:t>La presión intrapulmonar es inferior a la atmosférica.</a:t>
            </a:r>
          </a:p>
          <a:p>
            <a:r>
              <a:rPr lang="es-ES" dirty="0"/>
              <a:t>Los pulmones se expanden.</a:t>
            </a:r>
          </a:p>
          <a:p>
            <a:endParaRPr lang="es-PE" dirty="0"/>
          </a:p>
        </p:txBody>
      </p:sp>
      <p:pic>
        <p:nvPicPr>
          <p:cNvPr id="1026" name="Picture 2" descr="Diferencia entre respiración, inspiración y espiración - Diferenciador">
            <a:extLst>
              <a:ext uri="{FF2B5EF4-FFF2-40B4-BE49-F238E27FC236}">
                <a16:creationId xmlns:a16="http://schemas.microsoft.com/office/drawing/2014/main" id="{2ED0B2C2-6137-4822-B224-0F62E73D68E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72200" y="2207948"/>
            <a:ext cx="5334000" cy="399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60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06F67F-5D9E-4CE8-8C5A-314A6AA54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sz="5400" b="1" dirty="0"/>
              <a:t>Principales músculos involucrados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1EE903-6244-4043-9088-C2FD28136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993292" cy="4351338"/>
          </a:xfrm>
        </p:spPr>
        <p:txBody>
          <a:bodyPr/>
          <a:lstStyle/>
          <a:p>
            <a:r>
              <a:rPr lang="es-PE" dirty="0"/>
              <a:t>Diafragma.</a:t>
            </a:r>
          </a:p>
          <a:p>
            <a:r>
              <a:rPr lang="es-PE" dirty="0"/>
              <a:t>Intercostales externos.</a:t>
            </a:r>
          </a:p>
          <a:p>
            <a:r>
              <a:rPr lang="es-PE" dirty="0"/>
              <a:t>Pectorales.</a:t>
            </a:r>
          </a:p>
          <a:p>
            <a:r>
              <a:rPr lang="es-PE" dirty="0"/>
              <a:t>Dorsales.</a:t>
            </a:r>
          </a:p>
          <a:p>
            <a:endParaRPr lang="es-PE" dirty="0"/>
          </a:p>
        </p:txBody>
      </p:sp>
      <p:pic>
        <p:nvPicPr>
          <p:cNvPr id="2050" name="Picture 2" descr="Terapia de Lenguaje, Xalapa - MÚSCULOS DE LA INSPIRACIÓN Su función es  aumentar el volumen de los pulmones. Diafragma. Cuando el diafragma se  contrae, tracción a el tendón central hacia abajo. El">
            <a:extLst>
              <a:ext uri="{FF2B5EF4-FFF2-40B4-BE49-F238E27FC236}">
                <a16:creationId xmlns:a16="http://schemas.microsoft.com/office/drawing/2014/main" id="{BAD625DF-F749-47CB-A971-7EC4A2898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67621"/>
            <a:ext cx="3835228" cy="331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3358608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18</TotalTime>
  <Words>98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Estela de condensación</vt:lpstr>
      <vt:lpstr>SISTEMA RESPIRATORIO </vt:lpstr>
      <vt:lpstr>SISTEMA RESPIRATORIO</vt:lpstr>
      <vt:lpstr>Principales músculos involucrados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RESPIRATORIO </dc:title>
  <dc:creator>ANA LUCIA</dc:creator>
  <cp:lastModifiedBy>ANA LUCIA</cp:lastModifiedBy>
  <cp:revision>1</cp:revision>
  <dcterms:created xsi:type="dcterms:W3CDTF">2022-07-01T00:25:02Z</dcterms:created>
  <dcterms:modified xsi:type="dcterms:W3CDTF">2022-07-01T00:43:15Z</dcterms:modified>
</cp:coreProperties>
</file>