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7" r:id="rId3"/>
    <p:sldId id="286" r:id="rId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279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BC8749E-B897-4A08-AC55-9AF3D46A9067}" type="datetime1">
              <a:rPr lang="es-ES" smtClean="0"/>
              <a:t>25/10/2021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6A7A240-532E-4D21-8E82-EFF80DF9174A}" type="datetime1">
              <a:rPr lang="es-ES" noProof="0" smtClean="0"/>
              <a:t>25/10/2021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0226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s-ES" noProof="0" smtClean="0"/>
              <a:t>3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12488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orma libre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" name="Forma libre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" name="Forma libre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" name="Forma libre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" name="Forma libre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" name="Forma libre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" name="Forma libre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Forma libre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Forma libre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0" name="Grupo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orma libre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" name="Forma libre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49" name="Forma libre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50" name="Grupo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orma libre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2" name="Forma libre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3" name="Forma libre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59" name="Forma libre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60" name="Forma libre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61" name="Grupo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orma libre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5" name="Forma libre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6" name="Forma libre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7" name="Forma libre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8" name="Forma libre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9" name="Forma libre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0" name="Forma libre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1" name="Forma libre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2" name="Forma libre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3" name="Forma libre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4" name="Forma libre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5" name="Forma libre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6" name="Forma libre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7" name="Forma libre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8" name="Forma libre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9" name="Forma libre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0" name="Forma libre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81" name="Grupo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orma libre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3" name="Forma libre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4" name="Forma libre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5" name="Forma libre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87" name="Grupo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94" name="Grupo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orma libre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7" name="Forma libre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8" name="Forma libre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99" name="Grupo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orma libre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06" name="Grupo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orma libre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1" name="Forma libre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2" name="Forma libre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3" name="Forma libre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5" name="Forma libre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116" name="Forma libre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grpSp>
        <p:nvGrpSpPr>
          <p:cNvPr id="117" name="Grupo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orma libre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5" name="Forma libre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6" name="Forma libre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7" name="Forma libre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8" name="Forma libre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9" name="Forma libre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0" name="Forma libre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1" name="Forma libre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2" name="Forma libre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3" name="Forma libre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4" name="Forma libre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5" name="Forma libre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6" name="Forma libre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7" name="Forma libre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8" name="Forma libre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9" name="Forma libre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0" name="Forma libre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1" name="Forma libre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2" name="Forma libre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3" name="Forma libre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4" name="Forma libre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5" name="Forma libre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46" name="Grupo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orma libre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8" name="Forma libre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9" name="Forma libre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0" name="Forma libre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1" name="Forma libre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2" name="Forma libre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3" name="Forma libre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4" name="Forma libre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5" name="Forma libre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6" name="Forma libre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7" name="Forma libre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8" name="Forma libre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9" name="Forma libre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0" name="Forma libre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1" name="Forma libre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2" name="Forma libre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3" name="Forma libre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4" name="Forma libre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5" name="Forma libre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6" name="Forma libre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7" name="Forma libre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8" name="Forma libre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9" name="Forma libre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0" name="Forma libre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71" name="Grupo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orma libre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3" name="Forma libre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4" name="Forma libre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5" name="Forma libre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6" name="Forma libre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7" name="Forma libre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8" name="Forma libre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9" name="Forma libre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Autofit/>
          </a:bodyPr>
          <a:lstStyle>
            <a:lvl1pPr algn="ctr">
              <a:defRPr sz="6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86A740-205C-447F-9539-41D837BA45EA}" type="datetime1">
              <a:rPr lang="es-ES" noProof="0" smtClean="0"/>
              <a:t>25/10/2021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F22389-7569-4F47-ABE4-71BC775B4AB2}" type="datetime1">
              <a:rPr lang="es-ES" noProof="0" smtClean="0"/>
              <a:t>25/10/2021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7B06D-FAF7-4837-A922-8EE4AF77DC25}" type="datetime1">
              <a:rPr lang="es-ES" noProof="0" smtClean="0"/>
              <a:t>25/10/2021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69DE2B-C639-47B0-862F-B4F39E511745}" type="datetime1">
              <a:rPr lang="es-ES" noProof="0" smtClean="0"/>
              <a:t>25/10/2021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7CF16F-B155-4BBF-A6D8-1BE5B2A0445D}" type="datetime1">
              <a:rPr lang="es-ES" noProof="0" smtClean="0"/>
              <a:t>25/10/2021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963DA2-6349-4B77-96D6-A01A17AD62F3}" type="datetime1">
              <a:rPr lang="es-ES" noProof="0" smtClean="0"/>
              <a:t>25/10/2021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7" name="Forma libre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8" name="Forma libre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9" name="Grupo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orma libre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" name="Forma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Forma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Forma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" name="Forma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" name="Forma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" name="Forma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" name="Forma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0" name="Forma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1" name="Forma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2" name="Forma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3" name="Forma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5" name="Forma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6" name="Forma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7" name="Forma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8" name="Forma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9" name="Forma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0" name="Forma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1" name="Forma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2" name="Forma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3" name="Forma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4" name="Forma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5" name="Forma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6" name="Forma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7" name="Forma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8" name="Forma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9" name="Forma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0" name="Forma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1" name="Forma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2" name="Forma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3" name="Forma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4" name="Forma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5" name="Forma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93" name="Grupo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orma libre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7" name="Forma libre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8" name="Forma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1" name="Forma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2" name="Forma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3" name="Forma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5" name="Forma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6" name="Forma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7" name="Forma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8" name="Forma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9" name="Forma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0" name="Forma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1" name="Forma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2" name="Forma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3" name="Forma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4" name="Forma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5" name="Forma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6" name="Forma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7" name="Forma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8" name="Forma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9" name="Forma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0" name="Forma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1" name="Forma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2" name="Forma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3" name="Forma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4" name="Forma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5" name="Forma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6" name="Forma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7" name="Forma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8" name="Forma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9" name="Forma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0" name="Forma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1" name="Forma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2" name="Forma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3" name="Forma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4" name="Forma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5" name="Forma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6" name="Forma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7" name="Forma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8" name="Forma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9" name="Forma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0" name="Forma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1" name="Forma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2" name="Forma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3" name="Forma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4" name="Forma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5" name="Forma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6" name="Forma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7" name="Forma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8" name="Forma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9" name="Forma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0" name="Forma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1" name="Forma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2" name="Forma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3" name="Forma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4" name="Forma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5" name="Forma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6" name="Forma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77" name="Grupo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orma libre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9" name="Forma libre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0" name="Forma libre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1" name="Forma libre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2" name="Forma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3" name="Forma libre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4" name="Forma libre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5" name="Forma libre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6" name="Forma libre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7" name="Forma libre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8" name="Forma libre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9" name="Forma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0" name="Forma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1" name="Forma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2" name="Forma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3" name="Forma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4" name="Forma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5" name="Forma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6" name="Forma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7" name="Forma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8" name="Forma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9" name="Forma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0" name="Forma libre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1" name="Forma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2" name="Forma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3" name="Forma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4" name="Forma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5" name="Forma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6" name="Forma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7" name="Forma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8" name="Forma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9" name="Forma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0" name="Forma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1" name="Forma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2" name="Forma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3" name="Forma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4" name="Forma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5" name="Forma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6" name="Forma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7" name="Forma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8" name="Forma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9" name="Forma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0" name="Forma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1" name="Forma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2" name="Forma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3" name="Forma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4" name="Forma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5" name="Forma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6" name="Forma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7" name="Forma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8" name="Forma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9" name="Forma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0" name="Forma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1" name="Forma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2" name="Forma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3" name="Forma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4" name="Forma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5" name="Forma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6" name="Forma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7" name="Forma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8" name="Forma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9" name="Forma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0" name="Forma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1" name="Forma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2" name="Forma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3" name="Forma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4" name="Forma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5" name="Forma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6" name="Forma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7" name="Forma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8" name="Forma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9" name="Forma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0" name="Forma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1" name="Forma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2" name="Forma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3" name="Forma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4" name="Forma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5" name="Forma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6" name="Forma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7" name="Forma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260" name="Grupo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orma libre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orma libre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orma libre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orma libre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orma libre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289" name="Grupo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orma libre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Elipse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10" name="Forma libre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311" name="Grupo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orma libre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348" name="Grupo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upo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orma libre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6" name="Forma libre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7" name="Forma libre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8" name="Forma libre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9" name="Forma libre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0" name="Forma libre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1" name="Forma libre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2" name="Forma libre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3" name="Forma libre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4" name="Forma libre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5" name="Forma libre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6" name="Forma libre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7" name="Forma libre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8" name="Forma libre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9" name="Forma libre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0" name="Forma libre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1" name="Forma libre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2" name="Forma libre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3" name="Forma libre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4" name="Forma libre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5" name="Forma libre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6" name="Forma libre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7" name="Forma libre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8" name="Forma libre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9" name="Forma libre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0" name="Forma libre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1" name="Forma libre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2" name="Forma libre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3" name="Forma libre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4" name="Forma libre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5" name="Forma libre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6" name="Forma libre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7" name="Forma libre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8" name="Forma libre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9" name="Forma libre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0" name="Forma libre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1" name="Forma libre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2" name="Forma libre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3" name="Forma libre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4" name="Forma libre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5" name="Forma libre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6" name="Forma libre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7" name="Forma libre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8" name="Forma libre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9" name="Forma libre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20" name="Forma libre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21" name="Forma libre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350" name="Grupo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orma libre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7" name="Forma libre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8" name="Forma libre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9" name="Forma libre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0" name="Forma libre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1" name="Forma libre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2" name="Forma libre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3" name="Forma libre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4" name="Forma libre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351" name="Grupo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orma libre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0" name="Forma libre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1" name="Forma libre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2" name="Forma libre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3" name="Forma libre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4" name="Forma libre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5" name="Forma libre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352" name="Grupo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orma libre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4" name="Forma libre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5" name="Forma libre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6" name="Forma libre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7" name="Forma libre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8" name="Forma libre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</p:grpSp>
      <p:grpSp>
        <p:nvGrpSpPr>
          <p:cNvPr id="422" name="Grupo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orma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4" name="Forma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5" name="Forma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6" name="Forma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7" name="Forma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8" name="Forma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9" name="Forma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0" name="Forma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31" name="Grupo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orma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3" name="Forma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4" name="Forma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5" name="Forma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6" name="Forma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7" name="Forma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8" name="Forma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9" name="Forma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40" name="Grupo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orma libre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2" name="Forma libre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3" name="Forma libre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4" name="Forma libre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5" name="Forma libre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6" name="Forma libre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7" name="Forma libre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8" name="Forma libre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EAD840-CC89-4953-8786-B81313126E89}" type="datetime1">
              <a:rPr lang="es-ES" noProof="0" smtClean="0"/>
              <a:t>25/10/2021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6DA38A-E7A6-4E36-8619-DED6D9C2CAAB}" type="datetime1">
              <a:rPr lang="es-ES" noProof="0" smtClean="0"/>
              <a:t>25/10/2021</a:t>
            </a:fld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F98178-766D-41FC-98F6-A9112B6F0B2E}" type="datetime1">
              <a:rPr lang="es-ES" noProof="0" smtClean="0"/>
              <a:t>25/10/2021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C18D28-8972-4605-B9E7-B5ED4E30BBE2}" type="datetime1">
              <a:rPr lang="es-ES" noProof="0" smtClean="0"/>
              <a:t>25/10/2021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8" name="Forma libre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9" name="Forma libre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10" name="Grupo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orma libre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orma libre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26" name="Grupo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orma libre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34" name="Grupo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orma libre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Forma libre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Forma libre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" name="Forma libre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" name="Forma libre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" name="Forma libre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3" name="Grupo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orma libre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" name="Forma libre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0" name="Forma libre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1" name="Forma libre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52" name="Grupo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orma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61" name="Grupo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orma libre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5" name="Forma libre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6" name="Forma libre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7" name="Forma libre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8" name="Forma libre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9" name="Forma libre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91B78C07-4183-43AE-82C8-5745B5E01FAD}" type="datetime1">
              <a:rPr lang="es-ES" noProof="0" smtClean="0"/>
              <a:t>25/10/2021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" sz="6600" dirty="0"/>
              <a:t>El señor de Sipán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PE" dirty="0"/>
              <a:t>C</a:t>
            </a:r>
            <a:r>
              <a:rPr lang="es" dirty="0"/>
              <a:t>omprención lectora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B73705-7ABE-4009-AD11-1A5743740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PE" dirty="0"/>
              <a:t> ¿ A base de que edificio antiguo se construyo el museo?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dirty="0"/>
              <a:t>Se construyo a base de los antiguos santuarios de la cultura mochica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dirty="0"/>
              <a:t>¿ de que esta basada la volumétrica?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dirty="0"/>
              <a:t>La estructura volumétrica esta hecho a base de prismas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dirty="0"/>
              <a:t>¿ Cuanto mide el museo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dirty="0"/>
              <a:t>El museo mide 2448 m2</a:t>
            </a:r>
          </a:p>
        </p:txBody>
      </p:sp>
    </p:spTree>
    <p:extLst>
      <p:ext uri="{BB962C8B-B14F-4D97-AF65-F5344CB8AC3E}">
        <p14:creationId xmlns:p14="http://schemas.microsoft.com/office/powerpoint/2010/main" val="13561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01095" y="961398"/>
            <a:ext cx="6058552" cy="3507549"/>
          </a:xfrm>
        </p:spPr>
        <p:txBody>
          <a:bodyPr rtlCol="0"/>
          <a:lstStyle/>
          <a:p>
            <a:r>
              <a:rPr lang="es-ES" dirty="0"/>
              <a:t>¡Gracias!</a:t>
            </a:r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olver al Escuela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0895359_TF02895270" id="{80BE6044-F7D7-46BE-994F-797DF6DB5159}" vid="{C07126F3-C644-4F85-A027-C6EA5F61B8A9}"/>
    </a:ext>
  </a:extLst>
</a:theme>
</file>

<file path=ppt/theme/theme2.xml><?xml version="1.0" encoding="utf-8"?>
<a:theme xmlns:a="http://schemas.openxmlformats.org/drawingml/2006/main" name="Tema de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Vuelta a la escuela primaria (panorámica)</Template>
  <TotalTime>24</TotalTime>
  <Words>65</Words>
  <Application>Microsoft Office PowerPoint</Application>
  <PresentationFormat>Panorámica</PresentationFormat>
  <Paragraphs>11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Cambria</vt:lpstr>
      <vt:lpstr>Wingdings</vt:lpstr>
      <vt:lpstr>Volver al Escuela 16x9</vt:lpstr>
      <vt:lpstr>El señor de Sipán</vt:lpstr>
      <vt:lpstr>Presentación de PowerPoint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señor de Sipán</dc:title>
  <dc:creator>Miguel Angel</dc:creator>
  <cp:lastModifiedBy>Miguel Angel</cp:lastModifiedBy>
  <cp:revision>2</cp:revision>
  <dcterms:created xsi:type="dcterms:W3CDTF">2021-10-25T13:12:07Z</dcterms:created>
  <dcterms:modified xsi:type="dcterms:W3CDTF">2021-10-25T13:36:42Z</dcterms:modified>
</cp:coreProperties>
</file>