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3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6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83EA-3A63-43A0-B24D-D38ABAE28C2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3FBF-FDF0-41D9-AD23-9EA4B97451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14" y="0"/>
            <a:ext cx="5482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946" r="1855" b="24762"/>
          <a:stretch/>
        </p:blipFill>
        <p:spPr>
          <a:xfrm>
            <a:off x="3050177" y="6921"/>
            <a:ext cx="5318761" cy="68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72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GUZMAN</dc:creator>
  <cp:lastModifiedBy>LUIS ALBERTO GUZMAN</cp:lastModifiedBy>
  <cp:revision>1</cp:revision>
  <dcterms:created xsi:type="dcterms:W3CDTF">2023-04-05T14:10:24Z</dcterms:created>
  <dcterms:modified xsi:type="dcterms:W3CDTF">2023-04-05T14:12:08Z</dcterms:modified>
</cp:coreProperties>
</file>